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46" r:id="rId2"/>
  </p:sldMasterIdLst>
  <p:notesMasterIdLst>
    <p:notesMasterId r:id="rId34"/>
  </p:notesMasterIdLst>
  <p:sldIdLst>
    <p:sldId id="256" r:id="rId3"/>
    <p:sldId id="296" r:id="rId4"/>
    <p:sldId id="259" r:id="rId5"/>
    <p:sldId id="263" r:id="rId6"/>
    <p:sldId id="264" r:id="rId7"/>
    <p:sldId id="306" r:id="rId8"/>
    <p:sldId id="297" r:id="rId9"/>
    <p:sldId id="308" r:id="rId10"/>
    <p:sldId id="262" r:id="rId11"/>
    <p:sldId id="298" r:id="rId12"/>
    <p:sldId id="303" r:id="rId13"/>
    <p:sldId id="317" r:id="rId14"/>
    <p:sldId id="318" r:id="rId15"/>
    <p:sldId id="275" r:id="rId16"/>
    <p:sldId id="273" r:id="rId17"/>
    <p:sldId id="299" r:id="rId18"/>
    <p:sldId id="281" r:id="rId19"/>
    <p:sldId id="283" r:id="rId20"/>
    <p:sldId id="279" r:id="rId21"/>
    <p:sldId id="316" r:id="rId22"/>
    <p:sldId id="284" r:id="rId23"/>
    <p:sldId id="319" r:id="rId24"/>
    <p:sldId id="300" r:id="rId25"/>
    <p:sldId id="320" r:id="rId26"/>
    <p:sldId id="321" r:id="rId27"/>
    <p:sldId id="322" r:id="rId28"/>
    <p:sldId id="323" r:id="rId29"/>
    <p:sldId id="324" r:id="rId30"/>
    <p:sldId id="325" r:id="rId31"/>
    <p:sldId id="326" r:id="rId32"/>
    <p:sldId id="302" r:id="rId33"/>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2" autoAdjust="0"/>
  </p:normalViewPr>
  <p:slideViewPr>
    <p:cSldViewPr>
      <p:cViewPr varScale="1">
        <p:scale>
          <a:sx n="100" d="100"/>
          <a:sy n="100" d="100"/>
        </p:scale>
        <p:origin x="1914" y="96"/>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261562-E323-4CE6-AD87-66DF382B03E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270355E2-B282-4F3A-A021-1C266DD3E212}"/>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679D215-F20E-4D24-A5BB-6D48BC183B9F}" type="datetimeFigureOut">
              <a:rPr lang="en-GB"/>
              <a:pPr>
                <a:defRPr/>
              </a:pPr>
              <a:t>15/01/2024</a:t>
            </a:fld>
            <a:endParaRPr lang="en-GB"/>
          </a:p>
        </p:txBody>
      </p:sp>
      <p:sp>
        <p:nvSpPr>
          <p:cNvPr id="4" name="Slide Image Placeholder 3">
            <a:extLst>
              <a:ext uri="{FF2B5EF4-FFF2-40B4-BE49-F238E27FC236}">
                <a16:creationId xmlns:a16="http://schemas.microsoft.com/office/drawing/2014/main" id="{BD53E3EF-CB7A-49BC-B3B7-70F0BD3255C2}"/>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B40BDF2-6EEF-4FFF-A093-C359675DF56E}"/>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A47BBF7-3B9C-48D0-B598-B1FE8EDD2FBB}"/>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F150231-DE32-4272-A21D-E934EC480C1E}"/>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5FC5E89-A865-4D98-891A-1F5EF2E0A82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979F138-4283-4794-BFE1-E8DB6E15E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3C804E3-3E5F-49FE-A001-AFBBD2DB8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HI!</a:t>
            </a:r>
          </a:p>
        </p:txBody>
      </p:sp>
      <p:sp>
        <p:nvSpPr>
          <p:cNvPr id="20484" name="Slide Number Placeholder 3">
            <a:extLst>
              <a:ext uri="{FF2B5EF4-FFF2-40B4-BE49-F238E27FC236}">
                <a16:creationId xmlns:a16="http://schemas.microsoft.com/office/drawing/2014/main" id="{6FE8B8BF-7B93-48A5-9667-C60A600CF3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61D1B9-2B3B-405D-9AB7-FB1D45F7429A}"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F0D249E-DEAE-4D6D-8FC5-76C953E9A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98604DE-3BE3-4163-A528-FC1E1D5D8C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8916" name="Slide Number Placeholder 3">
            <a:extLst>
              <a:ext uri="{FF2B5EF4-FFF2-40B4-BE49-F238E27FC236}">
                <a16:creationId xmlns:a16="http://schemas.microsoft.com/office/drawing/2014/main" id="{FEA5252C-7A9A-489E-A146-9E5438B50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B4C26D-C3D9-4A4D-82D9-C72767596E51}" type="slidenum">
              <a:rPr lang="en-GB" altLang="en-US" smtClean="0">
                <a:latin typeface="Arial" panose="020B0604020202020204" pitchFamily="34" charset="0"/>
              </a:rPr>
              <a:pPr>
                <a:spcBef>
                  <a:spcPct val="0"/>
                </a:spcBef>
              </a:pPr>
              <a:t>10</a:t>
            </a:fld>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0186776-1128-4DE5-A889-967F39D79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22FE957-1719-48C6-A2D8-00A60B3B7D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Definition of fixed effects (briefly – why do we need to look at these two differently?)</a:t>
            </a:r>
          </a:p>
        </p:txBody>
      </p:sp>
      <p:sp>
        <p:nvSpPr>
          <p:cNvPr id="40964" name="Slide Number Placeholder 3">
            <a:extLst>
              <a:ext uri="{FF2B5EF4-FFF2-40B4-BE49-F238E27FC236}">
                <a16:creationId xmlns:a16="http://schemas.microsoft.com/office/drawing/2014/main" id="{D18F5FA8-A335-4CA2-841C-527609EBDD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EE50B8-305F-4544-A91C-307AE79855E8}" type="slidenum">
              <a:rPr lang="en-GB" altLang="en-US" smtClean="0">
                <a:latin typeface="Arial" panose="020B0604020202020204" pitchFamily="34" charset="0"/>
              </a:rPr>
              <a:pPr>
                <a:spcBef>
                  <a:spcPct val="0"/>
                </a:spcBef>
              </a:pPr>
              <a:t>11</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153A1AD-0E9B-4CE6-9D02-798AE54824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8C1FFF-8D55-4D30-BC5C-F6CA3FD97D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means that in order to generalise our findings to the wider population, we have to assume that our sample is representative of that population: in essence, that they are a random selection of individuals taken from that population. This is why it’s called random effects analysis.</a:t>
            </a:r>
          </a:p>
          <a:p>
            <a:br>
              <a:rPr lang="en-GB" altLang="en-US"/>
            </a:br>
            <a:r>
              <a:rPr lang="en-GB" altLang="en-US"/>
              <a:t>So, we need to incorporate this assumption into our model: we need to incorporate between subject variance as well as within subject variance.</a:t>
            </a:r>
          </a:p>
        </p:txBody>
      </p:sp>
      <p:sp>
        <p:nvSpPr>
          <p:cNvPr id="45060" name="Slide Number Placeholder 3">
            <a:extLst>
              <a:ext uri="{FF2B5EF4-FFF2-40B4-BE49-F238E27FC236}">
                <a16:creationId xmlns:a16="http://schemas.microsoft.com/office/drawing/2014/main" id="{2BE66E33-9732-4756-B342-B6841AE2E5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7D168A-B40B-4789-AC09-F4D7DDFB0901}" type="slidenum">
              <a:rPr lang="en-GB" altLang="en-US" smtClean="0">
                <a:latin typeface="Arial" panose="020B0604020202020204" pitchFamily="34" charset="0"/>
              </a:rPr>
              <a:pPr>
                <a:spcBef>
                  <a:spcPct val="0"/>
                </a:spcBef>
              </a:pPr>
              <a:t>14</a:t>
            </a:fld>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1F84E58-F3D6-48A4-B7BD-34544AA30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4300555-D6D4-49ED-B6A7-D8E2F8B1C4BD}"/>
              </a:ext>
            </a:extLst>
          </p:cNvPr>
          <p:cNvSpPr>
            <a:spLocks noGrp="1"/>
          </p:cNvSpPr>
          <p:nvPr>
            <p:ph type="body" idx="1"/>
          </p:nvPr>
        </p:nvSpPr>
        <p:spPr bwMode="auto"/>
        <p:txBody>
          <a:bodyPr wrap="square" numCol="1" anchor="t" anchorCtr="0" compatLnSpc="1">
            <a:prstTxWarp prst="textNoShape">
              <a:avLst/>
            </a:prstTxWarp>
          </a:bodyPr>
          <a:lstStyle/>
          <a:p>
            <a:pPr marL="228600" indent="-228600">
              <a:buFontTx/>
              <a:buAutoNum type="arabicPeriod"/>
              <a:defRPr/>
            </a:pPr>
            <a:r>
              <a:rPr lang="en-GB" altLang="en-US" dirty="0"/>
              <a:t>– Fixed effects analysis. So with fixed effects we compare the group effect to the within-subject variability. It is not an inference about the population from which the sample is drawn. In the example here, we can see that if comparing males and females, in a FFX analysis, the mean is taken as the peak and the variance is the mean variance among individuals.</a:t>
            </a:r>
          </a:p>
          <a:p>
            <a:pPr marL="228600" indent="-228600">
              <a:buFontTx/>
              <a:buAutoNum type="arabicPeriod"/>
              <a:defRPr/>
            </a:pPr>
            <a:endParaRPr lang="en-GB" altLang="en-US" dirty="0"/>
          </a:p>
          <a:p>
            <a:pPr marL="228600" indent="-228600">
              <a:buFontTx/>
              <a:buAutoNum type="arabicPeriod"/>
              <a:defRPr/>
            </a:pPr>
            <a:endParaRPr lang="en-GB" altLang="en-US" dirty="0"/>
          </a:p>
          <a:p>
            <a:pPr marL="228600" indent="-228600">
              <a:buFontTx/>
              <a:buAutoNum type="arabicPeriod"/>
              <a:defRPr/>
            </a:pPr>
            <a:r>
              <a:rPr lang="en-GB" altLang="en-US" dirty="0"/>
              <a:t>- Random effects analysis. With random effects we compare the group effect to the between-subject variability. It </a:t>
            </a:r>
            <a:r>
              <a:rPr lang="en-GB" altLang="en-US" u="sng" dirty="0"/>
              <a:t>is</a:t>
            </a:r>
            <a:r>
              <a:rPr lang="en-GB" altLang="en-US" dirty="0"/>
              <a:t> an inference about the population from which the subjects were drawn. If Bob or Fred or Sophie came along and we gave them the same paradigm, we could be confident that they would also show the effect. If we look at the random effects part of the graph on the bottom row, we are estimating the variance of responses across the population – the variance is much greater. This means that our statistical tests are more conservative.</a:t>
            </a:r>
          </a:p>
          <a:p>
            <a:pPr marL="228600" indent="-228600">
              <a:buFontTx/>
              <a:buAutoNum type="arabicPeriod"/>
              <a:defRPr/>
            </a:pPr>
            <a:endParaRPr lang="en-GB" altLang="en-US" dirty="0"/>
          </a:p>
          <a:p>
            <a:pPr>
              <a:defRPr/>
            </a:pPr>
            <a:r>
              <a:rPr lang="en-GB" altLang="en-US" dirty="0"/>
              <a:t>As a general point to note, because the between-subject variance is greater than the within subject variance, scanning time is best used in scanning more subjects rather than scanning individual subjects for longer.</a:t>
            </a:r>
          </a:p>
          <a:p>
            <a:pPr marL="228600" indent="-228600">
              <a:buFontTx/>
              <a:buAutoNum type="arabicPeriod"/>
              <a:defRPr/>
            </a:pPr>
            <a:endParaRPr lang="en-GB" altLang="en-US" dirty="0"/>
          </a:p>
        </p:txBody>
      </p:sp>
      <p:sp>
        <p:nvSpPr>
          <p:cNvPr id="47108" name="Slide Number Placeholder 3">
            <a:extLst>
              <a:ext uri="{FF2B5EF4-FFF2-40B4-BE49-F238E27FC236}">
                <a16:creationId xmlns:a16="http://schemas.microsoft.com/office/drawing/2014/main" id="{75A7DE0A-A06E-4B66-AC85-EFDBF08D66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15799B-BC12-44E0-B4B0-B5CE666F2D71}" type="slidenum">
              <a:rPr lang="en-GB" altLang="en-US" smtClean="0">
                <a:latin typeface="Arial" panose="020B0604020202020204" pitchFamily="34" charset="0"/>
              </a:rPr>
              <a:pPr>
                <a:spcBef>
                  <a:spcPct val="0"/>
                </a:spcBef>
              </a:pPr>
              <a:t>15</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5ECBAAE-E8BA-46ED-B027-914A7869DE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06143D5-AC37-4FB4-AA5C-447FC4864E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9156" name="Slide Number Placeholder 3">
            <a:extLst>
              <a:ext uri="{FF2B5EF4-FFF2-40B4-BE49-F238E27FC236}">
                <a16:creationId xmlns:a16="http://schemas.microsoft.com/office/drawing/2014/main" id="{3490E9D6-4060-48E4-8A60-2AF2CC0ABB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5B2BFA-DA04-48C9-AE59-50361C2434BF}"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C3949F3-2210-4FBA-9790-D1F63F91A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5035EA8-88F1-46BF-962F-C7B346BD2E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a:extLst>
              <a:ext uri="{FF2B5EF4-FFF2-40B4-BE49-F238E27FC236}">
                <a16:creationId xmlns:a16="http://schemas.microsoft.com/office/drawing/2014/main" id="{1701582E-2CD1-41B4-933B-45AF356E1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FA9FAA-3672-4740-93E0-D48FEC78E6CC}" type="slidenum">
              <a:rPr lang="en-GB" altLang="en-US" smtClean="0">
                <a:latin typeface="Arial" panose="020B0604020202020204" pitchFamily="34" charset="0"/>
              </a:rPr>
              <a:pPr>
                <a:spcBef>
                  <a:spcPct val="0"/>
                </a:spcBef>
              </a:pPr>
              <a:t>17</a:t>
            </a:fld>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C697156-D96E-46C6-B79B-778C907A81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71FC68E-138B-4AF6-A8BE-5D87AF4D2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GB" altLang="en-US"/>
            </a:br>
            <a:r>
              <a:rPr lang="en-GB" altLang="en-US"/>
              <a:t>Because it uses this process of iterative looping, it is computationally demanding. This type of procedure is used for example in epilepsy research where the number of seizures experienced in the scanner is not under experimental control and therefore highly variable across subjects.</a:t>
            </a:r>
          </a:p>
          <a:p>
            <a:endParaRPr lang="en-GB" altLang="en-US"/>
          </a:p>
          <a:p>
            <a:r>
              <a:rPr lang="en-GB" altLang="en-US"/>
              <a:t>Alternative is the summary statistics approach, which is quicker because it doesn’t rely on this iterative looping. </a:t>
            </a:r>
          </a:p>
          <a:p>
            <a:endParaRPr lang="en-GB" altLang="en-US"/>
          </a:p>
          <a:p>
            <a:r>
              <a:rPr lang="en-GB" altLang="en-US"/>
              <a:t>This is the typical type of model that is used by most statisticians working with behavioural data. For fMRI, which consist of time series in excess of 100 points for each of 100 000 or more voxels, computationally too difficult.</a:t>
            </a:r>
          </a:p>
        </p:txBody>
      </p:sp>
      <p:sp>
        <p:nvSpPr>
          <p:cNvPr id="53252" name="Slide Number Placeholder 3">
            <a:extLst>
              <a:ext uri="{FF2B5EF4-FFF2-40B4-BE49-F238E27FC236}">
                <a16:creationId xmlns:a16="http://schemas.microsoft.com/office/drawing/2014/main" id="{1F28F6F1-E132-4404-B4CD-2DCFE21C6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003103-EEF4-4F1F-A7F1-6EE3EFF72C3D}" type="slidenum">
              <a:rPr lang="en-GB" altLang="en-US" smtClean="0">
                <a:latin typeface="Arial" panose="020B0604020202020204" pitchFamily="34" charset="0"/>
              </a:rPr>
              <a:pPr>
                <a:spcBef>
                  <a:spcPct val="0"/>
                </a:spcBef>
              </a:pPr>
              <a:t>18</a:t>
            </a:fld>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2BB96F2-1EC1-4B39-80F6-01154E1DBD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4988E87-825C-47B0-B6EF-42C5F838845E}"/>
              </a:ext>
            </a:extLst>
          </p:cNvPr>
          <p:cNvSpPr>
            <a:spLocks noGrp="1"/>
          </p:cNvSpPr>
          <p:nvPr>
            <p:ph type="body" idx="1"/>
          </p:nvPr>
        </p:nvSpPr>
        <p:spPr bwMode="auto"/>
        <p:txBody>
          <a:bodyPr wrap="square" numCol="1" anchor="t" anchorCtr="0" compatLnSpc="1">
            <a:prstTxWarp prst="textNoShape">
              <a:avLst/>
            </a:prstTxWarp>
          </a:bodyPr>
          <a:lstStyle/>
          <a:p>
            <a:pPr marL="228600" indent="-228600">
              <a:buFontTx/>
              <a:buAutoNum type="arabicPeriod"/>
              <a:defRPr/>
            </a:pPr>
            <a:r>
              <a:rPr lang="en-GB" altLang="en-US" dirty="0"/>
              <a:t>For example, exactly the same number of trials </a:t>
            </a:r>
            <a:r>
              <a:rPr lang="en-GB" altLang="en-US" dirty="0" err="1"/>
              <a:t>etc</a:t>
            </a:r>
            <a:endParaRPr lang="en-GB" altLang="en-US" dirty="0"/>
          </a:p>
          <a:p>
            <a:pPr marL="228600" indent="-228600">
              <a:buFontTx/>
              <a:buAutoNum type="arabicPeriod"/>
              <a:defRPr/>
            </a:pPr>
            <a:r>
              <a:rPr lang="en-GB" altLang="en-US" dirty="0"/>
              <a:t>So…it’s less computationally demanding than a hierarchical approach</a:t>
            </a:r>
          </a:p>
          <a:p>
            <a:pPr marL="228600" indent="-228600">
              <a:buFontTx/>
              <a:buAutoNum type="arabicPeriod"/>
              <a:defRPr/>
            </a:pPr>
            <a:r>
              <a:rPr lang="en-GB" altLang="en-US" dirty="0"/>
              <a:t>So…it’s a good approximation when they’re roughly the same</a:t>
            </a:r>
          </a:p>
          <a:p>
            <a:pPr>
              <a:defRPr/>
            </a:pPr>
            <a:endParaRPr lang="en-GB" altLang="en-US" dirty="0"/>
          </a:p>
          <a:p>
            <a:pPr>
              <a:defRPr/>
            </a:pPr>
            <a:endParaRPr lang="en-GB" altLang="en-US" dirty="0"/>
          </a:p>
          <a:p>
            <a:pPr>
              <a:defRPr/>
            </a:pPr>
            <a:r>
              <a:rPr lang="en-GB" altLang="en-US" dirty="0"/>
              <a:t>…this is what SPM uses as default.</a:t>
            </a:r>
          </a:p>
        </p:txBody>
      </p:sp>
      <p:sp>
        <p:nvSpPr>
          <p:cNvPr id="55300" name="Slide Number Placeholder 3">
            <a:extLst>
              <a:ext uri="{FF2B5EF4-FFF2-40B4-BE49-F238E27FC236}">
                <a16:creationId xmlns:a16="http://schemas.microsoft.com/office/drawing/2014/main" id="{C9671FE7-0118-4324-BD8E-5115D7E8F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239B5B-DDE6-49A3-8642-AE6030E7CD52}" type="slidenum">
              <a:rPr lang="en-GB" altLang="en-US" smtClean="0">
                <a:latin typeface="Arial" panose="020B0604020202020204" pitchFamily="34" charset="0"/>
              </a:rPr>
              <a:pPr>
                <a:spcBef>
                  <a:spcPct val="0"/>
                </a:spcBef>
              </a:pPr>
              <a:t>19</a:t>
            </a:fld>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686835D-762C-45E8-BC35-12CDF813F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605C1B0-82C7-4A27-AB4A-BEC291F3B6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Task involved listening to words.</a:t>
            </a:r>
          </a:p>
          <a:p>
            <a:endParaRPr lang="en-GB" altLang="en-US"/>
          </a:p>
          <a:p>
            <a:r>
              <a:rPr lang="en-GB" altLang="en-US"/>
              <a:t>Here, Professor Friston used a restrictive maps likelihood method for the hierarchical model, estimating within and between subject in a recursive fashion. It starts off with initial values as to what it thinks the effect size is, and then computes the group effect and then iterates between parameter estimates – eventually estimating the variance components.</a:t>
            </a:r>
          </a:p>
          <a:p>
            <a:endParaRPr lang="en-GB" altLang="en-US"/>
          </a:p>
          <a:p>
            <a:r>
              <a:rPr lang="en-GB" altLang="en-US"/>
              <a:t>What’s shown here on the glass brains is the results of an F contrast testing for the effect of words at the second level.</a:t>
            </a:r>
          </a:p>
          <a:p>
            <a:endParaRPr lang="en-GB" altLang="en-US"/>
          </a:p>
          <a:p>
            <a:r>
              <a:rPr lang="en-GB" altLang="en-US"/>
              <a:t>**Remel** in SPM</a:t>
            </a:r>
          </a:p>
          <a:p>
            <a:endParaRPr lang="en-GB" altLang="en-US"/>
          </a:p>
          <a:p>
            <a:endParaRPr lang="en-GB" altLang="en-US"/>
          </a:p>
        </p:txBody>
      </p:sp>
      <p:sp>
        <p:nvSpPr>
          <p:cNvPr id="58372" name="Slide Number Placeholder 3">
            <a:extLst>
              <a:ext uri="{FF2B5EF4-FFF2-40B4-BE49-F238E27FC236}">
                <a16:creationId xmlns:a16="http://schemas.microsoft.com/office/drawing/2014/main" id="{5B5C58BE-B05E-4C9C-B5C9-14958283D6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4C212A-B41A-4D61-8D3B-44EF2AA10339}" type="slidenum">
              <a:rPr lang="en-GB" altLang="en-US" smtClean="0">
                <a:latin typeface="Arial" panose="020B0604020202020204" pitchFamily="34" charset="0"/>
              </a:rPr>
              <a:pPr>
                <a:spcBef>
                  <a:spcPct val="0"/>
                </a:spcBef>
              </a:pPr>
              <a:t>21</a:t>
            </a:fld>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FE25B13-6A2D-4083-938B-06FB607DD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551D0A5-6396-4379-B6D1-6E10D6337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a:extLst>
              <a:ext uri="{FF2B5EF4-FFF2-40B4-BE49-F238E27FC236}">
                <a16:creationId xmlns:a16="http://schemas.microsoft.com/office/drawing/2014/main" id="{280ED0D3-7B1A-4626-8F16-5BD5D7FDC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7F10FB-F4E4-4197-B498-5B180137EF0A}" type="slidenum">
              <a:rPr lang="en-GB" altLang="en-US" smtClean="0">
                <a:latin typeface="Arial" panose="020B0604020202020204" pitchFamily="34" charset="0"/>
              </a:rPr>
              <a:pPr>
                <a:spcBef>
                  <a:spcPct val="0"/>
                </a:spcBef>
              </a:pPr>
              <a:t>22</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88E1CAB-D0B5-4F3C-8725-8B8D58603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67A10EB-6598-4CAA-BF46-7DD046457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a:extLst>
              <a:ext uri="{FF2B5EF4-FFF2-40B4-BE49-F238E27FC236}">
                <a16:creationId xmlns:a16="http://schemas.microsoft.com/office/drawing/2014/main" id="{8E5A80A6-D877-4B5E-BD1F-FEF4D6AC4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2C178D-3F57-49F3-AFBB-215AF3FF1E22}" type="slidenum">
              <a:rPr lang="en-GB" altLang="en-US" smtClean="0">
                <a:latin typeface="Arial" panose="020B0604020202020204" pitchFamily="34" charset="0"/>
              </a:rPr>
              <a:pPr>
                <a:spcBef>
                  <a:spcPct val="0"/>
                </a:spcBef>
              </a:pPr>
              <a:t>2</a:t>
            </a:fld>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A1A828D-2457-4B39-BF28-B21458AA68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C74D95D-99BB-4EA8-8C43-9E6915122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a:extLst>
              <a:ext uri="{FF2B5EF4-FFF2-40B4-BE49-F238E27FC236}">
                <a16:creationId xmlns:a16="http://schemas.microsoft.com/office/drawing/2014/main" id="{4744D748-D715-4962-92F6-A423F3808E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48E8CD-A560-46EB-AB64-3AC4C33E334B}" type="slidenum">
              <a:rPr lang="en-GB" altLang="en-US" smtClean="0">
                <a:latin typeface="Arial" panose="020B0604020202020204" pitchFamily="34" charset="0"/>
              </a:rPr>
              <a:pPr>
                <a:spcBef>
                  <a:spcPct val="0"/>
                </a:spcBef>
              </a:pPr>
              <a:t>23</a:t>
            </a:fld>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93;g6d145633bc_0_13:notes">
            <a:extLst>
              <a:ext uri="{FF2B5EF4-FFF2-40B4-BE49-F238E27FC236}">
                <a16:creationId xmlns:a16="http://schemas.microsoft.com/office/drawing/2014/main" id="{D2A4D3FC-2BB4-43AD-92AA-A15CAC796223}"/>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4515" name="Google Shape;94;g6d145633bc_0_13:notes">
            <a:extLst>
              <a:ext uri="{FF2B5EF4-FFF2-40B4-BE49-F238E27FC236}">
                <a16:creationId xmlns:a16="http://schemas.microsoft.com/office/drawing/2014/main" id="{CBD1B6AC-DC93-4B20-89BF-68A1A4E5E5F8}"/>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GB" altLang="en-US">
              <a:cs typeface="Calibri" panose="020F0502020204030204" pitchFamily="34" charset="0"/>
              <a:sym typeface="Calibri" panose="020F0502020204030204" pitchFamily="34" charset="0"/>
            </a:endParaRPr>
          </a:p>
          <a:p>
            <a:pPr>
              <a:lnSpc>
                <a:spcPct val="115000"/>
              </a:lnSpc>
              <a:spcBef>
                <a:spcPct val="0"/>
              </a:spcBef>
            </a:pPr>
            <a:endParaRPr lang="en-GB" altLang="en-US">
              <a:cs typeface="Calibri" panose="020F0502020204030204" pitchFamily="34" charset="0"/>
              <a:sym typeface="Calibri" panose="020F0502020204030204" pitchFamily="34" charset="0"/>
            </a:endParaRPr>
          </a:p>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93;g6d145633bc_0_13:notes">
            <a:extLst>
              <a:ext uri="{FF2B5EF4-FFF2-40B4-BE49-F238E27FC236}">
                <a16:creationId xmlns:a16="http://schemas.microsoft.com/office/drawing/2014/main" id="{0A03B37D-B401-4C72-88B7-0A48CD66D456}"/>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6563" name="Google Shape;94;g6d145633bc_0_13:notes">
            <a:extLst>
              <a:ext uri="{FF2B5EF4-FFF2-40B4-BE49-F238E27FC236}">
                <a16:creationId xmlns:a16="http://schemas.microsoft.com/office/drawing/2014/main" id="{1FDE03E6-BEB8-49EB-B412-34A6C7E929E4}"/>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93;g6d145633bc_0_13:notes">
            <a:extLst>
              <a:ext uri="{FF2B5EF4-FFF2-40B4-BE49-F238E27FC236}">
                <a16:creationId xmlns:a16="http://schemas.microsoft.com/office/drawing/2014/main" id="{4678509D-614F-4134-8873-C45BB1093769}"/>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8611" name="Google Shape;94;g6d145633bc_0_13:notes">
            <a:extLst>
              <a:ext uri="{FF2B5EF4-FFF2-40B4-BE49-F238E27FC236}">
                <a16:creationId xmlns:a16="http://schemas.microsoft.com/office/drawing/2014/main" id="{A0FED509-CE5A-4D1F-8218-C028F39B1549}"/>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93;g6d145633bc_0_13:notes">
            <a:extLst>
              <a:ext uri="{FF2B5EF4-FFF2-40B4-BE49-F238E27FC236}">
                <a16:creationId xmlns:a16="http://schemas.microsoft.com/office/drawing/2014/main" id="{88C7170C-B6A9-4488-A7FD-261B1F292AC0}"/>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0659" name="Google Shape;94;g6d145633bc_0_13:notes">
            <a:extLst>
              <a:ext uri="{FF2B5EF4-FFF2-40B4-BE49-F238E27FC236}">
                <a16:creationId xmlns:a16="http://schemas.microsoft.com/office/drawing/2014/main" id="{91DD299C-5B4C-4AF8-9BEA-E97F5DCBA93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93;g6d145633bc_0_13:notes">
            <a:extLst>
              <a:ext uri="{FF2B5EF4-FFF2-40B4-BE49-F238E27FC236}">
                <a16:creationId xmlns:a16="http://schemas.microsoft.com/office/drawing/2014/main" id="{151F8BFA-0994-4F78-9B31-16C881F757B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94;g6d145633bc_0_13:notes">
            <a:extLst>
              <a:ext uri="{FF2B5EF4-FFF2-40B4-BE49-F238E27FC236}">
                <a16:creationId xmlns:a16="http://schemas.microsoft.com/office/drawing/2014/main" id="{E03AF32F-287E-4424-96F9-80CAB4F559D0}"/>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93;g6d145633bc_0_13:notes">
            <a:extLst>
              <a:ext uri="{FF2B5EF4-FFF2-40B4-BE49-F238E27FC236}">
                <a16:creationId xmlns:a16="http://schemas.microsoft.com/office/drawing/2014/main" id="{E7635079-E9C6-447D-B4DD-D5C78E5C047D}"/>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94;g6d145633bc_0_13:notes">
            <a:extLst>
              <a:ext uri="{FF2B5EF4-FFF2-40B4-BE49-F238E27FC236}">
                <a16:creationId xmlns:a16="http://schemas.microsoft.com/office/drawing/2014/main" id="{A9CFE85F-C6C3-4EF6-B22E-8A4CA28F4705}"/>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93;g6d145633bc_0_13:notes">
            <a:extLst>
              <a:ext uri="{FF2B5EF4-FFF2-40B4-BE49-F238E27FC236}">
                <a16:creationId xmlns:a16="http://schemas.microsoft.com/office/drawing/2014/main" id="{7A808EA9-059F-463E-9378-407C86E531E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94;g6d145633bc_0_13:notes">
            <a:extLst>
              <a:ext uri="{FF2B5EF4-FFF2-40B4-BE49-F238E27FC236}">
                <a16:creationId xmlns:a16="http://schemas.microsoft.com/office/drawing/2014/main" id="{0F51270D-0791-477E-B03A-47234889F041}"/>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nSpc>
                <a:spcPct val="115000"/>
              </a:lnSpc>
              <a:spcBef>
                <a:spcPct val="0"/>
              </a:spcBef>
            </a:pPr>
            <a:endParaRPr lang="en-US" altLang="en-US">
              <a:cs typeface="Calibri" panose="020F0502020204030204" pitchFamily="34" charset="0"/>
              <a:sym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95E4E59-91AC-432D-9643-12673BFDA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42D7C51E-80E1-4ED6-BBE4-B766742488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8852" name="Slide Number Placeholder 3">
            <a:extLst>
              <a:ext uri="{FF2B5EF4-FFF2-40B4-BE49-F238E27FC236}">
                <a16:creationId xmlns:a16="http://schemas.microsoft.com/office/drawing/2014/main" id="{AEC068FE-DE08-456B-8500-B6C7480D9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4BBFC5-8471-43A8-A6F2-108A6E7559D3}" type="slidenum">
              <a:rPr lang="en-GB" altLang="en-US" smtClean="0">
                <a:latin typeface="Arial" panose="020B0604020202020204" pitchFamily="34" charset="0"/>
              </a:rPr>
              <a:pPr>
                <a:spcBef>
                  <a:spcPct val="0"/>
                </a:spcBef>
              </a:pPr>
              <a:t>31</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0585B5C-D548-45D1-8062-1000A9BCC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5EC426A-DE8C-4854-AA00-F66DCFF0C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4580" name="Slide Number Placeholder 3">
            <a:extLst>
              <a:ext uri="{FF2B5EF4-FFF2-40B4-BE49-F238E27FC236}">
                <a16:creationId xmlns:a16="http://schemas.microsoft.com/office/drawing/2014/main" id="{AE33FE79-52A6-4FA6-98AC-B6D70BD3B3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F19E8-8F6D-4C59-BDF5-DE252D352FD5}" type="slidenum">
              <a:rPr lang="en-GB" altLang="en-US" smtClean="0">
                <a:latin typeface="Arial" panose="020B0604020202020204" pitchFamily="34" charset="0"/>
              </a:rPr>
              <a:pPr>
                <a:spcBef>
                  <a:spcPct val="0"/>
                </a:spcBef>
              </a:pPr>
              <a:t>3</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44D6DC-01D6-4E5F-A419-27A6EDE83C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8ECBFF3-74CC-4CE3-8840-6380F30C9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Series of scans over time, e.g. with a TR of 3s</a:t>
            </a:r>
          </a:p>
          <a:p>
            <a:pPr eaLnBrk="1" hangingPunct="1"/>
            <a:endParaRPr lang="en-GB" altLang="en-US"/>
          </a:p>
          <a:p>
            <a:pPr eaLnBrk="1" hangingPunct="1"/>
            <a:r>
              <a:rPr lang="en-GB" altLang="en-US"/>
              <a:t>Remember that Y = the activity in the voxel, X represents the variable(s) we use to predict the data – we specify X in the design matrix so that we can change our predictions between different trial types</a:t>
            </a:r>
          </a:p>
          <a:p>
            <a:pPr eaLnBrk="1" hangingPunct="1"/>
            <a:endParaRPr lang="en-GB" altLang="en-US"/>
          </a:p>
          <a:p>
            <a:pPr eaLnBrk="1" hangingPunct="1"/>
            <a:r>
              <a:rPr lang="en-GB" altLang="en-US"/>
              <a:t>Beta is our estimation of how much X affects Y – if the effect of X on Y Is significantly different from zero then we can say that X has predictive value.</a:t>
            </a:r>
          </a:p>
          <a:p>
            <a:pPr eaLnBrk="1" hangingPunct="1"/>
            <a:endParaRPr lang="en-GB" altLang="en-US"/>
          </a:p>
          <a:p>
            <a:pPr eaLnBrk="1" hangingPunct="1"/>
            <a:r>
              <a:rPr lang="en-GB" altLang="en-US"/>
              <a:t>Also, remember that using the above GLM, we can also incorporate other predictor variables, such as movement parameters, physiological functions – essentially reducing any known error and thereby increasing statistical power.</a:t>
            </a:r>
          </a:p>
          <a:p>
            <a:pPr eaLnBrk="1" hangingPunct="1"/>
            <a:endParaRPr lang="en-GB" altLang="en-US"/>
          </a:p>
          <a:p>
            <a:pPr eaLnBrk="1" hangingPunct="1"/>
            <a:r>
              <a:rPr lang="en-GB" altLang="en-US"/>
              <a:t>Record the BOLD signal from every voxel at each successive time-point</a:t>
            </a:r>
          </a:p>
          <a:p>
            <a:pPr eaLnBrk="1" hangingPunct="1"/>
            <a:r>
              <a:rPr lang="en-GB" altLang="en-US"/>
              <a:t>This produces a vector of responses from each voxel.</a:t>
            </a:r>
          </a:p>
          <a:p>
            <a:pPr eaLnBrk="1" hangingPunct="1"/>
            <a:r>
              <a:rPr lang="en-GB" altLang="en-US"/>
              <a:t>This is where first and second level analyses differ: first looks at within subject differences whereas 2</a:t>
            </a:r>
            <a:r>
              <a:rPr lang="en-GB" altLang="en-US" baseline="30000"/>
              <a:t>nd</a:t>
            </a:r>
            <a:r>
              <a:rPr lang="en-GB" altLang="en-US"/>
              <a:t> is between subject.</a:t>
            </a:r>
          </a:p>
        </p:txBody>
      </p:sp>
      <p:sp>
        <p:nvSpPr>
          <p:cNvPr id="26628" name="Slide Number Placeholder 3">
            <a:extLst>
              <a:ext uri="{FF2B5EF4-FFF2-40B4-BE49-F238E27FC236}">
                <a16:creationId xmlns:a16="http://schemas.microsoft.com/office/drawing/2014/main" id="{57AAA0C4-FBBC-4ACE-81DB-45449E5E8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E03783-CB74-4010-8305-FA7ECFA878B6}" type="slidenum">
              <a:rPr lang="en-GB" altLang="en-US" smtClean="0">
                <a:latin typeface="Arial" panose="020B0604020202020204" pitchFamily="34" charset="0"/>
              </a:rPr>
              <a:pPr>
                <a:spcBef>
                  <a:spcPct val="0"/>
                </a:spcBef>
              </a:pPr>
              <a:t>4</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5739B92-66EC-4AEC-8CD0-A95CC2D94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D56986F-1744-4CFD-B95D-41FA0487A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Still first level analysis</a:t>
            </a:r>
          </a:p>
          <a:p>
            <a:pPr eaLnBrk="1" hangingPunct="1"/>
            <a:endParaRPr lang="en-GB" altLang="en-US"/>
          </a:p>
          <a:p>
            <a:pPr eaLnBrk="1" hangingPunct="1"/>
            <a:r>
              <a:rPr lang="en-GB" altLang="en-US"/>
              <a:t>Typically we have 1 design matrix for each subject. Using the design matrix we define the effect of interest for each subject with a contrast vector. </a:t>
            </a:r>
            <a:r>
              <a:rPr lang="en-GB" altLang="en-US" b="1"/>
              <a:t>So, for example, we might define X as 1 for famous faces and -1 for non-famous faces. </a:t>
            </a:r>
            <a:br>
              <a:rPr lang="en-GB" altLang="en-US"/>
            </a:br>
            <a:br>
              <a:rPr lang="en-GB" altLang="en-US"/>
            </a:br>
            <a:r>
              <a:rPr lang="en-GB" altLang="en-US"/>
              <a:t>So from each participant, we can get a Maximum Intenstity Projection for our contrasts tested – we can see where, on average, each individual showed a significant difference in activation – and SPM12 will allow you to overlay this with structural images.</a:t>
            </a:r>
            <a:br>
              <a:rPr lang="en-GB" altLang="en-US"/>
            </a:br>
            <a:br>
              <a:rPr lang="en-GB" altLang="en-US"/>
            </a:br>
            <a:r>
              <a:rPr lang="en-GB" altLang="en-US"/>
              <a:t>Important to remember- every single voxel was analysed individually to build this map – huge danger of multiple comparisons inflating alpha.</a:t>
            </a:r>
          </a:p>
        </p:txBody>
      </p:sp>
      <p:sp>
        <p:nvSpPr>
          <p:cNvPr id="28676" name="Slide Number Placeholder 3">
            <a:extLst>
              <a:ext uri="{FF2B5EF4-FFF2-40B4-BE49-F238E27FC236}">
                <a16:creationId xmlns:a16="http://schemas.microsoft.com/office/drawing/2014/main" id="{B0842EC5-4F6B-470D-9142-DDBD4B207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AD20F8-8124-404F-93A6-F3175074C910}" type="slidenum">
              <a:rPr lang="en-GB" altLang="en-US" smtClean="0">
                <a:latin typeface="Arial" panose="020B0604020202020204" pitchFamily="34" charset="0"/>
              </a:rPr>
              <a:pPr>
                <a:spcBef>
                  <a:spcPct val="0"/>
                </a:spcBef>
              </a:pPr>
              <a:t>5</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3DC7D91-3269-4862-9E8E-DD9A44A66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2A38203-F177-4950-BB94-AAA30A07CD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 in first level analysis, we take each participant in turn, realigning, smoothing and standardising individuals’ scans so that we can identify regions of activation in relation to e.g. MNI space.</a:t>
            </a:r>
            <a:br>
              <a:rPr lang="en-GB" altLang="en-US"/>
            </a:br>
            <a:br>
              <a:rPr lang="en-GB" altLang="en-US"/>
            </a:br>
            <a:r>
              <a:rPr lang="en-GB" altLang="en-US"/>
              <a:t>This enables us to compare the effects we see in one participant across other participants – and that’s where 2</a:t>
            </a:r>
            <a:r>
              <a:rPr lang="en-GB" altLang="en-US" baseline="30000"/>
              <a:t>nd</a:t>
            </a:r>
            <a:r>
              <a:rPr lang="en-GB" altLang="en-US"/>
              <a:t> level analysis comes into play.</a:t>
            </a:r>
          </a:p>
        </p:txBody>
      </p:sp>
      <p:sp>
        <p:nvSpPr>
          <p:cNvPr id="30724" name="Slide Number Placeholder 3">
            <a:extLst>
              <a:ext uri="{FF2B5EF4-FFF2-40B4-BE49-F238E27FC236}">
                <a16:creationId xmlns:a16="http://schemas.microsoft.com/office/drawing/2014/main" id="{E5CAAA2E-C2E3-42A4-B498-664F5933F3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4EA63B-56FD-41B1-8DC0-DE593D5AD634}" type="slidenum">
              <a:rPr lang="en-GB" altLang="en-US" smtClean="0">
                <a:latin typeface="Arial" panose="020B0604020202020204" pitchFamily="34" charset="0"/>
              </a:rPr>
              <a:pPr>
                <a:spcBef>
                  <a:spcPct val="0"/>
                </a:spcBef>
              </a:pPr>
              <a:t>6</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06008AD-814A-4CA5-87F9-734AF28C2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E5BC048-F60D-4320-B1B1-643EF0105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2772" name="Slide Number Placeholder 3">
            <a:extLst>
              <a:ext uri="{FF2B5EF4-FFF2-40B4-BE49-F238E27FC236}">
                <a16:creationId xmlns:a16="http://schemas.microsoft.com/office/drawing/2014/main" id="{90886130-1BC0-4F6F-A8CE-CA688D5B0C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E6F24D-CEA8-4DE5-809E-397449FF95DD}" type="slidenum">
              <a:rPr lang="en-GB" altLang="en-US" smtClean="0">
                <a:latin typeface="Arial" panose="020B0604020202020204" pitchFamily="34" charset="0"/>
              </a:rPr>
              <a:pPr>
                <a:spcBef>
                  <a:spcPct val="0"/>
                </a:spcBef>
              </a:pPr>
              <a:t>7</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0B38BC4-3E93-4764-A4ED-95E9DE72E9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E8365A8-D606-47DB-8CF5-86F670BE0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4820" name="Slide Number Placeholder 3">
            <a:extLst>
              <a:ext uri="{FF2B5EF4-FFF2-40B4-BE49-F238E27FC236}">
                <a16:creationId xmlns:a16="http://schemas.microsoft.com/office/drawing/2014/main" id="{4012DB26-CEE7-4F89-A461-71741E7C6B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9E8AE9-FF20-414A-AB12-7E1D5E777953}" type="slidenum">
              <a:rPr lang="en-GB" altLang="en-US" smtClean="0">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D398A13-87DC-4FA8-8901-9F86D6E6C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9900B6E-ABCC-45AE-B3FA-B55245777C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Significant differences in activation between different levels of X, our predictor variable, are unlikely to be identical in all individuals.</a:t>
            </a:r>
          </a:p>
          <a:p>
            <a:pPr eaLnBrk="1" hangingPunct="1">
              <a:spcBef>
                <a:spcPct val="0"/>
              </a:spcBef>
            </a:pPr>
            <a:endParaRPr lang="en-GB" altLang="en-US"/>
          </a:p>
          <a:p>
            <a:pPr eaLnBrk="1" hangingPunct="1">
              <a:spcBef>
                <a:spcPct val="0"/>
              </a:spcBef>
            </a:pPr>
            <a:r>
              <a:rPr lang="en-GB" altLang="en-US"/>
              <a:t>To do this, we use 2</a:t>
            </a:r>
            <a:r>
              <a:rPr lang="en-GB" altLang="en-US" baseline="30000"/>
              <a:t>nd</a:t>
            </a:r>
            <a:r>
              <a:rPr lang="en-GB" altLang="en-US"/>
              <a:t> level analysis – we try to see how often the effects we see in a single participant are observed across a group. This could be within our sample, but we almost always want to be able to say whether the effects are likely to be observable in the population generally.</a:t>
            </a:r>
          </a:p>
          <a:p>
            <a:pPr eaLnBrk="1" hangingPunct="1">
              <a:spcBef>
                <a:spcPct val="0"/>
              </a:spcBef>
            </a:pPr>
            <a:endParaRPr lang="en-GB" altLang="en-US"/>
          </a:p>
          <a:p>
            <a:pPr eaLnBrk="1" hangingPunct="1">
              <a:spcBef>
                <a:spcPct val="0"/>
              </a:spcBef>
            </a:pPr>
            <a:r>
              <a:rPr lang="en-GB" altLang="en-US"/>
              <a:t>To do this, we need to consider the average effect in our sample (this is the beta we talked about earlier), and consider how much variance there is.</a:t>
            </a:r>
          </a:p>
        </p:txBody>
      </p:sp>
      <p:sp>
        <p:nvSpPr>
          <p:cNvPr id="36868" name="Slide Number Placeholder 3">
            <a:extLst>
              <a:ext uri="{FF2B5EF4-FFF2-40B4-BE49-F238E27FC236}">
                <a16:creationId xmlns:a16="http://schemas.microsoft.com/office/drawing/2014/main" id="{C460E75E-A251-406F-8F99-ACEF32985E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B077A3-9FF4-4196-9370-74A62B1C3905}" type="slidenum">
              <a:rPr lang="en-GB" altLang="en-US" smtClean="0">
                <a:latin typeface="Arial" panose="020B0604020202020204" pitchFamily="34" charset="0"/>
              </a:rPr>
              <a:pPr>
                <a:spcBef>
                  <a:spcPct val="0"/>
                </a:spcBef>
              </a:pPr>
              <a:t>9</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a:extLst>
              <a:ext uri="{FF2B5EF4-FFF2-40B4-BE49-F238E27FC236}">
                <a16:creationId xmlns:a16="http://schemas.microsoft.com/office/drawing/2014/main" id="{4DEE2C42-8026-450D-A553-185DB0D460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5" name="Rectangle 9">
            <a:extLst>
              <a:ext uri="{FF2B5EF4-FFF2-40B4-BE49-F238E27FC236}">
                <a16:creationId xmlns:a16="http://schemas.microsoft.com/office/drawing/2014/main" id="{33BD9444-6C99-4885-88DD-89D55E64F14E}"/>
              </a:ext>
            </a:extLst>
          </p:cNvPr>
          <p:cNvSpPr>
            <a:spLocks noGrp="1" noChangeArrowheads="1"/>
          </p:cNvSpPr>
          <p:nvPr>
            <p:ph type="ftr" sz="quarter" idx="10"/>
          </p:nvPr>
        </p:nvSpPr>
        <p:spPr bwMode="auto">
          <a:xfrm>
            <a:off x="323850" y="6245225"/>
            <a:ext cx="8496300" cy="476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a:defRPr/>
            </a:pPr>
            <a:endParaRPr lang="en-US" altLang="en-US"/>
          </a:p>
        </p:txBody>
      </p:sp>
    </p:spTree>
    <p:extLst>
      <p:ext uri="{BB962C8B-B14F-4D97-AF65-F5344CB8AC3E}">
        <p14:creationId xmlns:p14="http://schemas.microsoft.com/office/powerpoint/2010/main" val="29735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FDF0E0DF-8D49-4ACD-9F96-84BC892B4C09}"/>
              </a:ext>
            </a:extLst>
          </p:cNvPr>
          <p:cNvSpPr>
            <a:spLocks noGrp="1" noChangeArrowheads="1"/>
          </p:cNvSpPr>
          <p:nvPr>
            <p:ph type="sldNum" sz="quarter" idx="10"/>
          </p:nvPr>
        </p:nvSpPr>
        <p:spPr>
          <a:ln/>
        </p:spPr>
        <p:txBody>
          <a:bodyPr/>
          <a:lstStyle>
            <a:lvl1pPr>
              <a:defRPr/>
            </a:lvl1pPr>
          </a:lstStyle>
          <a:p>
            <a:pPr>
              <a:defRPr/>
            </a:pPr>
            <a:fld id="{F33A0975-ABB1-4E4C-A7C5-ABCB3C3C6F79}" type="slidenum">
              <a:rPr lang="en-US" altLang="en-US"/>
              <a:pPr>
                <a:defRPr/>
              </a:pPr>
              <a:t>‹#›</a:t>
            </a:fld>
            <a:endParaRPr lang="en-US" altLang="en-US"/>
          </a:p>
        </p:txBody>
      </p:sp>
    </p:spTree>
    <p:extLst>
      <p:ext uri="{BB962C8B-B14F-4D97-AF65-F5344CB8AC3E}">
        <p14:creationId xmlns:p14="http://schemas.microsoft.com/office/powerpoint/2010/main" val="250192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A68F12DB-156E-4034-B879-6873E4094C6A}"/>
              </a:ext>
            </a:extLst>
          </p:cNvPr>
          <p:cNvSpPr>
            <a:spLocks noGrp="1" noChangeArrowheads="1"/>
          </p:cNvSpPr>
          <p:nvPr>
            <p:ph type="sldNum" sz="quarter" idx="10"/>
          </p:nvPr>
        </p:nvSpPr>
        <p:spPr>
          <a:ln/>
        </p:spPr>
        <p:txBody>
          <a:bodyPr/>
          <a:lstStyle>
            <a:lvl1pPr>
              <a:defRPr/>
            </a:lvl1pPr>
          </a:lstStyle>
          <a:p>
            <a:pPr>
              <a:defRPr/>
            </a:pPr>
            <a:fld id="{BE6F70D1-6A1B-44FB-B5F4-39BCF8E85F8D}" type="slidenum">
              <a:rPr lang="en-US" altLang="en-US"/>
              <a:pPr>
                <a:defRPr/>
              </a:pPr>
              <a:t>‹#›</a:t>
            </a:fld>
            <a:endParaRPr lang="en-US" altLang="en-US"/>
          </a:p>
        </p:txBody>
      </p:sp>
    </p:spTree>
    <p:extLst>
      <p:ext uri="{BB962C8B-B14F-4D97-AF65-F5344CB8AC3E}">
        <p14:creationId xmlns:p14="http://schemas.microsoft.com/office/powerpoint/2010/main" val="70697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BA109284-C79C-44F8-924C-637194BC2C07}"/>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D25C0410-6A95-4201-9A28-99B4294CA54A}"/>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7C6057D-F3D3-473E-9E25-ED819E8190E2}"/>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a:extLst>
                <a:ext uri="{FF2B5EF4-FFF2-40B4-BE49-F238E27FC236}">
                  <a16:creationId xmlns:a16="http://schemas.microsoft.com/office/drawing/2014/main" id="{0697E59C-6C12-44BC-B1D1-2A0F78C5F8F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a:extLst>
                <a:ext uri="{FF2B5EF4-FFF2-40B4-BE49-F238E27FC236}">
                  <a16:creationId xmlns:a16="http://schemas.microsoft.com/office/drawing/2014/main" id="{A35A2D02-1BB4-410A-81B9-5857A1874075}"/>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a:extLst>
                <a:ext uri="{FF2B5EF4-FFF2-40B4-BE49-F238E27FC236}">
                  <a16:creationId xmlns:a16="http://schemas.microsoft.com/office/drawing/2014/main" id="{1F2CDF1F-39C9-4A6B-B77E-229E1A08EF18}"/>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a:extLst>
                <a:ext uri="{FF2B5EF4-FFF2-40B4-BE49-F238E27FC236}">
                  <a16:creationId xmlns:a16="http://schemas.microsoft.com/office/drawing/2014/main" id="{5DFFF126-AEB9-4DE6-B0AA-F618675F6298}"/>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a:extLst>
                <a:ext uri="{FF2B5EF4-FFF2-40B4-BE49-F238E27FC236}">
                  <a16:creationId xmlns:a16="http://schemas.microsoft.com/office/drawing/2014/main" id="{8902AA92-4E6A-4928-97AE-58F5CAED6E74}"/>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03104E46-6A00-4304-A0FD-C916EB51D06A}"/>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5267EA47-F42A-4C70-993A-21718F88916A}"/>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a16="http://schemas.microsoft.com/office/drawing/2014/main" id="{D9A4E2FA-56B9-470A-B367-6536D25663DF}"/>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8" descr="Black1024">
            <a:extLst>
              <a:ext uri="{FF2B5EF4-FFF2-40B4-BE49-F238E27FC236}">
                <a16:creationId xmlns:a16="http://schemas.microsoft.com/office/drawing/2014/main" id="{6AA6ADDD-CBAF-4BBA-8AAB-81709D99FF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a:extLst>
              <a:ext uri="{FF2B5EF4-FFF2-40B4-BE49-F238E27FC236}">
                <a16:creationId xmlns:a16="http://schemas.microsoft.com/office/drawing/2014/main" id="{3E7C3BCC-8047-42E3-AEE5-B13B161ACC7A}"/>
              </a:ext>
            </a:extLst>
          </p:cNvPr>
          <p:cNvSpPr>
            <a:spLocks noGrp="1"/>
          </p:cNvSpPr>
          <p:nvPr>
            <p:ph type="dt" sz="half" idx="10"/>
          </p:nvPr>
        </p:nvSpPr>
        <p:spPr/>
        <p:txBody>
          <a:bodyPr/>
          <a:lstStyle>
            <a:lvl1pPr>
              <a:defRPr/>
            </a:lvl1pPr>
          </a:lstStyle>
          <a:p>
            <a:pPr>
              <a:defRPr/>
            </a:pPr>
            <a:fld id="{5BFBAB02-000B-45A1-AD6D-35BB4D27212F}" type="datetimeFigureOut">
              <a:rPr lang="en-GB"/>
              <a:pPr>
                <a:defRPr/>
              </a:pPr>
              <a:t>15/01/2024</a:t>
            </a:fld>
            <a:endParaRPr lang="en-GB"/>
          </a:p>
        </p:txBody>
      </p:sp>
      <p:sp>
        <p:nvSpPr>
          <p:cNvPr id="17" name="Footer Placeholder 4">
            <a:extLst>
              <a:ext uri="{FF2B5EF4-FFF2-40B4-BE49-F238E27FC236}">
                <a16:creationId xmlns:a16="http://schemas.microsoft.com/office/drawing/2014/main" id="{67842547-2F5C-45CF-8CE9-564EFEF05E24}"/>
              </a:ext>
            </a:extLst>
          </p:cNvPr>
          <p:cNvSpPr>
            <a:spLocks noGrp="1"/>
          </p:cNvSpPr>
          <p:nvPr>
            <p:ph type="ftr" sz="quarter" idx="11"/>
          </p:nvPr>
        </p:nvSpPr>
        <p:spPr/>
        <p:txBody>
          <a:bodyPr/>
          <a:lstStyle>
            <a:lvl1pPr>
              <a:defRPr/>
            </a:lvl1pPr>
          </a:lstStyle>
          <a:p>
            <a:pPr>
              <a:defRPr/>
            </a:pPr>
            <a:endParaRPr lang="en-US" altLang="en-US"/>
          </a:p>
        </p:txBody>
      </p:sp>
      <p:sp>
        <p:nvSpPr>
          <p:cNvPr id="18" name="Slide Number Placeholder 5">
            <a:extLst>
              <a:ext uri="{FF2B5EF4-FFF2-40B4-BE49-F238E27FC236}">
                <a16:creationId xmlns:a16="http://schemas.microsoft.com/office/drawing/2014/main" id="{36B6282F-7629-4E9D-8011-5FAF230C72F9}"/>
              </a:ext>
            </a:extLst>
          </p:cNvPr>
          <p:cNvSpPr>
            <a:spLocks noGrp="1"/>
          </p:cNvSpPr>
          <p:nvPr>
            <p:ph type="sldNum" sz="quarter" idx="12"/>
          </p:nvPr>
        </p:nvSpPr>
        <p:spPr/>
        <p:txBody>
          <a:bodyPr/>
          <a:lstStyle>
            <a:lvl1pPr>
              <a:defRPr/>
            </a:lvl1pPr>
          </a:lstStyle>
          <a:p>
            <a:pPr>
              <a:defRPr/>
            </a:pPr>
            <a:fld id="{A06E2BE6-FE54-48D3-BE00-3868C7650A8F}" type="slidenum">
              <a:rPr lang="en-GB" altLang="en-US"/>
              <a:pPr>
                <a:defRPr/>
              </a:pPr>
              <a:t>‹#›</a:t>
            </a:fld>
            <a:endParaRPr lang="en-GB" altLang="en-US"/>
          </a:p>
        </p:txBody>
      </p:sp>
    </p:spTree>
    <p:extLst>
      <p:ext uri="{BB962C8B-B14F-4D97-AF65-F5344CB8AC3E}">
        <p14:creationId xmlns:p14="http://schemas.microsoft.com/office/powerpoint/2010/main" val="20296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78F7CF-8E33-4E8D-B363-B39AFA62EACC}"/>
              </a:ext>
            </a:extLst>
          </p:cNvPr>
          <p:cNvSpPr>
            <a:spLocks noGrp="1"/>
          </p:cNvSpPr>
          <p:nvPr>
            <p:ph type="dt" sz="half" idx="10"/>
          </p:nvPr>
        </p:nvSpPr>
        <p:spPr/>
        <p:txBody>
          <a:bodyPr/>
          <a:lstStyle>
            <a:lvl1pPr>
              <a:defRPr/>
            </a:lvl1pPr>
          </a:lstStyle>
          <a:p>
            <a:pPr>
              <a:defRPr/>
            </a:pPr>
            <a:fld id="{6038B55A-0A67-437B-B5EF-246C9CFE841F}" type="datetimeFigureOut">
              <a:rPr lang="en-GB"/>
              <a:pPr>
                <a:defRPr/>
              </a:pPr>
              <a:t>15/01/2024</a:t>
            </a:fld>
            <a:endParaRPr lang="en-GB"/>
          </a:p>
        </p:txBody>
      </p:sp>
      <p:sp>
        <p:nvSpPr>
          <p:cNvPr id="5" name="Footer Placeholder 4">
            <a:extLst>
              <a:ext uri="{FF2B5EF4-FFF2-40B4-BE49-F238E27FC236}">
                <a16:creationId xmlns:a16="http://schemas.microsoft.com/office/drawing/2014/main" id="{C14FA303-1F8A-4036-999A-D7F1796C006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212B32-B08E-4F49-8ABA-E7383F76B263}"/>
              </a:ext>
            </a:extLst>
          </p:cNvPr>
          <p:cNvSpPr>
            <a:spLocks noGrp="1"/>
          </p:cNvSpPr>
          <p:nvPr>
            <p:ph type="sldNum" sz="quarter" idx="12"/>
          </p:nvPr>
        </p:nvSpPr>
        <p:spPr/>
        <p:txBody>
          <a:bodyPr/>
          <a:lstStyle>
            <a:lvl1pPr>
              <a:defRPr/>
            </a:lvl1pPr>
          </a:lstStyle>
          <a:p>
            <a:pPr>
              <a:defRPr/>
            </a:pPr>
            <a:fld id="{DE248781-F0D9-4DCE-8C50-169770FC5FAD}" type="slidenum">
              <a:rPr lang="en-US" altLang="en-US"/>
              <a:pPr>
                <a:defRPr/>
              </a:pPr>
              <a:t>‹#›</a:t>
            </a:fld>
            <a:endParaRPr lang="en-US" altLang="en-US"/>
          </a:p>
        </p:txBody>
      </p:sp>
    </p:spTree>
    <p:extLst>
      <p:ext uri="{BB962C8B-B14F-4D97-AF65-F5344CB8AC3E}">
        <p14:creationId xmlns:p14="http://schemas.microsoft.com/office/powerpoint/2010/main" val="195663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72EE9-85C6-4E9F-B10E-1305E3DBED15}"/>
              </a:ext>
            </a:extLst>
          </p:cNvPr>
          <p:cNvSpPr>
            <a:spLocks noGrp="1"/>
          </p:cNvSpPr>
          <p:nvPr>
            <p:ph type="dt" sz="half" idx="10"/>
          </p:nvPr>
        </p:nvSpPr>
        <p:spPr/>
        <p:txBody>
          <a:bodyPr/>
          <a:lstStyle>
            <a:lvl1pPr>
              <a:defRPr/>
            </a:lvl1pPr>
          </a:lstStyle>
          <a:p>
            <a:pPr>
              <a:defRPr/>
            </a:pPr>
            <a:fld id="{F8C945FA-8646-460D-929E-03BF716F6742}" type="datetimeFigureOut">
              <a:rPr lang="en-GB"/>
              <a:pPr>
                <a:defRPr/>
              </a:pPr>
              <a:t>15/01/2024</a:t>
            </a:fld>
            <a:endParaRPr lang="en-GB"/>
          </a:p>
        </p:txBody>
      </p:sp>
      <p:sp>
        <p:nvSpPr>
          <p:cNvPr id="5" name="Footer Placeholder 4">
            <a:extLst>
              <a:ext uri="{FF2B5EF4-FFF2-40B4-BE49-F238E27FC236}">
                <a16:creationId xmlns:a16="http://schemas.microsoft.com/office/drawing/2014/main" id="{7CBD9062-EA72-4F48-A1F0-348E20D3AC8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2F048E5-24AC-48C9-950B-D86898E45A25}"/>
              </a:ext>
            </a:extLst>
          </p:cNvPr>
          <p:cNvSpPr>
            <a:spLocks noGrp="1"/>
          </p:cNvSpPr>
          <p:nvPr>
            <p:ph type="sldNum" sz="quarter" idx="12"/>
          </p:nvPr>
        </p:nvSpPr>
        <p:spPr/>
        <p:txBody>
          <a:bodyPr/>
          <a:lstStyle>
            <a:lvl1pPr>
              <a:defRPr/>
            </a:lvl1pPr>
          </a:lstStyle>
          <a:p>
            <a:pPr>
              <a:defRPr/>
            </a:pPr>
            <a:fld id="{587449F3-ED1D-4FD4-9BB8-89A8D46EDDB8}" type="slidenum">
              <a:rPr lang="en-US" altLang="en-US"/>
              <a:pPr>
                <a:defRPr/>
              </a:pPr>
              <a:t>‹#›</a:t>
            </a:fld>
            <a:endParaRPr lang="en-US" altLang="en-US"/>
          </a:p>
        </p:txBody>
      </p:sp>
    </p:spTree>
    <p:extLst>
      <p:ext uri="{BB962C8B-B14F-4D97-AF65-F5344CB8AC3E}">
        <p14:creationId xmlns:p14="http://schemas.microsoft.com/office/powerpoint/2010/main" val="62965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5FD5D93-5301-49CA-AFC7-8F842E5221E8}"/>
              </a:ext>
            </a:extLst>
          </p:cNvPr>
          <p:cNvSpPr>
            <a:spLocks noGrp="1"/>
          </p:cNvSpPr>
          <p:nvPr>
            <p:ph type="dt" sz="half" idx="10"/>
          </p:nvPr>
        </p:nvSpPr>
        <p:spPr/>
        <p:txBody>
          <a:bodyPr/>
          <a:lstStyle>
            <a:lvl1pPr>
              <a:defRPr/>
            </a:lvl1pPr>
          </a:lstStyle>
          <a:p>
            <a:pPr>
              <a:defRPr/>
            </a:pPr>
            <a:fld id="{4ACCEB64-F69D-46EA-A7F6-6AC61AC9844B}" type="datetimeFigureOut">
              <a:rPr lang="en-GB"/>
              <a:pPr>
                <a:defRPr/>
              </a:pPr>
              <a:t>15/01/2024</a:t>
            </a:fld>
            <a:endParaRPr lang="en-GB"/>
          </a:p>
        </p:txBody>
      </p:sp>
      <p:sp>
        <p:nvSpPr>
          <p:cNvPr id="6" name="Footer Placeholder 5">
            <a:extLst>
              <a:ext uri="{FF2B5EF4-FFF2-40B4-BE49-F238E27FC236}">
                <a16:creationId xmlns:a16="http://schemas.microsoft.com/office/drawing/2014/main" id="{3A24144C-7274-4078-A22E-0FAE151D830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409ECA-24F4-430E-A276-0538D32E25EC}"/>
              </a:ext>
            </a:extLst>
          </p:cNvPr>
          <p:cNvSpPr>
            <a:spLocks noGrp="1"/>
          </p:cNvSpPr>
          <p:nvPr>
            <p:ph type="sldNum" sz="quarter" idx="12"/>
          </p:nvPr>
        </p:nvSpPr>
        <p:spPr/>
        <p:txBody>
          <a:bodyPr/>
          <a:lstStyle>
            <a:lvl1pPr>
              <a:defRPr/>
            </a:lvl1pPr>
          </a:lstStyle>
          <a:p>
            <a:pPr>
              <a:defRPr/>
            </a:pPr>
            <a:fld id="{1E7BDC7E-8A20-4683-88A4-B3C5B2604A91}" type="slidenum">
              <a:rPr lang="en-US" altLang="en-US"/>
              <a:pPr>
                <a:defRPr/>
              </a:pPr>
              <a:t>‹#›</a:t>
            </a:fld>
            <a:endParaRPr lang="en-US" altLang="en-US"/>
          </a:p>
        </p:txBody>
      </p:sp>
    </p:spTree>
    <p:extLst>
      <p:ext uri="{BB962C8B-B14F-4D97-AF65-F5344CB8AC3E}">
        <p14:creationId xmlns:p14="http://schemas.microsoft.com/office/powerpoint/2010/main" val="389288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E6E2DA9-EDF3-4E0F-94D0-2A90989AAB3B}"/>
              </a:ext>
            </a:extLst>
          </p:cNvPr>
          <p:cNvSpPr>
            <a:spLocks noGrp="1"/>
          </p:cNvSpPr>
          <p:nvPr>
            <p:ph type="dt" sz="half" idx="10"/>
          </p:nvPr>
        </p:nvSpPr>
        <p:spPr/>
        <p:txBody>
          <a:bodyPr/>
          <a:lstStyle>
            <a:lvl1pPr>
              <a:defRPr/>
            </a:lvl1pPr>
          </a:lstStyle>
          <a:p>
            <a:pPr>
              <a:defRPr/>
            </a:pPr>
            <a:fld id="{C4EE0D40-568A-471F-B2EC-AF49DEFA861B}" type="datetimeFigureOut">
              <a:rPr lang="en-GB"/>
              <a:pPr>
                <a:defRPr/>
              </a:pPr>
              <a:t>15/01/2024</a:t>
            </a:fld>
            <a:endParaRPr lang="en-GB"/>
          </a:p>
        </p:txBody>
      </p:sp>
      <p:sp>
        <p:nvSpPr>
          <p:cNvPr id="8" name="Footer Placeholder 7">
            <a:extLst>
              <a:ext uri="{FF2B5EF4-FFF2-40B4-BE49-F238E27FC236}">
                <a16:creationId xmlns:a16="http://schemas.microsoft.com/office/drawing/2014/main" id="{C62C248F-E1F1-453E-8B7E-376959EF8EF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BA48DA6A-AB58-46E2-89E4-6B3F3D578A25}"/>
              </a:ext>
            </a:extLst>
          </p:cNvPr>
          <p:cNvSpPr>
            <a:spLocks noGrp="1"/>
          </p:cNvSpPr>
          <p:nvPr>
            <p:ph type="sldNum" sz="quarter" idx="12"/>
          </p:nvPr>
        </p:nvSpPr>
        <p:spPr/>
        <p:txBody>
          <a:bodyPr/>
          <a:lstStyle>
            <a:lvl1pPr>
              <a:defRPr/>
            </a:lvl1pPr>
          </a:lstStyle>
          <a:p>
            <a:pPr>
              <a:defRPr/>
            </a:pPr>
            <a:fld id="{CB859933-C461-4787-9A64-5E4B18184263}" type="slidenum">
              <a:rPr lang="en-US" altLang="en-US"/>
              <a:pPr>
                <a:defRPr/>
              </a:pPr>
              <a:t>‹#›</a:t>
            </a:fld>
            <a:endParaRPr lang="en-US" altLang="en-US"/>
          </a:p>
        </p:txBody>
      </p:sp>
    </p:spTree>
    <p:extLst>
      <p:ext uri="{BB962C8B-B14F-4D97-AF65-F5344CB8AC3E}">
        <p14:creationId xmlns:p14="http://schemas.microsoft.com/office/powerpoint/2010/main" val="352419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948D1DE-88BE-48F6-B4AA-D9BB28C1C93E}"/>
              </a:ext>
            </a:extLst>
          </p:cNvPr>
          <p:cNvSpPr>
            <a:spLocks noGrp="1"/>
          </p:cNvSpPr>
          <p:nvPr>
            <p:ph type="dt" sz="half" idx="10"/>
          </p:nvPr>
        </p:nvSpPr>
        <p:spPr/>
        <p:txBody>
          <a:bodyPr/>
          <a:lstStyle>
            <a:lvl1pPr>
              <a:defRPr/>
            </a:lvl1pPr>
          </a:lstStyle>
          <a:p>
            <a:pPr>
              <a:defRPr/>
            </a:pPr>
            <a:fld id="{802DD465-41EE-48D1-9B64-69CAD5AE35F6}" type="datetimeFigureOut">
              <a:rPr lang="en-GB"/>
              <a:pPr>
                <a:defRPr/>
              </a:pPr>
              <a:t>15/01/2024</a:t>
            </a:fld>
            <a:endParaRPr lang="en-GB"/>
          </a:p>
        </p:txBody>
      </p:sp>
      <p:sp>
        <p:nvSpPr>
          <p:cNvPr id="4" name="Footer Placeholder 3">
            <a:extLst>
              <a:ext uri="{FF2B5EF4-FFF2-40B4-BE49-F238E27FC236}">
                <a16:creationId xmlns:a16="http://schemas.microsoft.com/office/drawing/2014/main" id="{E8E882FE-3F88-45EF-A216-254A7794A29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463D4E60-1532-4FC8-B433-5FB0CFA4B9EA}"/>
              </a:ext>
            </a:extLst>
          </p:cNvPr>
          <p:cNvSpPr>
            <a:spLocks noGrp="1"/>
          </p:cNvSpPr>
          <p:nvPr>
            <p:ph type="sldNum" sz="quarter" idx="12"/>
          </p:nvPr>
        </p:nvSpPr>
        <p:spPr/>
        <p:txBody>
          <a:bodyPr/>
          <a:lstStyle>
            <a:lvl1pPr>
              <a:defRPr/>
            </a:lvl1pPr>
          </a:lstStyle>
          <a:p>
            <a:pPr>
              <a:defRPr/>
            </a:pPr>
            <a:fld id="{337E2F39-C676-4F64-92E9-B9C6AB789F22}" type="slidenum">
              <a:rPr lang="en-US" altLang="en-US"/>
              <a:pPr>
                <a:defRPr/>
              </a:pPr>
              <a:t>‹#›</a:t>
            </a:fld>
            <a:endParaRPr lang="en-US" altLang="en-US"/>
          </a:p>
        </p:txBody>
      </p:sp>
    </p:spTree>
    <p:extLst>
      <p:ext uri="{BB962C8B-B14F-4D97-AF65-F5344CB8AC3E}">
        <p14:creationId xmlns:p14="http://schemas.microsoft.com/office/powerpoint/2010/main" val="842575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3FB44-5A70-48B0-9D7A-9E55A29392A9}"/>
              </a:ext>
            </a:extLst>
          </p:cNvPr>
          <p:cNvSpPr>
            <a:spLocks noGrp="1"/>
          </p:cNvSpPr>
          <p:nvPr>
            <p:ph type="dt" sz="half" idx="10"/>
          </p:nvPr>
        </p:nvSpPr>
        <p:spPr/>
        <p:txBody>
          <a:bodyPr/>
          <a:lstStyle>
            <a:lvl1pPr>
              <a:defRPr/>
            </a:lvl1pPr>
          </a:lstStyle>
          <a:p>
            <a:pPr>
              <a:defRPr/>
            </a:pPr>
            <a:fld id="{4524F619-140B-4F8E-9306-29ED362BEDB8}" type="datetimeFigureOut">
              <a:rPr lang="en-GB"/>
              <a:pPr>
                <a:defRPr/>
              </a:pPr>
              <a:t>15/01/2024</a:t>
            </a:fld>
            <a:endParaRPr lang="en-GB"/>
          </a:p>
        </p:txBody>
      </p:sp>
      <p:sp>
        <p:nvSpPr>
          <p:cNvPr id="3" name="Footer Placeholder 2">
            <a:extLst>
              <a:ext uri="{FF2B5EF4-FFF2-40B4-BE49-F238E27FC236}">
                <a16:creationId xmlns:a16="http://schemas.microsoft.com/office/drawing/2014/main" id="{2924AC67-1FB4-481F-B71A-7E869F3EF56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0C78250A-5C7A-4ABE-B379-420980E5D14E}"/>
              </a:ext>
            </a:extLst>
          </p:cNvPr>
          <p:cNvSpPr>
            <a:spLocks noGrp="1"/>
          </p:cNvSpPr>
          <p:nvPr>
            <p:ph type="sldNum" sz="quarter" idx="12"/>
          </p:nvPr>
        </p:nvSpPr>
        <p:spPr/>
        <p:txBody>
          <a:bodyPr/>
          <a:lstStyle>
            <a:lvl1pPr>
              <a:defRPr/>
            </a:lvl1pPr>
          </a:lstStyle>
          <a:p>
            <a:pPr>
              <a:defRPr/>
            </a:pPr>
            <a:fld id="{7B25A7FA-AD43-4DF5-8D60-C80A63A8D31B}" type="slidenum">
              <a:rPr lang="en-US" altLang="en-US"/>
              <a:pPr>
                <a:defRPr/>
              </a:pPr>
              <a:t>‹#›</a:t>
            </a:fld>
            <a:endParaRPr lang="en-US" altLang="en-US"/>
          </a:p>
        </p:txBody>
      </p:sp>
    </p:spTree>
    <p:extLst>
      <p:ext uri="{BB962C8B-B14F-4D97-AF65-F5344CB8AC3E}">
        <p14:creationId xmlns:p14="http://schemas.microsoft.com/office/powerpoint/2010/main" val="173326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1F210C-AF69-4A6A-8776-5CEA1913B4B6}"/>
              </a:ext>
            </a:extLst>
          </p:cNvPr>
          <p:cNvSpPr>
            <a:spLocks noGrp="1"/>
          </p:cNvSpPr>
          <p:nvPr>
            <p:ph type="dt" sz="half" idx="10"/>
          </p:nvPr>
        </p:nvSpPr>
        <p:spPr/>
        <p:txBody>
          <a:bodyPr/>
          <a:lstStyle>
            <a:lvl1pPr>
              <a:defRPr/>
            </a:lvl1pPr>
          </a:lstStyle>
          <a:p>
            <a:pPr>
              <a:defRPr/>
            </a:pPr>
            <a:fld id="{6AF9148F-5F2A-44E1-9CC4-15BEEFBF9880}" type="datetimeFigureOut">
              <a:rPr lang="en-GB"/>
              <a:pPr>
                <a:defRPr/>
              </a:pPr>
              <a:t>15/01/2024</a:t>
            </a:fld>
            <a:endParaRPr lang="en-GB"/>
          </a:p>
        </p:txBody>
      </p:sp>
      <p:sp>
        <p:nvSpPr>
          <p:cNvPr id="6" name="Footer Placeholder 5">
            <a:extLst>
              <a:ext uri="{FF2B5EF4-FFF2-40B4-BE49-F238E27FC236}">
                <a16:creationId xmlns:a16="http://schemas.microsoft.com/office/drawing/2014/main" id="{0FE0156E-FEC5-4099-82ED-262C43ECF0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16C2C84-D0D0-44AB-8875-03EF089DE4AD}"/>
              </a:ext>
            </a:extLst>
          </p:cNvPr>
          <p:cNvSpPr>
            <a:spLocks noGrp="1"/>
          </p:cNvSpPr>
          <p:nvPr>
            <p:ph type="sldNum" sz="quarter" idx="12"/>
          </p:nvPr>
        </p:nvSpPr>
        <p:spPr/>
        <p:txBody>
          <a:bodyPr/>
          <a:lstStyle>
            <a:lvl1pPr>
              <a:defRPr/>
            </a:lvl1pPr>
          </a:lstStyle>
          <a:p>
            <a:pPr>
              <a:defRPr/>
            </a:pPr>
            <a:fld id="{E320112E-AEDE-47B7-9922-05FD4F1B36BA}" type="slidenum">
              <a:rPr lang="en-US" altLang="en-US"/>
              <a:pPr>
                <a:defRPr/>
              </a:pPr>
              <a:t>‹#›</a:t>
            </a:fld>
            <a:endParaRPr lang="en-US" altLang="en-US"/>
          </a:p>
        </p:txBody>
      </p:sp>
    </p:spTree>
    <p:extLst>
      <p:ext uri="{BB962C8B-B14F-4D97-AF65-F5344CB8AC3E}">
        <p14:creationId xmlns:p14="http://schemas.microsoft.com/office/powerpoint/2010/main" val="68109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67174E0D-233A-4E72-B4CC-C6087CD07FF5}"/>
              </a:ext>
            </a:extLst>
          </p:cNvPr>
          <p:cNvSpPr>
            <a:spLocks noGrp="1" noChangeArrowheads="1"/>
          </p:cNvSpPr>
          <p:nvPr>
            <p:ph type="sldNum" sz="quarter" idx="10"/>
          </p:nvPr>
        </p:nvSpPr>
        <p:spPr>
          <a:ln/>
        </p:spPr>
        <p:txBody>
          <a:bodyPr/>
          <a:lstStyle>
            <a:lvl1pPr>
              <a:defRPr/>
            </a:lvl1pPr>
          </a:lstStyle>
          <a:p>
            <a:pPr>
              <a:defRPr/>
            </a:pPr>
            <a:fld id="{A7651270-95E7-4038-A97D-9C691092B09E}" type="slidenum">
              <a:rPr lang="en-US" altLang="en-US"/>
              <a:pPr>
                <a:defRPr/>
              </a:pPr>
              <a:t>‹#›</a:t>
            </a:fld>
            <a:endParaRPr lang="en-US" altLang="en-US"/>
          </a:p>
        </p:txBody>
      </p:sp>
    </p:spTree>
    <p:extLst>
      <p:ext uri="{BB962C8B-B14F-4D97-AF65-F5344CB8AC3E}">
        <p14:creationId xmlns:p14="http://schemas.microsoft.com/office/powerpoint/2010/main" val="3293976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73D448B-070A-4B64-B7E3-87A9F8007A68}"/>
              </a:ext>
            </a:extLst>
          </p:cNvPr>
          <p:cNvSpPr>
            <a:spLocks noGrp="1"/>
          </p:cNvSpPr>
          <p:nvPr>
            <p:ph type="dt" sz="half" idx="10"/>
          </p:nvPr>
        </p:nvSpPr>
        <p:spPr/>
        <p:txBody>
          <a:bodyPr/>
          <a:lstStyle>
            <a:lvl1pPr>
              <a:defRPr/>
            </a:lvl1pPr>
          </a:lstStyle>
          <a:p>
            <a:pPr>
              <a:defRPr/>
            </a:pPr>
            <a:fld id="{5CECA42A-3340-4C26-897A-5C05CE8C7927}" type="datetimeFigureOut">
              <a:rPr lang="en-GB"/>
              <a:pPr>
                <a:defRPr/>
              </a:pPr>
              <a:t>15/01/2024</a:t>
            </a:fld>
            <a:endParaRPr lang="en-GB"/>
          </a:p>
        </p:txBody>
      </p:sp>
      <p:sp>
        <p:nvSpPr>
          <p:cNvPr id="6" name="Footer Placeholder 5">
            <a:extLst>
              <a:ext uri="{FF2B5EF4-FFF2-40B4-BE49-F238E27FC236}">
                <a16:creationId xmlns:a16="http://schemas.microsoft.com/office/drawing/2014/main" id="{EE73210B-9944-4BB1-B2B5-B85CEC57139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1A3C4DCD-E001-4C5D-A521-5D84CAF3F81E}"/>
              </a:ext>
            </a:extLst>
          </p:cNvPr>
          <p:cNvSpPr>
            <a:spLocks noGrp="1"/>
          </p:cNvSpPr>
          <p:nvPr>
            <p:ph type="sldNum" sz="quarter" idx="12"/>
          </p:nvPr>
        </p:nvSpPr>
        <p:spPr/>
        <p:txBody>
          <a:bodyPr/>
          <a:lstStyle>
            <a:lvl1pPr>
              <a:defRPr/>
            </a:lvl1pPr>
          </a:lstStyle>
          <a:p>
            <a:pPr>
              <a:defRPr/>
            </a:pPr>
            <a:fld id="{822999E3-6E46-48C7-9973-53583D5E0A33}" type="slidenum">
              <a:rPr lang="en-US" altLang="en-US"/>
              <a:pPr>
                <a:defRPr/>
              </a:pPr>
              <a:t>‹#›</a:t>
            </a:fld>
            <a:endParaRPr lang="en-US" altLang="en-US"/>
          </a:p>
        </p:txBody>
      </p:sp>
    </p:spTree>
    <p:extLst>
      <p:ext uri="{BB962C8B-B14F-4D97-AF65-F5344CB8AC3E}">
        <p14:creationId xmlns:p14="http://schemas.microsoft.com/office/powerpoint/2010/main" val="3192799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77BCC-1E0D-47F1-A1CA-6EFC9BDA6C95}"/>
              </a:ext>
            </a:extLst>
          </p:cNvPr>
          <p:cNvSpPr>
            <a:spLocks noGrp="1"/>
          </p:cNvSpPr>
          <p:nvPr>
            <p:ph type="dt" sz="half" idx="10"/>
          </p:nvPr>
        </p:nvSpPr>
        <p:spPr/>
        <p:txBody>
          <a:bodyPr/>
          <a:lstStyle>
            <a:lvl1pPr>
              <a:defRPr/>
            </a:lvl1pPr>
          </a:lstStyle>
          <a:p>
            <a:pPr>
              <a:defRPr/>
            </a:pPr>
            <a:fld id="{83B045A5-288E-4F06-880B-2F49BEF23EEB}" type="datetimeFigureOut">
              <a:rPr lang="en-US"/>
              <a:pPr>
                <a:defRPr/>
              </a:pPr>
              <a:t>1/15/2024</a:t>
            </a:fld>
            <a:endParaRPr lang="en-US"/>
          </a:p>
        </p:txBody>
      </p:sp>
      <p:sp>
        <p:nvSpPr>
          <p:cNvPr id="5" name="Footer Placeholder 4">
            <a:extLst>
              <a:ext uri="{FF2B5EF4-FFF2-40B4-BE49-F238E27FC236}">
                <a16:creationId xmlns:a16="http://schemas.microsoft.com/office/drawing/2014/main" id="{D8B84D1A-61C4-45D9-A2B8-40213F828E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8FB1AA-2983-4B48-9027-EBD87CE4B10C}"/>
              </a:ext>
            </a:extLst>
          </p:cNvPr>
          <p:cNvSpPr>
            <a:spLocks noGrp="1"/>
          </p:cNvSpPr>
          <p:nvPr>
            <p:ph type="sldNum" sz="quarter" idx="12"/>
          </p:nvPr>
        </p:nvSpPr>
        <p:spPr/>
        <p:txBody>
          <a:bodyPr/>
          <a:lstStyle>
            <a:lvl1pPr>
              <a:defRPr/>
            </a:lvl1pPr>
          </a:lstStyle>
          <a:p>
            <a:pPr>
              <a:defRPr/>
            </a:pPr>
            <a:fld id="{6ED37EBE-2888-4DA6-BA63-B486B02C8385}" type="slidenum">
              <a:rPr lang="en-US" altLang="en-US"/>
              <a:pPr>
                <a:defRPr/>
              </a:pPr>
              <a:t>‹#›</a:t>
            </a:fld>
            <a:endParaRPr lang="en-US" altLang="en-US"/>
          </a:p>
        </p:txBody>
      </p:sp>
    </p:spTree>
    <p:extLst>
      <p:ext uri="{BB962C8B-B14F-4D97-AF65-F5344CB8AC3E}">
        <p14:creationId xmlns:p14="http://schemas.microsoft.com/office/powerpoint/2010/main" val="41455972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1DB88E-0D1B-44DD-A1F9-324EAA274A0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rgbClr val="9FE0F5"/>
                </a:solidFill>
              </a:rPr>
              <a:t>“</a:t>
            </a:r>
          </a:p>
        </p:txBody>
      </p:sp>
      <p:sp>
        <p:nvSpPr>
          <p:cNvPr id="6" name="TextBox 5">
            <a:extLst>
              <a:ext uri="{FF2B5EF4-FFF2-40B4-BE49-F238E27FC236}">
                <a16:creationId xmlns:a16="http://schemas.microsoft.com/office/drawing/2014/main" id="{FC1853B1-106A-4662-AA8D-5D2850124439}"/>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rgbClr val="9FE0F5"/>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35FBFEC-E158-4C31-BFC7-E6587F4D1AF7}"/>
              </a:ext>
            </a:extLst>
          </p:cNvPr>
          <p:cNvSpPr>
            <a:spLocks noGrp="1"/>
          </p:cNvSpPr>
          <p:nvPr>
            <p:ph type="dt" sz="half" idx="14"/>
          </p:nvPr>
        </p:nvSpPr>
        <p:spPr/>
        <p:txBody>
          <a:bodyPr/>
          <a:lstStyle>
            <a:lvl1pPr>
              <a:defRPr/>
            </a:lvl1pPr>
          </a:lstStyle>
          <a:p>
            <a:pPr>
              <a:defRPr/>
            </a:pPr>
            <a:fld id="{C28B6905-CEAA-4D8D-B6F6-B8D589E8F2D1}" type="datetimeFigureOut">
              <a:rPr lang="en-US"/>
              <a:pPr>
                <a:defRPr/>
              </a:pPr>
              <a:t>1/15/2024</a:t>
            </a:fld>
            <a:endParaRPr lang="en-US"/>
          </a:p>
        </p:txBody>
      </p:sp>
      <p:sp>
        <p:nvSpPr>
          <p:cNvPr id="8" name="Footer Placeholder 4">
            <a:extLst>
              <a:ext uri="{FF2B5EF4-FFF2-40B4-BE49-F238E27FC236}">
                <a16:creationId xmlns:a16="http://schemas.microsoft.com/office/drawing/2014/main" id="{8A04483A-ECF7-4E5A-A554-C43BE2AA066B}"/>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691D4B-8BB9-4FD8-AB1D-B875F881CE28}"/>
              </a:ext>
            </a:extLst>
          </p:cNvPr>
          <p:cNvSpPr>
            <a:spLocks noGrp="1"/>
          </p:cNvSpPr>
          <p:nvPr>
            <p:ph type="sldNum" sz="quarter" idx="16"/>
          </p:nvPr>
        </p:nvSpPr>
        <p:spPr/>
        <p:txBody>
          <a:bodyPr/>
          <a:lstStyle>
            <a:lvl1pPr>
              <a:defRPr/>
            </a:lvl1pPr>
          </a:lstStyle>
          <a:p>
            <a:pPr>
              <a:defRPr/>
            </a:pPr>
            <a:fld id="{F96B5BD6-A20D-4A0D-8B74-6698FF9BF957}" type="slidenum">
              <a:rPr lang="en-US" altLang="en-US"/>
              <a:pPr>
                <a:defRPr/>
              </a:pPr>
              <a:t>‹#›</a:t>
            </a:fld>
            <a:endParaRPr lang="en-US" altLang="en-US"/>
          </a:p>
        </p:txBody>
      </p:sp>
    </p:spTree>
    <p:extLst>
      <p:ext uri="{BB962C8B-B14F-4D97-AF65-F5344CB8AC3E}">
        <p14:creationId xmlns:p14="http://schemas.microsoft.com/office/powerpoint/2010/main" val="224596907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351964-A1BC-4F80-AA0B-2510F7B3F709}"/>
              </a:ext>
            </a:extLst>
          </p:cNvPr>
          <p:cNvSpPr>
            <a:spLocks noGrp="1"/>
          </p:cNvSpPr>
          <p:nvPr>
            <p:ph type="dt" sz="half" idx="10"/>
          </p:nvPr>
        </p:nvSpPr>
        <p:spPr/>
        <p:txBody>
          <a:bodyPr/>
          <a:lstStyle>
            <a:lvl1pPr>
              <a:defRPr/>
            </a:lvl1pPr>
          </a:lstStyle>
          <a:p>
            <a:pPr>
              <a:defRPr/>
            </a:pPr>
            <a:fld id="{D0CD5CFB-5DB9-41CE-A333-F93C2000B8ED}" type="datetimeFigureOut">
              <a:rPr lang="en-US"/>
              <a:pPr>
                <a:defRPr/>
              </a:pPr>
              <a:t>1/15/2024</a:t>
            </a:fld>
            <a:endParaRPr lang="en-US"/>
          </a:p>
        </p:txBody>
      </p:sp>
      <p:sp>
        <p:nvSpPr>
          <p:cNvPr id="5" name="Footer Placeholder 4">
            <a:extLst>
              <a:ext uri="{FF2B5EF4-FFF2-40B4-BE49-F238E27FC236}">
                <a16:creationId xmlns:a16="http://schemas.microsoft.com/office/drawing/2014/main" id="{5E9BDBDF-0206-4506-9705-698F4B86D0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B691E2-4054-4D00-B61B-08789F87C8D4}"/>
              </a:ext>
            </a:extLst>
          </p:cNvPr>
          <p:cNvSpPr>
            <a:spLocks noGrp="1"/>
          </p:cNvSpPr>
          <p:nvPr>
            <p:ph type="sldNum" sz="quarter" idx="12"/>
          </p:nvPr>
        </p:nvSpPr>
        <p:spPr/>
        <p:txBody>
          <a:bodyPr/>
          <a:lstStyle>
            <a:lvl1pPr>
              <a:defRPr/>
            </a:lvl1pPr>
          </a:lstStyle>
          <a:p>
            <a:pPr>
              <a:defRPr/>
            </a:pPr>
            <a:fld id="{26243BA7-14B4-40F7-A763-57FABC8698AC}" type="slidenum">
              <a:rPr lang="en-US" altLang="en-US"/>
              <a:pPr>
                <a:defRPr/>
              </a:pPr>
              <a:t>‹#›</a:t>
            </a:fld>
            <a:endParaRPr lang="en-US" altLang="en-US"/>
          </a:p>
        </p:txBody>
      </p:sp>
    </p:spTree>
    <p:extLst>
      <p:ext uri="{BB962C8B-B14F-4D97-AF65-F5344CB8AC3E}">
        <p14:creationId xmlns:p14="http://schemas.microsoft.com/office/powerpoint/2010/main" val="277831219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1079B-4FFC-4C08-8D54-50AB3E8C76EB}"/>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rgbClr val="9FE0F5"/>
                </a:solidFill>
              </a:rPr>
              <a:t>“</a:t>
            </a:r>
          </a:p>
        </p:txBody>
      </p:sp>
      <p:sp>
        <p:nvSpPr>
          <p:cNvPr id="6" name="TextBox 5">
            <a:extLst>
              <a:ext uri="{FF2B5EF4-FFF2-40B4-BE49-F238E27FC236}">
                <a16:creationId xmlns:a16="http://schemas.microsoft.com/office/drawing/2014/main" id="{A9110D08-9FC6-49DA-A058-3E7066DE3838}"/>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rgbClr val="9FE0F5"/>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341F133-BD3D-4984-84EC-4DA0AB88EC22}"/>
              </a:ext>
            </a:extLst>
          </p:cNvPr>
          <p:cNvSpPr>
            <a:spLocks noGrp="1"/>
          </p:cNvSpPr>
          <p:nvPr>
            <p:ph type="dt" sz="half" idx="14"/>
          </p:nvPr>
        </p:nvSpPr>
        <p:spPr/>
        <p:txBody>
          <a:bodyPr/>
          <a:lstStyle>
            <a:lvl1pPr>
              <a:defRPr/>
            </a:lvl1pPr>
          </a:lstStyle>
          <a:p>
            <a:pPr>
              <a:defRPr/>
            </a:pPr>
            <a:fld id="{D291D460-5B66-465B-AC29-5E8C12C4F4DC}" type="datetimeFigureOut">
              <a:rPr lang="en-US"/>
              <a:pPr>
                <a:defRPr/>
              </a:pPr>
              <a:t>1/15/2024</a:t>
            </a:fld>
            <a:endParaRPr lang="en-US"/>
          </a:p>
        </p:txBody>
      </p:sp>
      <p:sp>
        <p:nvSpPr>
          <p:cNvPr id="8" name="Footer Placeholder 4">
            <a:extLst>
              <a:ext uri="{FF2B5EF4-FFF2-40B4-BE49-F238E27FC236}">
                <a16:creationId xmlns:a16="http://schemas.microsoft.com/office/drawing/2014/main" id="{16BD4899-9E8D-435E-8A00-2069C6686F2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37CBD82-C8E5-43D7-A45D-7A5840A32E0B}"/>
              </a:ext>
            </a:extLst>
          </p:cNvPr>
          <p:cNvSpPr>
            <a:spLocks noGrp="1"/>
          </p:cNvSpPr>
          <p:nvPr>
            <p:ph type="sldNum" sz="quarter" idx="16"/>
          </p:nvPr>
        </p:nvSpPr>
        <p:spPr/>
        <p:txBody>
          <a:bodyPr/>
          <a:lstStyle>
            <a:lvl1pPr>
              <a:defRPr/>
            </a:lvl1pPr>
          </a:lstStyle>
          <a:p>
            <a:pPr>
              <a:defRPr/>
            </a:pPr>
            <a:fld id="{75F8E198-1399-463C-BEF2-5759A8A90AB9}" type="slidenum">
              <a:rPr lang="en-US" altLang="en-US"/>
              <a:pPr>
                <a:defRPr/>
              </a:pPr>
              <a:t>‹#›</a:t>
            </a:fld>
            <a:endParaRPr lang="en-US" altLang="en-US"/>
          </a:p>
        </p:txBody>
      </p:sp>
    </p:spTree>
    <p:extLst>
      <p:ext uri="{BB962C8B-B14F-4D97-AF65-F5344CB8AC3E}">
        <p14:creationId xmlns:p14="http://schemas.microsoft.com/office/powerpoint/2010/main" val="176450475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601E380-8AB7-43AE-B3F2-B0957D178731}"/>
              </a:ext>
            </a:extLst>
          </p:cNvPr>
          <p:cNvSpPr>
            <a:spLocks noGrp="1"/>
          </p:cNvSpPr>
          <p:nvPr>
            <p:ph type="dt" sz="half" idx="14"/>
          </p:nvPr>
        </p:nvSpPr>
        <p:spPr/>
        <p:txBody>
          <a:bodyPr/>
          <a:lstStyle>
            <a:lvl1pPr>
              <a:defRPr/>
            </a:lvl1pPr>
          </a:lstStyle>
          <a:p>
            <a:pPr>
              <a:defRPr/>
            </a:pPr>
            <a:fld id="{3A2C372C-419E-43B0-AF42-D2BF1530C1B7}" type="datetimeFigureOut">
              <a:rPr lang="en-US"/>
              <a:pPr>
                <a:defRPr/>
              </a:pPr>
              <a:t>1/15/2024</a:t>
            </a:fld>
            <a:endParaRPr lang="en-US"/>
          </a:p>
        </p:txBody>
      </p:sp>
      <p:sp>
        <p:nvSpPr>
          <p:cNvPr id="6" name="Footer Placeholder 4">
            <a:extLst>
              <a:ext uri="{FF2B5EF4-FFF2-40B4-BE49-F238E27FC236}">
                <a16:creationId xmlns:a16="http://schemas.microsoft.com/office/drawing/2014/main" id="{8F7F20B9-BA09-4342-9494-570129AB5FC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821B3F-DACD-4FC9-86D6-38BDEEDC9B6B}"/>
              </a:ext>
            </a:extLst>
          </p:cNvPr>
          <p:cNvSpPr>
            <a:spLocks noGrp="1"/>
          </p:cNvSpPr>
          <p:nvPr>
            <p:ph type="sldNum" sz="quarter" idx="16"/>
          </p:nvPr>
        </p:nvSpPr>
        <p:spPr/>
        <p:txBody>
          <a:bodyPr/>
          <a:lstStyle>
            <a:lvl1pPr>
              <a:defRPr/>
            </a:lvl1pPr>
          </a:lstStyle>
          <a:p>
            <a:pPr>
              <a:defRPr/>
            </a:pPr>
            <a:fld id="{FBF9AB3C-827C-4BAA-B4F3-CD324D7A8B9E}" type="slidenum">
              <a:rPr lang="en-US" altLang="en-US"/>
              <a:pPr>
                <a:defRPr/>
              </a:pPr>
              <a:t>‹#›</a:t>
            </a:fld>
            <a:endParaRPr lang="en-US" altLang="en-US"/>
          </a:p>
        </p:txBody>
      </p:sp>
    </p:spTree>
    <p:extLst>
      <p:ext uri="{BB962C8B-B14F-4D97-AF65-F5344CB8AC3E}">
        <p14:creationId xmlns:p14="http://schemas.microsoft.com/office/powerpoint/2010/main" val="246723652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40CF02-9418-489E-B1F5-4C5269980222}"/>
              </a:ext>
            </a:extLst>
          </p:cNvPr>
          <p:cNvSpPr>
            <a:spLocks noGrp="1"/>
          </p:cNvSpPr>
          <p:nvPr>
            <p:ph type="dt" sz="half" idx="10"/>
          </p:nvPr>
        </p:nvSpPr>
        <p:spPr/>
        <p:txBody>
          <a:bodyPr/>
          <a:lstStyle>
            <a:lvl1pPr>
              <a:defRPr/>
            </a:lvl1pPr>
          </a:lstStyle>
          <a:p>
            <a:pPr>
              <a:defRPr/>
            </a:pPr>
            <a:fld id="{0EAD64CB-B391-4A2D-A4E0-5A458369E4D1}" type="datetimeFigureOut">
              <a:rPr lang="en-GB"/>
              <a:pPr>
                <a:defRPr/>
              </a:pPr>
              <a:t>15/01/2024</a:t>
            </a:fld>
            <a:endParaRPr lang="en-GB"/>
          </a:p>
        </p:txBody>
      </p:sp>
      <p:sp>
        <p:nvSpPr>
          <p:cNvPr id="5" name="Footer Placeholder 4">
            <a:extLst>
              <a:ext uri="{FF2B5EF4-FFF2-40B4-BE49-F238E27FC236}">
                <a16:creationId xmlns:a16="http://schemas.microsoft.com/office/drawing/2014/main" id="{A25BA334-618F-44DA-AE29-E0FF2762592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9542CA4-09BE-4A05-BB54-35640B96AFA9}"/>
              </a:ext>
            </a:extLst>
          </p:cNvPr>
          <p:cNvSpPr>
            <a:spLocks noGrp="1"/>
          </p:cNvSpPr>
          <p:nvPr>
            <p:ph type="sldNum" sz="quarter" idx="12"/>
          </p:nvPr>
        </p:nvSpPr>
        <p:spPr/>
        <p:txBody>
          <a:bodyPr/>
          <a:lstStyle>
            <a:lvl1pPr>
              <a:defRPr/>
            </a:lvl1pPr>
          </a:lstStyle>
          <a:p>
            <a:pPr>
              <a:defRPr/>
            </a:pPr>
            <a:fld id="{CC90D71F-A4EB-4147-A366-EABEA514BA61}" type="slidenum">
              <a:rPr lang="en-US" altLang="en-US"/>
              <a:pPr>
                <a:defRPr/>
              </a:pPr>
              <a:t>‹#›</a:t>
            </a:fld>
            <a:endParaRPr lang="en-US" altLang="en-US"/>
          </a:p>
        </p:txBody>
      </p:sp>
    </p:spTree>
    <p:extLst>
      <p:ext uri="{BB962C8B-B14F-4D97-AF65-F5344CB8AC3E}">
        <p14:creationId xmlns:p14="http://schemas.microsoft.com/office/powerpoint/2010/main" val="3589935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5B97FD-5CA6-432E-9B30-32629DF2A0B1}"/>
              </a:ext>
            </a:extLst>
          </p:cNvPr>
          <p:cNvSpPr>
            <a:spLocks noGrp="1"/>
          </p:cNvSpPr>
          <p:nvPr>
            <p:ph type="dt" sz="half" idx="10"/>
          </p:nvPr>
        </p:nvSpPr>
        <p:spPr/>
        <p:txBody>
          <a:bodyPr/>
          <a:lstStyle>
            <a:lvl1pPr>
              <a:defRPr/>
            </a:lvl1pPr>
          </a:lstStyle>
          <a:p>
            <a:pPr>
              <a:defRPr/>
            </a:pPr>
            <a:fld id="{E62915E6-BA5C-4C32-A1E8-DBC86644DB1D}" type="datetimeFigureOut">
              <a:rPr lang="en-GB"/>
              <a:pPr>
                <a:defRPr/>
              </a:pPr>
              <a:t>15/01/2024</a:t>
            </a:fld>
            <a:endParaRPr lang="en-GB"/>
          </a:p>
        </p:txBody>
      </p:sp>
      <p:sp>
        <p:nvSpPr>
          <p:cNvPr id="5" name="Footer Placeholder 4">
            <a:extLst>
              <a:ext uri="{FF2B5EF4-FFF2-40B4-BE49-F238E27FC236}">
                <a16:creationId xmlns:a16="http://schemas.microsoft.com/office/drawing/2014/main" id="{47E2C9E6-B481-4363-A845-F933B83FF3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1852CF-7CDD-401D-A9E3-38D92CC229E6}"/>
              </a:ext>
            </a:extLst>
          </p:cNvPr>
          <p:cNvSpPr>
            <a:spLocks noGrp="1"/>
          </p:cNvSpPr>
          <p:nvPr>
            <p:ph type="sldNum" sz="quarter" idx="12"/>
          </p:nvPr>
        </p:nvSpPr>
        <p:spPr/>
        <p:txBody>
          <a:bodyPr/>
          <a:lstStyle>
            <a:lvl1pPr>
              <a:defRPr/>
            </a:lvl1pPr>
          </a:lstStyle>
          <a:p>
            <a:pPr>
              <a:defRPr/>
            </a:pPr>
            <a:fld id="{4DED9DBA-69E9-49C8-BFAA-B237640D0965}" type="slidenum">
              <a:rPr lang="en-US" altLang="en-US"/>
              <a:pPr>
                <a:defRPr/>
              </a:pPr>
              <a:t>‹#›</a:t>
            </a:fld>
            <a:endParaRPr lang="en-US" altLang="en-US"/>
          </a:p>
        </p:txBody>
      </p:sp>
    </p:spTree>
    <p:extLst>
      <p:ext uri="{BB962C8B-B14F-4D97-AF65-F5344CB8AC3E}">
        <p14:creationId xmlns:p14="http://schemas.microsoft.com/office/powerpoint/2010/main" val="3613829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lIns="91425" tIns="91425" rIns="91425" b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311700" y="1638233"/>
            <a:ext cx="8520600" cy="4453600"/>
          </a:xfrm>
          <a:prstGeom prst="rect">
            <a:avLst/>
          </a:prstGeom>
        </p:spPr>
        <p:txBody>
          <a:bodyPr spcFirstLastPara="1" lIns="91425" tIns="91425" rIns="91425" bIns="91425">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 name="Google Shape;20;p4">
            <a:extLst>
              <a:ext uri="{FF2B5EF4-FFF2-40B4-BE49-F238E27FC236}">
                <a16:creationId xmlns:a16="http://schemas.microsoft.com/office/drawing/2014/main" id="{5DB73EC9-FCFF-449B-9BEA-4D5D59759C6D}"/>
              </a:ext>
            </a:extLst>
          </p:cNvPr>
          <p:cNvSpPr txBox="1">
            <a:spLocks noGrp="1"/>
          </p:cNvSpPr>
          <p:nvPr>
            <p:ph type="sldNum" idx="10"/>
          </p:nvPr>
        </p:nvSpPr>
        <p:spPr>
          <a:xfrm>
            <a:off x="8472488" y="6218238"/>
            <a:ext cx="549275" cy="523875"/>
          </a:xfrm>
        </p:spPr>
        <p:txBody>
          <a:bodyPr spcFirstLastPara="1" lIns="91425" tIns="91425" rIns="91425" bIns="91425">
            <a:noAutofit/>
          </a:bodyPr>
          <a:lstStyle>
            <a:lvl1pPr lvl="0">
              <a:buNone/>
              <a:defRPr>
                <a:solidFill>
                  <a:srgbClr val="21212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F6871DDB-A062-4FF6-868A-5BF1C96F22E3}" type="slidenum">
              <a:rPr lang="en"/>
              <a:pPr>
                <a:defRPr/>
              </a:pPr>
              <a:t>‹#›</a:t>
            </a:fld>
            <a:endParaRPr/>
          </a:p>
        </p:txBody>
      </p:sp>
    </p:spTree>
    <p:extLst>
      <p:ext uri="{BB962C8B-B14F-4D97-AF65-F5344CB8AC3E}">
        <p14:creationId xmlns:p14="http://schemas.microsoft.com/office/powerpoint/2010/main" val="41146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CD0582A8-A7D9-42FB-91AB-C3F4DBD0F609}"/>
              </a:ext>
            </a:extLst>
          </p:cNvPr>
          <p:cNvSpPr>
            <a:spLocks noGrp="1" noChangeArrowheads="1"/>
          </p:cNvSpPr>
          <p:nvPr>
            <p:ph type="sldNum" sz="quarter" idx="10"/>
          </p:nvPr>
        </p:nvSpPr>
        <p:spPr>
          <a:ln/>
        </p:spPr>
        <p:txBody>
          <a:bodyPr/>
          <a:lstStyle>
            <a:lvl1pPr>
              <a:defRPr/>
            </a:lvl1pPr>
          </a:lstStyle>
          <a:p>
            <a:pPr>
              <a:defRPr/>
            </a:pPr>
            <a:fld id="{AAF614D1-E4DE-4772-8B53-2BB80DF7195E}" type="slidenum">
              <a:rPr lang="en-US" altLang="en-US"/>
              <a:pPr>
                <a:defRPr/>
              </a:pPr>
              <a:t>‹#›</a:t>
            </a:fld>
            <a:endParaRPr lang="en-US" altLang="en-US"/>
          </a:p>
        </p:txBody>
      </p:sp>
    </p:spTree>
    <p:extLst>
      <p:ext uri="{BB962C8B-B14F-4D97-AF65-F5344CB8AC3E}">
        <p14:creationId xmlns:p14="http://schemas.microsoft.com/office/powerpoint/2010/main" val="365960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E8BCC3E3-C7CE-42F2-B8CB-B2E6B5D5AB7E}"/>
              </a:ext>
            </a:extLst>
          </p:cNvPr>
          <p:cNvSpPr>
            <a:spLocks noGrp="1" noChangeArrowheads="1"/>
          </p:cNvSpPr>
          <p:nvPr>
            <p:ph type="sldNum" sz="quarter" idx="10"/>
          </p:nvPr>
        </p:nvSpPr>
        <p:spPr>
          <a:ln/>
        </p:spPr>
        <p:txBody>
          <a:bodyPr/>
          <a:lstStyle>
            <a:lvl1pPr>
              <a:defRPr/>
            </a:lvl1pPr>
          </a:lstStyle>
          <a:p>
            <a:pPr>
              <a:defRPr/>
            </a:pPr>
            <a:fld id="{CD373831-7672-40D7-8086-77A382EFE567}" type="slidenum">
              <a:rPr lang="en-US" altLang="en-US"/>
              <a:pPr>
                <a:defRPr/>
              </a:pPr>
              <a:t>‹#›</a:t>
            </a:fld>
            <a:endParaRPr lang="en-US" altLang="en-US"/>
          </a:p>
        </p:txBody>
      </p:sp>
    </p:spTree>
    <p:extLst>
      <p:ext uri="{BB962C8B-B14F-4D97-AF65-F5344CB8AC3E}">
        <p14:creationId xmlns:p14="http://schemas.microsoft.com/office/powerpoint/2010/main" val="402549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5DDBB265-5A12-480E-87DC-F5EEAE0CFC91}"/>
              </a:ext>
            </a:extLst>
          </p:cNvPr>
          <p:cNvSpPr>
            <a:spLocks noGrp="1" noChangeArrowheads="1"/>
          </p:cNvSpPr>
          <p:nvPr>
            <p:ph type="sldNum" sz="quarter" idx="10"/>
          </p:nvPr>
        </p:nvSpPr>
        <p:spPr>
          <a:ln/>
        </p:spPr>
        <p:txBody>
          <a:bodyPr/>
          <a:lstStyle>
            <a:lvl1pPr>
              <a:defRPr/>
            </a:lvl1pPr>
          </a:lstStyle>
          <a:p>
            <a:pPr>
              <a:defRPr/>
            </a:pPr>
            <a:fld id="{3D933F5B-9660-47D4-81AF-B459C189E60C}" type="slidenum">
              <a:rPr lang="en-US" altLang="en-US"/>
              <a:pPr>
                <a:defRPr/>
              </a:pPr>
              <a:t>‹#›</a:t>
            </a:fld>
            <a:endParaRPr lang="en-US" altLang="en-US"/>
          </a:p>
        </p:txBody>
      </p:sp>
    </p:spTree>
    <p:extLst>
      <p:ext uri="{BB962C8B-B14F-4D97-AF65-F5344CB8AC3E}">
        <p14:creationId xmlns:p14="http://schemas.microsoft.com/office/powerpoint/2010/main" val="330682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E8331FC-8061-4BC5-8DF8-242A7237E63B}"/>
              </a:ext>
            </a:extLst>
          </p:cNvPr>
          <p:cNvSpPr>
            <a:spLocks noGrp="1" noChangeArrowheads="1"/>
          </p:cNvSpPr>
          <p:nvPr>
            <p:ph type="sldNum" sz="quarter" idx="10"/>
          </p:nvPr>
        </p:nvSpPr>
        <p:spPr>
          <a:ln/>
        </p:spPr>
        <p:txBody>
          <a:bodyPr/>
          <a:lstStyle>
            <a:lvl1pPr>
              <a:defRPr/>
            </a:lvl1pPr>
          </a:lstStyle>
          <a:p>
            <a:pPr>
              <a:defRPr/>
            </a:pPr>
            <a:fld id="{370DD8F9-B47B-4FC0-97AE-A933C9FF17FE}" type="slidenum">
              <a:rPr lang="en-US" altLang="en-US"/>
              <a:pPr>
                <a:defRPr/>
              </a:pPr>
              <a:t>‹#›</a:t>
            </a:fld>
            <a:endParaRPr lang="en-US" altLang="en-US"/>
          </a:p>
        </p:txBody>
      </p:sp>
    </p:spTree>
    <p:extLst>
      <p:ext uri="{BB962C8B-B14F-4D97-AF65-F5344CB8AC3E}">
        <p14:creationId xmlns:p14="http://schemas.microsoft.com/office/powerpoint/2010/main" val="33743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F709BCE-D24A-4A05-91C3-22EF4BEDF8D5}"/>
              </a:ext>
            </a:extLst>
          </p:cNvPr>
          <p:cNvSpPr>
            <a:spLocks noGrp="1" noChangeArrowheads="1"/>
          </p:cNvSpPr>
          <p:nvPr>
            <p:ph type="sldNum" sz="quarter" idx="10"/>
          </p:nvPr>
        </p:nvSpPr>
        <p:spPr>
          <a:ln/>
        </p:spPr>
        <p:txBody>
          <a:bodyPr/>
          <a:lstStyle>
            <a:lvl1pPr>
              <a:defRPr/>
            </a:lvl1pPr>
          </a:lstStyle>
          <a:p>
            <a:pPr>
              <a:defRPr/>
            </a:pPr>
            <a:fld id="{67433135-9CC5-4CDF-8EF2-7B6E28A85621}" type="slidenum">
              <a:rPr lang="en-US" altLang="en-US"/>
              <a:pPr>
                <a:defRPr/>
              </a:pPr>
              <a:t>‹#›</a:t>
            </a:fld>
            <a:endParaRPr lang="en-US" altLang="en-US"/>
          </a:p>
        </p:txBody>
      </p:sp>
    </p:spTree>
    <p:extLst>
      <p:ext uri="{BB962C8B-B14F-4D97-AF65-F5344CB8AC3E}">
        <p14:creationId xmlns:p14="http://schemas.microsoft.com/office/powerpoint/2010/main" val="26279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AB8662A-687A-48E5-B0C2-E3183EE2E881}"/>
              </a:ext>
            </a:extLst>
          </p:cNvPr>
          <p:cNvSpPr>
            <a:spLocks noGrp="1" noChangeArrowheads="1"/>
          </p:cNvSpPr>
          <p:nvPr>
            <p:ph type="sldNum" sz="quarter" idx="10"/>
          </p:nvPr>
        </p:nvSpPr>
        <p:spPr>
          <a:ln/>
        </p:spPr>
        <p:txBody>
          <a:bodyPr/>
          <a:lstStyle>
            <a:lvl1pPr>
              <a:defRPr/>
            </a:lvl1pPr>
          </a:lstStyle>
          <a:p>
            <a:pPr>
              <a:defRPr/>
            </a:pPr>
            <a:fld id="{2250A601-BD08-433A-A64C-340351104145}" type="slidenum">
              <a:rPr lang="en-US" altLang="en-US"/>
              <a:pPr>
                <a:defRPr/>
              </a:pPr>
              <a:t>‹#›</a:t>
            </a:fld>
            <a:endParaRPr lang="en-US" altLang="en-US"/>
          </a:p>
        </p:txBody>
      </p:sp>
    </p:spTree>
    <p:extLst>
      <p:ext uri="{BB962C8B-B14F-4D97-AF65-F5344CB8AC3E}">
        <p14:creationId xmlns:p14="http://schemas.microsoft.com/office/powerpoint/2010/main" val="78996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7B73EB0C-C765-457C-881D-178FFD14FCA1}"/>
              </a:ext>
            </a:extLst>
          </p:cNvPr>
          <p:cNvSpPr>
            <a:spLocks noGrp="1" noChangeArrowheads="1"/>
          </p:cNvSpPr>
          <p:nvPr>
            <p:ph type="sldNum" sz="quarter" idx="10"/>
          </p:nvPr>
        </p:nvSpPr>
        <p:spPr>
          <a:ln/>
        </p:spPr>
        <p:txBody>
          <a:bodyPr/>
          <a:lstStyle>
            <a:lvl1pPr>
              <a:defRPr/>
            </a:lvl1pPr>
          </a:lstStyle>
          <a:p>
            <a:pPr>
              <a:defRPr/>
            </a:pPr>
            <a:fld id="{4C9450BF-F413-4FF7-9212-E0F20794E90F}" type="slidenum">
              <a:rPr lang="en-US" altLang="en-US"/>
              <a:pPr>
                <a:defRPr/>
              </a:pPr>
              <a:t>‹#›</a:t>
            </a:fld>
            <a:endParaRPr lang="en-US" altLang="en-US"/>
          </a:p>
        </p:txBody>
      </p:sp>
    </p:spTree>
    <p:extLst>
      <p:ext uri="{BB962C8B-B14F-4D97-AF65-F5344CB8AC3E}">
        <p14:creationId xmlns:p14="http://schemas.microsoft.com/office/powerpoint/2010/main" val="157954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9FAEF4-E0E9-448C-9AD8-91C2DB371F47}"/>
              </a:ext>
            </a:extLst>
          </p:cNvPr>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38C1BAE-F549-4949-93D4-B56E2B390F36}"/>
              </a:ext>
            </a:extLst>
          </p:cNvPr>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a:extLst>
              <a:ext uri="{FF2B5EF4-FFF2-40B4-BE49-F238E27FC236}">
                <a16:creationId xmlns:a16="http://schemas.microsoft.com/office/drawing/2014/main" id="{E3C3055F-163D-4E47-A0CE-1D8181D52C29}"/>
              </a:ext>
            </a:extLst>
          </p:cNvPr>
          <p:cNvSpPr>
            <a:spLocks noGrp="1" noChangeArrowheads="1"/>
          </p:cNvSpPr>
          <p:nvPr>
            <p:ph type="sldNum" sz="quarter" idx="4"/>
          </p:nvPr>
        </p:nvSpPr>
        <p:spPr bwMode="auto">
          <a:xfrm>
            <a:off x="7812088" y="6337300"/>
            <a:ext cx="100806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27DD533-B637-4C2C-A82F-697A39DBEC98}" type="slidenum">
              <a:rPr lang="en-US" altLang="en-US"/>
              <a:pPr>
                <a:defRPr/>
              </a:pPr>
              <a:t>‹#›</a:t>
            </a:fld>
            <a:endParaRPr lang="en-US" altLang="en-US"/>
          </a:p>
        </p:txBody>
      </p:sp>
      <p:pic>
        <p:nvPicPr>
          <p:cNvPr id="1029" name="Picture 12" descr="Black1024">
            <a:extLst>
              <a:ext uri="{FF2B5EF4-FFF2-40B4-BE49-F238E27FC236}">
                <a16:creationId xmlns:a16="http://schemas.microsoft.com/office/drawing/2014/main" id="{78C82244-565C-464B-A632-E2172E9BB0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6"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3181B89F-983E-4C00-8682-560FB359492D}"/>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C289CA26-4D6B-47FD-AD85-62E77ECBB16A}"/>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B401C29C-DAE9-451F-83E9-711A86608621}"/>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B4F94C5-1E63-4EA5-8AF6-489F07357CEE}"/>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01256535-88B9-4D90-A73A-7AB53D10A4B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6D12D037-17F8-472A-B9CA-D50A82F175CC}"/>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A0163819-BA24-47D6-B757-258F4197A87A}"/>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37A8944C-B191-4C52-ACF8-127076497F65}"/>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EA3D3FB-5CA7-406E-87D8-775709A29036}"/>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FABC4AD1-423E-4FC6-B2BA-210AF3DEA359}"/>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073D2DE-88C6-4032-93E7-121A11481A48}"/>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FAA96F33-F336-447F-8B89-34BE94CCC989}"/>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FD2227A6-FE61-47A9-B873-67D4126639E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8607CF8-0CE4-4781-8221-017AB20C90B1}"/>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7D5A5072-CFD3-4782-84D2-9968064E18AF}" type="datetimeFigureOut">
              <a:rPr lang="en-US"/>
              <a:pPr>
                <a:defRPr/>
              </a:pPr>
              <a:t>1/15/2024</a:t>
            </a:fld>
            <a:endParaRPr lang="en-US"/>
          </a:p>
        </p:txBody>
      </p:sp>
      <p:sp>
        <p:nvSpPr>
          <p:cNvPr id="5" name="Footer Placeholder 4">
            <a:extLst>
              <a:ext uri="{FF2B5EF4-FFF2-40B4-BE49-F238E27FC236}">
                <a16:creationId xmlns:a16="http://schemas.microsoft.com/office/drawing/2014/main" id="{2A43E884-774E-40CC-B99C-2026CF6E3BFC}"/>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B52ED64-B44B-4D08-8617-6E38DD6A554B}"/>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37C876B0-49E3-4D1B-839A-BBD0522BAB44}" type="slidenum">
              <a:rPr lang="en-US" altLang="en-US"/>
              <a:pPr>
                <a:defRPr/>
              </a:pPr>
              <a:t>‹#›</a:t>
            </a:fld>
            <a:endParaRPr lang="en-US" altLang="en-US"/>
          </a:p>
        </p:txBody>
      </p:sp>
      <p:pic>
        <p:nvPicPr>
          <p:cNvPr id="2056" name="Picture 12" descr="Black1024">
            <a:extLst>
              <a:ext uri="{FF2B5EF4-FFF2-40B4-BE49-F238E27FC236}">
                <a16:creationId xmlns:a16="http://schemas.microsoft.com/office/drawing/2014/main" id="{10623C1F-B8AD-471F-A85C-AF2E2DFD7942}"/>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73" r:id="rId10"/>
    <p:sldLayoutId id="2147483986" r:id="rId11"/>
    <p:sldLayoutId id="2147483974" r:id="rId12"/>
    <p:sldLayoutId id="2147483987" r:id="rId13"/>
    <p:sldLayoutId id="2147483975" r:id="rId14"/>
    <p:sldLayoutId id="2147483988" r:id="rId15"/>
    <p:sldLayoutId id="2147483989" r:id="rId16"/>
    <p:sldLayoutId id="2147483990" r:id="rId17"/>
  </p:sldLayoutIdLst>
  <p:hf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1.bin"/><Relationship Id="rId5" Type="http://schemas.openxmlformats.org/officeDocument/2006/relationships/image" Target="../media/image14.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https://psycnet.apa.org/doi/10.1017/CBO9780511895029"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png"/><Relationship Id="rId7"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94ABA44-32D3-480D-B946-B05BB35DAC0A}"/>
              </a:ext>
            </a:extLst>
          </p:cNvPr>
          <p:cNvSpPr>
            <a:spLocks noGrp="1" noChangeArrowheads="1"/>
          </p:cNvSpPr>
          <p:nvPr>
            <p:ph type="ctrTitle"/>
          </p:nvPr>
        </p:nvSpPr>
        <p:spPr>
          <a:xfrm>
            <a:off x="323850" y="1484313"/>
            <a:ext cx="8496300" cy="1439862"/>
          </a:xfrm>
        </p:spPr>
        <p:txBody>
          <a:bodyPr/>
          <a:lstStyle/>
          <a:p>
            <a:pPr algn="ctr" eaLnBrk="1" hangingPunct="1"/>
            <a:r>
              <a:rPr lang="en-GB" altLang="en-US" sz="4000" u="sng">
                <a:solidFill>
                  <a:schemeClr val="tx1"/>
                </a:solidFill>
                <a:latin typeface="Source Sans Pro" panose="020B0503030403020204" pitchFamily="34" charset="0"/>
                <a:cs typeface="Source Sans Pro" panose="020B0503030403020204" pitchFamily="34" charset="0"/>
              </a:rPr>
              <a:t>Methods for Dummies</a:t>
            </a:r>
            <a:br>
              <a:rPr lang="en-GB" altLang="en-US" sz="3600">
                <a:solidFill>
                  <a:schemeClr val="tx1"/>
                </a:solidFill>
              </a:rPr>
            </a:br>
            <a:r>
              <a:rPr lang="en-GB" altLang="en-US" sz="3600">
                <a:solidFill>
                  <a:schemeClr val="tx1"/>
                </a:solidFill>
                <a:latin typeface="Source Sans Pro" panose="020B0503030403020204" pitchFamily="34" charset="0"/>
                <a:cs typeface="Source Sans Pro" panose="020B0503030403020204" pitchFamily="34" charset="0"/>
              </a:rPr>
              <a:t>Second level Analysis (for fMRI)</a:t>
            </a:r>
          </a:p>
        </p:txBody>
      </p:sp>
      <p:sp>
        <p:nvSpPr>
          <p:cNvPr id="3075" name="Rectangle 3">
            <a:extLst>
              <a:ext uri="{FF2B5EF4-FFF2-40B4-BE49-F238E27FC236}">
                <a16:creationId xmlns:a16="http://schemas.microsoft.com/office/drawing/2014/main" id="{18FD2D0F-B06D-4A4D-BC1D-A8BA6F516755}"/>
              </a:ext>
            </a:extLst>
          </p:cNvPr>
          <p:cNvSpPr>
            <a:spLocks noGrp="1" noChangeArrowheads="1"/>
          </p:cNvSpPr>
          <p:nvPr>
            <p:ph type="subTitle" idx="1"/>
          </p:nvPr>
        </p:nvSpPr>
        <p:spPr>
          <a:xfrm>
            <a:off x="323850" y="3213100"/>
            <a:ext cx="8496300" cy="2447925"/>
          </a:xfrm>
        </p:spPr>
        <p:txBody>
          <a:bodyPr rtlCol="0">
            <a:normAutofit/>
          </a:bodyPr>
          <a:lstStyle/>
          <a:p>
            <a:pPr algn="ctr" eaLnBrk="1" fontAlgn="auto" hangingPunct="1">
              <a:spcAft>
                <a:spcPts val="0"/>
              </a:spcAft>
              <a:buFont typeface="Wingdings 3" charset="2"/>
              <a:buNone/>
              <a:defRPr/>
            </a:pPr>
            <a:r>
              <a:rPr lang="en-GB" altLang="en-US" sz="2800" i="1" dirty="0">
                <a:solidFill>
                  <a:srgbClr val="0070C0"/>
                </a:solidFill>
                <a:latin typeface="Source Sans Pro" panose="020B0503030403020204" pitchFamily="34" charset="0"/>
                <a:ea typeface="Source Sans Pro" panose="020B0503030403020204" pitchFamily="34" charset="0"/>
              </a:rPr>
              <a:t>Presented by:</a:t>
            </a:r>
          </a:p>
          <a:p>
            <a:pPr algn="ctr" eaLnBrk="1" fontAlgn="auto" hangingPunct="1">
              <a:spcAft>
                <a:spcPts val="0"/>
              </a:spcAft>
              <a:buFont typeface="Wingdings 3" charset="2"/>
              <a:buNone/>
              <a:defRPr/>
            </a:pPr>
            <a:r>
              <a:rPr lang="en-GB" altLang="en-US" sz="2000" dirty="0"/>
              <a:t>Lucia Hernandez &amp; Thomas von Rein</a:t>
            </a:r>
          </a:p>
          <a:p>
            <a:pPr algn="ctr" eaLnBrk="1" fontAlgn="auto" hangingPunct="1">
              <a:spcAft>
                <a:spcPts val="0"/>
              </a:spcAft>
              <a:buFont typeface="Wingdings 3" charset="2"/>
              <a:buNone/>
              <a:defRPr/>
            </a:pPr>
            <a:r>
              <a:rPr lang="en-GB" altLang="en-US" sz="2800" i="1" dirty="0">
                <a:solidFill>
                  <a:srgbClr val="0070C0"/>
                </a:solidFill>
                <a:latin typeface="Source Sans Pro" panose="020B0503030403020204" pitchFamily="34" charset="0"/>
                <a:ea typeface="Source Sans Pro" panose="020B0503030403020204" pitchFamily="34" charset="0"/>
              </a:rPr>
              <a:t>Expert:</a:t>
            </a:r>
          </a:p>
          <a:p>
            <a:pPr algn="ctr" eaLnBrk="1" fontAlgn="auto" hangingPunct="1">
              <a:spcAft>
                <a:spcPts val="0"/>
              </a:spcAft>
              <a:buFont typeface="Wingdings 3" charset="2"/>
              <a:buNone/>
              <a:defRPr/>
            </a:pPr>
            <a:r>
              <a:rPr lang="en-GB" altLang="en-US" sz="2000" dirty="0"/>
              <a:t>Guillaume </a:t>
            </a:r>
            <a:r>
              <a:rPr lang="en-GB" altLang="en-US" sz="2000" dirty="0" err="1"/>
              <a:t>Flandin</a:t>
            </a:r>
            <a:endParaRPr lang="en-GB" altLang="en-US" dirty="0"/>
          </a:p>
        </p:txBody>
      </p:sp>
    </p:spTree>
  </p:cSld>
  <p:clrMapOvr>
    <a:masterClrMapping/>
  </p:clrMapOvr>
  <p:transition spd="slow" advTm="146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0952B65-2E1E-490B-87DA-C9C07FA930EE}"/>
              </a:ext>
            </a:extLst>
          </p:cNvPr>
          <p:cNvSpPr>
            <a:spLocks noGrp="1" noChangeArrowheads="1"/>
          </p:cNvSpPr>
          <p:nvPr>
            <p:ph type="title"/>
          </p:nvPr>
        </p:nvSpPr>
        <p:spPr/>
        <p:txBody>
          <a:bodyPr/>
          <a:lstStyle/>
          <a:p>
            <a:pPr eaLnBrk="1" hangingPunct="1"/>
            <a:r>
              <a:rPr lang="en-GB" altLang="en-US"/>
              <a:t>Overview of today’s talk</a:t>
            </a:r>
          </a:p>
        </p:txBody>
      </p:sp>
      <p:sp>
        <p:nvSpPr>
          <p:cNvPr id="37891" name="Rectangle 8">
            <a:extLst>
              <a:ext uri="{FF2B5EF4-FFF2-40B4-BE49-F238E27FC236}">
                <a16:creationId xmlns:a16="http://schemas.microsoft.com/office/drawing/2014/main" id="{21FF1A64-FEB1-4C6D-B476-C2BD4EF8EDB5}"/>
              </a:ext>
            </a:extLst>
          </p:cNvPr>
          <p:cNvSpPr>
            <a:spLocks noGrp="1" noChangeArrowheads="1"/>
          </p:cNvSpPr>
          <p:nvPr>
            <p:ph idx="1"/>
          </p:nvPr>
        </p:nvSpPr>
        <p:spPr>
          <a:xfrm>
            <a:off x="330200" y="1773238"/>
            <a:ext cx="8489950" cy="4392612"/>
          </a:xfrm>
        </p:spPr>
        <p:txBody>
          <a:bodyPr/>
          <a:lstStyle/>
          <a:p>
            <a:pPr marL="514350" indent="-514350" eaLnBrk="1" hangingPunct="1">
              <a:buFontTx/>
              <a:buAutoNum type="arabicPeriod"/>
            </a:pPr>
            <a:r>
              <a:rPr lang="en-GB" altLang="en-US" sz="2400"/>
              <a:t>Recap of first level analysis</a:t>
            </a:r>
          </a:p>
          <a:p>
            <a:pPr marL="514350" indent="-514350" eaLnBrk="1" hangingPunct="1">
              <a:buFontTx/>
              <a:buAutoNum type="arabicPeriod"/>
            </a:pPr>
            <a:r>
              <a:rPr lang="en-GB" altLang="en-US" sz="2400"/>
              <a:t>What is second level analysis?</a:t>
            </a:r>
          </a:p>
          <a:p>
            <a:pPr marL="514350" indent="-514350" eaLnBrk="1" hangingPunct="1">
              <a:buFontTx/>
              <a:buAutoNum type="arabicPeriod"/>
            </a:pPr>
            <a:r>
              <a:rPr lang="en-GB" altLang="en-US" sz="2400">
                <a:solidFill>
                  <a:srgbClr val="7030A0"/>
                </a:solidFill>
              </a:rPr>
              <a:t>Fixed vs. random effects</a:t>
            </a:r>
          </a:p>
          <a:p>
            <a:pPr marL="514350" indent="-514350" eaLnBrk="1" hangingPunct="1">
              <a:buFontTx/>
              <a:buAutoNum type="arabicPeriod"/>
            </a:pPr>
            <a:r>
              <a:rPr lang="en-GB" altLang="en-US" sz="2400"/>
              <a:t>How do we analyse random effects?</a:t>
            </a:r>
          </a:p>
          <a:p>
            <a:pPr marL="514350" indent="-514350" eaLnBrk="1" hangingPunct="1">
              <a:buFontTx/>
              <a:buAutoNum type="arabicPeriod"/>
            </a:pPr>
            <a:r>
              <a:rPr lang="en-GB" altLang="en-US" sz="2400"/>
              <a:t>Practical demonstration</a:t>
            </a:r>
          </a:p>
          <a:p>
            <a:pPr marL="514350" indent="-514350" eaLnBrk="1" hangingPunct="1">
              <a:buFontTx/>
              <a:buAutoNum type="arabicPeriod"/>
            </a:pPr>
            <a:r>
              <a:rPr lang="en-GB" altLang="en-US" sz="2400"/>
              <a:t>Questions</a:t>
            </a:r>
          </a:p>
          <a:p>
            <a:pPr marL="514350" indent="-514350" eaLnBrk="1" hangingPunct="1">
              <a:buFontTx/>
              <a:buAutoNum type="arabicPeriod"/>
            </a:pPr>
            <a:endParaRPr lang="en-GB" altLang="en-US" sz="2400"/>
          </a:p>
        </p:txBody>
      </p:sp>
      <p:sp>
        <p:nvSpPr>
          <p:cNvPr id="37892" name="Slide Number Placeholder 1">
            <a:extLst>
              <a:ext uri="{FF2B5EF4-FFF2-40B4-BE49-F238E27FC236}">
                <a16:creationId xmlns:a16="http://schemas.microsoft.com/office/drawing/2014/main" id="{E1C1A2AD-005D-43C1-9497-4421FD0CD4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56E23B0-C6E1-456B-9D8B-7477A9F0289C}" type="slidenum">
              <a:rPr lang="en-US" altLang="en-US" sz="1400" smtClean="0">
                <a:solidFill>
                  <a:schemeClr val="tx1"/>
                </a:solidFill>
                <a:latin typeface="Arial" panose="020B0604020202020204" pitchFamily="34" charset="0"/>
              </a:rPr>
              <a:pPr>
                <a:spcBef>
                  <a:spcPct val="0"/>
                </a:spcBef>
                <a:buClrTx/>
                <a:buSzTx/>
                <a:buFontTx/>
                <a:buNone/>
              </a:pPr>
              <a:t>10</a:t>
            </a:fld>
            <a:endParaRPr lang="en-US" altLang="en-US" sz="1400">
              <a:solidFill>
                <a:schemeClr val="tx1"/>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7C00AC0-469A-4B7C-8E6E-742061789500}"/>
              </a:ext>
            </a:extLst>
          </p:cNvPr>
          <p:cNvSpPr>
            <a:spLocks noGrp="1"/>
          </p:cNvSpPr>
          <p:nvPr>
            <p:ph type="title"/>
          </p:nvPr>
        </p:nvSpPr>
        <p:spPr/>
        <p:txBody>
          <a:bodyPr rtlCol="0"/>
          <a:lstStyle/>
          <a:p>
            <a:pPr eaLnBrk="1" fontAlgn="auto" hangingPunct="1">
              <a:spcAft>
                <a:spcPts val="0"/>
              </a:spcAft>
              <a:defRPr/>
            </a:pPr>
            <a:r>
              <a:rPr lang="en-GB" altLang="en-US" dirty="0">
                <a:solidFill>
                  <a:schemeClr val="accent2">
                    <a:lumMod val="75000"/>
                  </a:schemeClr>
                </a:solidFill>
              </a:rPr>
              <a:t>Fixed effects analysis</a:t>
            </a:r>
          </a:p>
        </p:txBody>
      </p:sp>
      <p:sp>
        <p:nvSpPr>
          <p:cNvPr id="39939" name="Content Placeholder 2">
            <a:extLst>
              <a:ext uri="{FF2B5EF4-FFF2-40B4-BE49-F238E27FC236}">
                <a16:creationId xmlns:a16="http://schemas.microsoft.com/office/drawing/2014/main" id="{EA67C458-2BD7-4DF5-9E28-4C68EA2DF0F4}"/>
              </a:ext>
            </a:extLst>
          </p:cNvPr>
          <p:cNvSpPr>
            <a:spLocks noGrp="1" noChangeArrowheads="1"/>
          </p:cNvSpPr>
          <p:nvPr>
            <p:ph idx="1"/>
          </p:nvPr>
        </p:nvSpPr>
        <p:spPr>
          <a:xfrm>
            <a:off x="330200" y="1700213"/>
            <a:ext cx="8489950" cy="4465637"/>
          </a:xfrm>
        </p:spPr>
        <p:txBody>
          <a:bodyPr/>
          <a:lstStyle/>
          <a:p>
            <a:pPr eaLnBrk="1" hangingPunct="1"/>
            <a:r>
              <a:rPr lang="en-GB" altLang="en-US" sz="2400"/>
              <a:t>Each subject repeats trials many times. </a:t>
            </a:r>
          </a:p>
          <a:p>
            <a:pPr eaLnBrk="1" hangingPunct="1"/>
            <a:r>
              <a:rPr lang="en-GB" altLang="en-US" sz="2400"/>
              <a:t>The variation in responses for each level of the design matrix (X) for a given subject gives within-subject variance, </a:t>
            </a:r>
            <a:r>
              <a:rPr lang="en-US" altLang="en-US" sz="2400"/>
              <a:t>σ</a:t>
            </a:r>
            <a:r>
              <a:rPr lang="en-US" altLang="en-US" sz="2400" baseline="-25000"/>
              <a:t>w</a:t>
            </a:r>
            <a:r>
              <a:rPr lang="en-US" altLang="en-US" sz="2400" baseline="30000"/>
              <a:t>2</a:t>
            </a:r>
            <a:r>
              <a:rPr lang="en-US" altLang="en-US" sz="2400"/>
              <a:t>.</a:t>
            </a:r>
          </a:p>
          <a:p>
            <a:pPr eaLnBrk="1" hangingPunct="1"/>
            <a:r>
              <a:rPr lang="en-GB" altLang="en-US" sz="2400"/>
              <a:t> Take the group effect size as the mean of responses across our subjects and analyse it with </a:t>
            </a:r>
            <a:br>
              <a:rPr lang="en-GB" altLang="en-US" sz="2400"/>
            </a:br>
            <a:r>
              <a:rPr lang="en-GB" altLang="en-US" sz="2400"/>
              <a:t>respect to </a:t>
            </a:r>
            <a:r>
              <a:rPr lang="en-US" altLang="en-US" sz="2400"/>
              <a:t>σ</a:t>
            </a:r>
            <a:r>
              <a:rPr lang="en-US" altLang="en-US" sz="2400" baseline="-25000"/>
              <a:t>w</a:t>
            </a:r>
            <a:r>
              <a:rPr lang="en-US" altLang="en-US" sz="2400" baseline="30000"/>
              <a:t>2</a:t>
            </a:r>
            <a:r>
              <a:rPr lang="en-US" altLang="en-US" sz="2400"/>
              <a:t>.</a:t>
            </a:r>
          </a:p>
          <a:p>
            <a:pPr eaLnBrk="1" hangingPunct="1"/>
            <a:endParaRPr lang="en-GB" altLang="en-US"/>
          </a:p>
        </p:txBody>
      </p:sp>
      <p:sp>
        <p:nvSpPr>
          <p:cNvPr id="39940" name="Slide Number Placeholder 1">
            <a:extLst>
              <a:ext uri="{FF2B5EF4-FFF2-40B4-BE49-F238E27FC236}">
                <a16:creationId xmlns:a16="http://schemas.microsoft.com/office/drawing/2014/main" id="{15DFA98F-5133-46E4-B2A7-9AB7B28CAF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300DDFFF-BB8C-48D0-B312-0B10688DE5D2}" type="slidenum">
              <a:rPr lang="en-US" altLang="en-US" sz="1400" smtClean="0">
                <a:solidFill>
                  <a:schemeClr val="tx1"/>
                </a:solidFill>
                <a:latin typeface="Arial" panose="020B0604020202020204" pitchFamily="34" charset="0"/>
              </a:rPr>
              <a:pPr>
                <a:spcBef>
                  <a:spcPct val="0"/>
                </a:spcBef>
                <a:buClrTx/>
                <a:buSzTx/>
                <a:buFontTx/>
                <a:buNone/>
              </a:pPr>
              <a:t>11</a:t>
            </a:fld>
            <a:endParaRPr lang="en-US" altLang="en-US" sz="1400">
              <a:solidFill>
                <a:schemeClr val="tx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FA42-B875-4915-B1E6-0C5BC1EFAD35}"/>
              </a:ext>
            </a:extLst>
          </p:cNvPr>
          <p:cNvSpPr>
            <a:spLocks noGrp="1"/>
          </p:cNvSpPr>
          <p:nvPr>
            <p:ph type="title"/>
          </p:nvPr>
        </p:nvSpPr>
        <p:spPr>
          <a:xfrm>
            <a:off x="609600" y="609600"/>
            <a:ext cx="6348413" cy="803275"/>
          </a:xfrm>
        </p:spPr>
        <p:txBody>
          <a:bodyPr rtlCol="0"/>
          <a:lstStyle/>
          <a:p>
            <a:pPr eaLnBrk="1" fontAlgn="auto" hangingPunct="1">
              <a:spcAft>
                <a:spcPts val="0"/>
              </a:spcAft>
              <a:defRPr/>
            </a:pPr>
            <a:r>
              <a:rPr lang="en-GB" dirty="0">
                <a:solidFill>
                  <a:schemeClr val="accent2">
                    <a:lumMod val="75000"/>
                  </a:schemeClr>
                </a:solidFill>
              </a:rPr>
              <a:t>When to use FFX</a:t>
            </a:r>
          </a:p>
        </p:txBody>
      </p:sp>
      <p:sp>
        <p:nvSpPr>
          <p:cNvPr id="41987" name="Content Placeholder 2">
            <a:extLst>
              <a:ext uri="{FF2B5EF4-FFF2-40B4-BE49-F238E27FC236}">
                <a16:creationId xmlns:a16="http://schemas.microsoft.com/office/drawing/2014/main" id="{59881471-53BF-4C5B-8AA0-0054FF6401E9}"/>
              </a:ext>
            </a:extLst>
          </p:cNvPr>
          <p:cNvSpPr>
            <a:spLocks noGrp="1" noChangeArrowheads="1"/>
          </p:cNvSpPr>
          <p:nvPr>
            <p:ph idx="1"/>
          </p:nvPr>
        </p:nvSpPr>
        <p:spPr>
          <a:xfrm>
            <a:off x="609600" y="1557338"/>
            <a:ext cx="6348413" cy="4484687"/>
          </a:xfrm>
        </p:spPr>
        <p:txBody>
          <a:bodyPr/>
          <a:lstStyle/>
          <a:p>
            <a:pPr eaLnBrk="1" hangingPunct="1"/>
            <a:r>
              <a:rPr lang="en-GB" altLang="en-US" sz="2400"/>
              <a:t>Only making conclusions about subjects</a:t>
            </a:r>
            <a:br>
              <a:rPr lang="en-GB" altLang="en-US" sz="2400"/>
            </a:br>
            <a:r>
              <a:rPr lang="en-GB" altLang="en-US" sz="2400"/>
              <a:t>- not for population</a:t>
            </a:r>
          </a:p>
          <a:p>
            <a:pPr eaLnBrk="1" hangingPunct="1"/>
            <a:r>
              <a:rPr lang="en-GB" altLang="en-US" sz="2400"/>
              <a:t>E.g. case studies</a:t>
            </a:r>
          </a:p>
          <a:p>
            <a:pPr eaLnBrk="1" hangingPunct="1"/>
            <a:endParaRPr lang="en-GB" altLang="en-US" sz="2400"/>
          </a:p>
        </p:txBody>
      </p:sp>
      <p:sp>
        <p:nvSpPr>
          <p:cNvPr id="41988" name="Slide Number Placeholder 3">
            <a:extLst>
              <a:ext uri="{FF2B5EF4-FFF2-40B4-BE49-F238E27FC236}">
                <a16:creationId xmlns:a16="http://schemas.microsoft.com/office/drawing/2014/main" id="{1111DCB6-EC30-4530-AFC6-CEF6E35E4E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2B98EB3F-9D08-4B2F-96DA-84EDBF54040D}" type="slidenum">
              <a:rPr lang="en-US" altLang="en-US" smtClean="0">
                <a:solidFill>
                  <a:schemeClr val="accent1"/>
                </a:solidFill>
                <a:latin typeface="Arial" panose="020B0604020202020204" pitchFamily="34" charset="0"/>
              </a:rPr>
              <a:pPr>
                <a:spcBef>
                  <a:spcPct val="0"/>
                </a:spcBef>
                <a:buClrTx/>
                <a:buSzTx/>
                <a:buFontTx/>
                <a:buNone/>
              </a:pPr>
              <a:t>12</a:t>
            </a:fld>
            <a:endParaRPr lang="en-US" altLang="en-US">
              <a:solidFill>
                <a:schemeClr val="accent1"/>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DF93-02FB-4F60-98D4-37B7486BBEEA}"/>
              </a:ext>
            </a:extLst>
          </p:cNvPr>
          <p:cNvSpPr>
            <a:spLocks noGrp="1"/>
          </p:cNvSpPr>
          <p:nvPr>
            <p:ph type="title"/>
          </p:nvPr>
        </p:nvSpPr>
        <p:spPr>
          <a:xfrm>
            <a:off x="609600" y="609600"/>
            <a:ext cx="6348413" cy="803275"/>
          </a:xfrm>
        </p:spPr>
        <p:txBody>
          <a:bodyPr rtlCol="0"/>
          <a:lstStyle/>
          <a:p>
            <a:pPr eaLnBrk="1" fontAlgn="auto" hangingPunct="1">
              <a:spcAft>
                <a:spcPts val="0"/>
              </a:spcAft>
              <a:defRPr/>
            </a:pPr>
            <a:r>
              <a:rPr lang="en-GB" dirty="0">
                <a:solidFill>
                  <a:schemeClr val="accent2">
                    <a:lumMod val="75000"/>
                  </a:schemeClr>
                </a:solidFill>
              </a:rPr>
              <a:t>When not to use FFX</a:t>
            </a:r>
          </a:p>
        </p:txBody>
      </p:sp>
      <p:sp>
        <p:nvSpPr>
          <p:cNvPr id="43011" name="Content Placeholder 2">
            <a:extLst>
              <a:ext uri="{FF2B5EF4-FFF2-40B4-BE49-F238E27FC236}">
                <a16:creationId xmlns:a16="http://schemas.microsoft.com/office/drawing/2014/main" id="{7394A471-9663-48E6-B812-83B01115AFC6}"/>
              </a:ext>
            </a:extLst>
          </p:cNvPr>
          <p:cNvSpPr>
            <a:spLocks noGrp="1" noChangeArrowheads="1"/>
          </p:cNvSpPr>
          <p:nvPr>
            <p:ph idx="1"/>
          </p:nvPr>
        </p:nvSpPr>
        <p:spPr>
          <a:xfrm>
            <a:off x="609600" y="1785938"/>
            <a:ext cx="6348413" cy="3881437"/>
          </a:xfrm>
        </p:spPr>
        <p:txBody>
          <a:bodyPr/>
          <a:lstStyle/>
          <a:p>
            <a:pPr eaLnBrk="1" hangingPunct="1"/>
            <a:r>
              <a:rPr lang="en-GB" altLang="en-US" sz="2400"/>
              <a:t>Want to make inferences about the population.</a:t>
            </a:r>
          </a:p>
          <a:p>
            <a:pPr eaLnBrk="1" hangingPunct="1"/>
            <a:r>
              <a:rPr lang="en-GB" altLang="en-US" sz="2400"/>
              <a:t>FFX does not account for variation between subjects</a:t>
            </a:r>
          </a:p>
          <a:p>
            <a:pPr eaLnBrk="1" hangingPunct="1"/>
            <a:r>
              <a:rPr lang="en-GB" altLang="en-US" sz="2400"/>
              <a:t>Need to model the random effect of subject selection</a:t>
            </a:r>
          </a:p>
        </p:txBody>
      </p:sp>
      <p:sp>
        <p:nvSpPr>
          <p:cNvPr id="43012" name="Slide Number Placeholder 3">
            <a:extLst>
              <a:ext uri="{FF2B5EF4-FFF2-40B4-BE49-F238E27FC236}">
                <a16:creationId xmlns:a16="http://schemas.microsoft.com/office/drawing/2014/main" id="{8FEAA509-033E-493B-9EC9-E53369E36A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EB197511-F5A7-4251-AEDD-AC92F43DC585}" type="slidenum">
              <a:rPr lang="en-US" altLang="en-US" smtClean="0">
                <a:solidFill>
                  <a:schemeClr val="accent1"/>
                </a:solidFill>
                <a:latin typeface="Arial" panose="020B0604020202020204" pitchFamily="34" charset="0"/>
              </a:rPr>
              <a:pPr>
                <a:spcBef>
                  <a:spcPct val="0"/>
                </a:spcBef>
                <a:buClrTx/>
                <a:buSzTx/>
                <a:buFontTx/>
                <a:buNone/>
              </a:pPr>
              <a:t>13</a:t>
            </a:fld>
            <a:endParaRPr lang="en-US" altLang="en-US">
              <a:solidFill>
                <a:schemeClr val="accent1"/>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8C40E64-D825-4F23-9C4B-3A5B5E34A218}"/>
              </a:ext>
            </a:extLst>
          </p:cNvPr>
          <p:cNvSpPr>
            <a:spLocks noGrp="1"/>
          </p:cNvSpPr>
          <p:nvPr>
            <p:ph type="title"/>
          </p:nvPr>
        </p:nvSpPr>
        <p:spPr>
          <a:xfrm>
            <a:off x="330200" y="908050"/>
            <a:ext cx="8489950" cy="649288"/>
          </a:xfrm>
        </p:spPr>
        <p:txBody>
          <a:bodyPr rtlCol="0"/>
          <a:lstStyle/>
          <a:p>
            <a:pPr eaLnBrk="1" fontAlgn="auto" hangingPunct="1">
              <a:spcAft>
                <a:spcPts val="0"/>
              </a:spcAft>
              <a:defRPr/>
            </a:pPr>
            <a:r>
              <a:rPr lang="en-GB" altLang="en-US" dirty="0">
                <a:solidFill>
                  <a:schemeClr val="accent2">
                    <a:lumMod val="75000"/>
                  </a:schemeClr>
                </a:solidFill>
              </a:rPr>
              <a:t>Random effects analysis (RFX)</a:t>
            </a:r>
          </a:p>
        </p:txBody>
      </p:sp>
      <p:sp>
        <p:nvSpPr>
          <p:cNvPr id="44035" name="Slide Number Placeholder 1">
            <a:extLst>
              <a:ext uri="{FF2B5EF4-FFF2-40B4-BE49-F238E27FC236}">
                <a16:creationId xmlns:a16="http://schemas.microsoft.com/office/drawing/2014/main" id="{93F74B1F-5B83-462B-BB14-4A95B6E3F3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926C5369-830D-436A-B7D4-A731ABB0F4E3}" type="slidenum">
              <a:rPr lang="en-US" altLang="en-US" sz="1400" smtClean="0">
                <a:solidFill>
                  <a:schemeClr val="tx1"/>
                </a:solidFill>
                <a:latin typeface="Arial" panose="020B0604020202020204" pitchFamily="34" charset="0"/>
              </a:rPr>
              <a:pPr>
                <a:spcBef>
                  <a:spcPct val="0"/>
                </a:spcBef>
                <a:buClrTx/>
                <a:buSzTx/>
                <a:buFontTx/>
                <a:buNone/>
              </a:pPr>
              <a:t>14</a:t>
            </a:fld>
            <a:endParaRPr lang="en-US" altLang="en-US" sz="1400">
              <a:solidFill>
                <a:schemeClr val="tx1"/>
              </a:solidFill>
              <a:latin typeface="Arial" panose="020B0604020202020204" pitchFamily="34" charset="0"/>
            </a:endParaRPr>
          </a:p>
        </p:txBody>
      </p:sp>
      <p:sp>
        <p:nvSpPr>
          <p:cNvPr id="44036" name="Content Placeholder 2">
            <a:extLst>
              <a:ext uri="{FF2B5EF4-FFF2-40B4-BE49-F238E27FC236}">
                <a16:creationId xmlns:a16="http://schemas.microsoft.com/office/drawing/2014/main" id="{3D53E1B4-83A9-44A2-A95D-2110E9B2AB23}"/>
              </a:ext>
            </a:extLst>
          </p:cNvPr>
          <p:cNvSpPr>
            <a:spLocks noGrp="1" noChangeArrowheads="1"/>
          </p:cNvSpPr>
          <p:nvPr>
            <p:ph idx="1"/>
          </p:nvPr>
        </p:nvSpPr>
        <p:spPr>
          <a:xfrm>
            <a:off x="463550" y="2068513"/>
            <a:ext cx="6348413" cy="3881437"/>
          </a:xfrm>
        </p:spPr>
        <p:txBody>
          <a:bodyPr/>
          <a:lstStyle/>
          <a:p>
            <a:pPr eaLnBrk="1" hangingPunct="1">
              <a:spcBef>
                <a:spcPct val="0"/>
              </a:spcBef>
            </a:pPr>
            <a:r>
              <a:rPr lang="en-GB" altLang="en-US" sz="2400"/>
              <a:t>Synonymous with ‘mixed effects models’.</a:t>
            </a:r>
            <a:br>
              <a:rPr lang="en-GB" altLang="en-US" sz="2400"/>
            </a:br>
            <a:endParaRPr lang="en-GB" altLang="en-US" sz="2400"/>
          </a:p>
          <a:p>
            <a:pPr eaLnBrk="1" hangingPunct="1">
              <a:spcBef>
                <a:spcPct val="0"/>
              </a:spcBef>
            </a:pPr>
            <a:r>
              <a:rPr lang="en-GB" altLang="en-US" sz="2400"/>
              <a:t>Sample is a set of individuals taken at random from the population.</a:t>
            </a:r>
            <a:br>
              <a:rPr lang="en-GB" altLang="en-US" sz="2400"/>
            </a:br>
            <a:endParaRPr lang="en-GB" altLang="en-US" sz="2400"/>
          </a:p>
          <a:p>
            <a:pPr eaLnBrk="1" hangingPunct="1">
              <a:spcBef>
                <a:spcPct val="0"/>
              </a:spcBef>
            </a:pPr>
            <a:r>
              <a:rPr lang="en-GB" altLang="en-US" sz="2400"/>
              <a:t>To do this we need to consider the between subject variance,</a:t>
            </a:r>
            <a:r>
              <a:rPr lang="en-US" altLang="en-US" sz="2400"/>
              <a:t> σ</a:t>
            </a:r>
            <a:r>
              <a:rPr lang="en-US" altLang="en-US" sz="2400" baseline="-25000"/>
              <a:t>b</a:t>
            </a:r>
            <a:r>
              <a:rPr lang="en-US" altLang="en-US" sz="2400" baseline="30000"/>
              <a:t>2</a:t>
            </a:r>
            <a:r>
              <a:rPr lang="en-GB" altLang="en-US" sz="2400"/>
              <a:t>, as well as </a:t>
            </a:r>
            <a:r>
              <a:rPr lang="en-US" altLang="en-US" sz="2400"/>
              <a:t>σ</a:t>
            </a:r>
            <a:r>
              <a:rPr lang="en-US" altLang="en-US" sz="2400" baseline="-25000"/>
              <a:t>w</a:t>
            </a:r>
            <a:r>
              <a:rPr lang="en-US" altLang="en-US" sz="2400" baseline="30000"/>
              <a:t>2 </a:t>
            </a:r>
            <a:r>
              <a:rPr lang="en-GB" altLang="en-US" sz="2400"/>
              <a:t>– and estimate the likely variance of the population from which our sample is derived.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75448A8-67A1-4A7A-A773-ABC3605F1D18}"/>
              </a:ext>
            </a:extLst>
          </p:cNvPr>
          <p:cNvSpPr>
            <a:spLocks noGrp="1"/>
          </p:cNvSpPr>
          <p:nvPr>
            <p:ph type="title"/>
          </p:nvPr>
        </p:nvSpPr>
        <p:spPr>
          <a:xfrm>
            <a:off x="330200" y="908050"/>
            <a:ext cx="8489950" cy="649288"/>
          </a:xfrm>
        </p:spPr>
        <p:txBody>
          <a:bodyPr rtlCol="0"/>
          <a:lstStyle/>
          <a:p>
            <a:pPr eaLnBrk="1" fontAlgn="auto" hangingPunct="1">
              <a:spcAft>
                <a:spcPts val="0"/>
              </a:spcAft>
              <a:defRPr/>
            </a:pPr>
            <a:r>
              <a:rPr lang="en-GB" altLang="en-US" dirty="0">
                <a:solidFill>
                  <a:schemeClr val="accent2">
                    <a:lumMod val="75000"/>
                  </a:schemeClr>
                </a:solidFill>
              </a:rPr>
              <a:t>Interim summary: Fixed vs Random</a:t>
            </a:r>
          </a:p>
        </p:txBody>
      </p:sp>
      <p:sp>
        <p:nvSpPr>
          <p:cNvPr id="46083" name="Slide Number Placeholder 1">
            <a:extLst>
              <a:ext uri="{FF2B5EF4-FFF2-40B4-BE49-F238E27FC236}">
                <a16:creationId xmlns:a16="http://schemas.microsoft.com/office/drawing/2014/main" id="{D0B119DB-6E1B-436E-902C-FD5C884705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B1967A0-0499-4D2B-BEF0-035A17FE41B9}" type="slidenum">
              <a:rPr lang="en-US" altLang="en-US" sz="1400" smtClean="0">
                <a:solidFill>
                  <a:schemeClr val="tx1"/>
                </a:solidFill>
                <a:latin typeface="Arial" panose="020B0604020202020204" pitchFamily="34" charset="0"/>
              </a:rPr>
              <a:pPr>
                <a:spcBef>
                  <a:spcPct val="0"/>
                </a:spcBef>
                <a:buClrTx/>
                <a:buSzTx/>
                <a:buFontTx/>
                <a:buNone/>
              </a:pPr>
              <a:t>15</a:t>
            </a:fld>
            <a:endParaRPr lang="en-US" altLang="en-US" sz="1400">
              <a:solidFill>
                <a:schemeClr val="tx1"/>
              </a:solidFill>
              <a:latin typeface="Arial" panose="020B0604020202020204" pitchFamily="34" charset="0"/>
            </a:endParaRPr>
          </a:p>
        </p:txBody>
      </p:sp>
      <p:pic>
        <p:nvPicPr>
          <p:cNvPr id="46084" name="Content Placeholder 3">
            <a:extLst>
              <a:ext uri="{FF2B5EF4-FFF2-40B4-BE49-F238E27FC236}">
                <a16:creationId xmlns:a16="http://schemas.microsoft.com/office/drawing/2014/main" id="{B213460C-564D-47F7-8194-211CE28A037F}"/>
              </a:ext>
            </a:extLst>
          </p:cNvPr>
          <p:cNvPicPr>
            <a:picLocks noChangeAspect="1"/>
          </p:cNvPicPr>
          <p:nvPr/>
        </p:nvPicPr>
        <p:blipFill>
          <a:blip r:embed="rId3">
            <a:extLst>
              <a:ext uri="{28A0092B-C50C-407E-A947-70E740481C1C}">
                <a14:useLocalDpi xmlns:a14="http://schemas.microsoft.com/office/drawing/2010/main" val="0"/>
              </a:ext>
            </a:extLst>
          </a:blip>
          <a:srcRect l="-14713" r="-14713"/>
          <a:stretch>
            <a:fillRect/>
          </a:stretch>
        </p:blipFill>
        <p:spPr bwMode="auto">
          <a:xfrm>
            <a:off x="96838" y="1557338"/>
            <a:ext cx="8850312"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TextBox 1">
            <a:extLst>
              <a:ext uri="{FF2B5EF4-FFF2-40B4-BE49-F238E27FC236}">
                <a16:creationId xmlns:a16="http://schemas.microsoft.com/office/drawing/2014/main" id="{48BF697C-6651-4456-943E-E3D8279621C6}"/>
              </a:ext>
            </a:extLst>
          </p:cNvPr>
          <p:cNvSpPr txBox="1">
            <a:spLocks noChangeArrowheads="1"/>
          </p:cNvSpPr>
          <p:nvPr/>
        </p:nvSpPr>
        <p:spPr bwMode="auto">
          <a:xfrm>
            <a:off x="611188" y="6337300"/>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latin typeface="Arial" panose="020B0604020202020204" pitchFamily="34" charset="0"/>
              </a:rPr>
              <a:t>(from Poldrack, Mumford and Nichol’s ‘Handbook of fMRI analyses’)</a:t>
            </a:r>
            <a:endParaRPr lang="en-GB" altLang="en-US">
              <a:solidFill>
                <a:schemeClr val="tx1"/>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1064448-CA9E-4E34-BA30-C922854F45F0}"/>
              </a:ext>
            </a:extLst>
          </p:cNvPr>
          <p:cNvSpPr>
            <a:spLocks noGrp="1" noChangeArrowheads="1"/>
          </p:cNvSpPr>
          <p:nvPr>
            <p:ph type="title"/>
          </p:nvPr>
        </p:nvSpPr>
        <p:spPr/>
        <p:txBody>
          <a:bodyPr rtlCol="0"/>
          <a:lstStyle/>
          <a:p>
            <a:pPr eaLnBrk="1" fontAlgn="auto" hangingPunct="1">
              <a:spcAft>
                <a:spcPts val="0"/>
              </a:spcAft>
              <a:defRPr/>
            </a:pPr>
            <a:r>
              <a:rPr lang="en-GB" altLang="en-US" dirty="0">
                <a:solidFill>
                  <a:schemeClr val="accent2">
                    <a:lumMod val="75000"/>
                  </a:schemeClr>
                </a:solidFill>
              </a:rPr>
              <a:t>Overview of today’s talk</a:t>
            </a:r>
          </a:p>
        </p:txBody>
      </p:sp>
      <p:sp>
        <p:nvSpPr>
          <p:cNvPr id="48131" name="Rectangle 8">
            <a:extLst>
              <a:ext uri="{FF2B5EF4-FFF2-40B4-BE49-F238E27FC236}">
                <a16:creationId xmlns:a16="http://schemas.microsoft.com/office/drawing/2014/main" id="{EBB659F7-A3FE-4629-A874-9CEEF974AFD8}"/>
              </a:ext>
            </a:extLst>
          </p:cNvPr>
          <p:cNvSpPr>
            <a:spLocks noGrp="1" noChangeArrowheads="1"/>
          </p:cNvSpPr>
          <p:nvPr>
            <p:ph idx="1"/>
          </p:nvPr>
        </p:nvSpPr>
        <p:spPr>
          <a:xfrm>
            <a:off x="330200" y="1773238"/>
            <a:ext cx="8489950" cy="4392612"/>
          </a:xfrm>
        </p:spPr>
        <p:txBody>
          <a:bodyPr/>
          <a:lstStyle/>
          <a:p>
            <a:pPr marL="514350" indent="-514350" eaLnBrk="1" hangingPunct="1">
              <a:buFontTx/>
              <a:buAutoNum type="arabicPeriod"/>
            </a:pPr>
            <a:r>
              <a:rPr lang="en-GB" altLang="en-US" sz="2400"/>
              <a:t>Recap of first level analysis</a:t>
            </a:r>
          </a:p>
          <a:p>
            <a:pPr marL="514350" indent="-514350" eaLnBrk="1" hangingPunct="1">
              <a:buFontTx/>
              <a:buAutoNum type="arabicPeriod"/>
            </a:pPr>
            <a:r>
              <a:rPr lang="en-GB" altLang="en-US" sz="2400"/>
              <a:t>What is second level analysis?</a:t>
            </a:r>
          </a:p>
          <a:p>
            <a:pPr marL="514350" indent="-514350" eaLnBrk="1" hangingPunct="1">
              <a:buFontTx/>
              <a:buAutoNum type="arabicPeriod"/>
            </a:pPr>
            <a:r>
              <a:rPr lang="en-GB" altLang="en-US" sz="2400"/>
              <a:t>Fixed vs. random effects</a:t>
            </a:r>
          </a:p>
          <a:p>
            <a:pPr marL="514350" indent="-514350" eaLnBrk="1" hangingPunct="1">
              <a:buFontTx/>
              <a:buAutoNum type="arabicPeriod"/>
            </a:pPr>
            <a:r>
              <a:rPr lang="en-GB" altLang="en-US" sz="2400">
                <a:solidFill>
                  <a:srgbClr val="7030A0"/>
                </a:solidFill>
              </a:rPr>
              <a:t>How do we analyse random effects?</a:t>
            </a:r>
          </a:p>
          <a:p>
            <a:pPr marL="514350" indent="-514350" eaLnBrk="1" hangingPunct="1">
              <a:buFontTx/>
              <a:buAutoNum type="arabicPeriod"/>
            </a:pPr>
            <a:r>
              <a:rPr lang="en-GB" altLang="en-US" sz="2400"/>
              <a:t>Practical demonstration</a:t>
            </a:r>
          </a:p>
          <a:p>
            <a:pPr marL="514350" indent="-514350" eaLnBrk="1" hangingPunct="1">
              <a:buFontTx/>
              <a:buAutoNum type="arabicPeriod"/>
            </a:pPr>
            <a:r>
              <a:rPr lang="en-GB" altLang="en-US" sz="2400"/>
              <a:t>Questions</a:t>
            </a:r>
          </a:p>
          <a:p>
            <a:pPr marL="514350" indent="-514350" eaLnBrk="1" hangingPunct="1">
              <a:buFontTx/>
              <a:buAutoNum type="arabicPeriod"/>
            </a:pPr>
            <a:endParaRPr lang="en-GB" altLang="en-US" sz="2400"/>
          </a:p>
        </p:txBody>
      </p:sp>
      <p:sp>
        <p:nvSpPr>
          <p:cNvPr id="48132" name="Slide Number Placeholder 1">
            <a:extLst>
              <a:ext uri="{FF2B5EF4-FFF2-40B4-BE49-F238E27FC236}">
                <a16:creationId xmlns:a16="http://schemas.microsoft.com/office/drawing/2014/main" id="{EE9ABA3C-BC56-4939-B119-05EB575E94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51050210-D815-4D84-B873-74B6594CD805}" type="slidenum">
              <a:rPr lang="en-US" altLang="en-US" sz="1400" smtClean="0">
                <a:solidFill>
                  <a:schemeClr val="tx1"/>
                </a:solidFill>
                <a:latin typeface="Arial" panose="020B0604020202020204" pitchFamily="34" charset="0"/>
              </a:rPr>
              <a:pPr>
                <a:spcBef>
                  <a:spcPct val="0"/>
                </a:spcBef>
                <a:buClrTx/>
                <a:buSzTx/>
                <a:buFontTx/>
                <a:buNone/>
              </a:pPr>
              <a:t>16</a:t>
            </a:fld>
            <a:endParaRPr lang="en-US" altLang="en-US" sz="1400">
              <a:solidFill>
                <a:schemeClr val="tx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2193CCBD-D22C-439A-A41C-2DE8EABB55CA}"/>
              </a:ext>
            </a:extLst>
          </p:cNvPr>
          <p:cNvSpPr>
            <a:spLocks noGrp="1"/>
          </p:cNvSpPr>
          <p:nvPr>
            <p:ph type="title"/>
          </p:nvPr>
        </p:nvSpPr>
        <p:spPr>
          <a:xfrm>
            <a:off x="330200" y="908050"/>
            <a:ext cx="8489950" cy="649288"/>
          </a:xfrm>
        </p:spPr>
        <p:txBody>
          <a:bodyPr rtlCol="0"/>
          <a:lstStyle/>
          <a:p>
            <a:pPr eaLnBrk="1" fontAlgn="auto" hangingPunct="1">
              <a:spcAft>
                <a:spcPts val="0"/>
              </a:spcAft>
              <a:defRPr/>
            </a:pPr>
            <a:r>
              <a:rPr lang="en-GB" altLang="en-US" dirty="0">
                <a:solidFill>
                  <a:schemeClr val="accent2">
                    <a:lumMod val="75000"/>
                  </a:schemeClr>
                </a:solidFill>
              </a:rPr>
              <a:t>Random effects analysis (RFX) - Methods</a:t>
            </a:r>
          </a:p>
        </p:txBody>
      </p:sp>
      <p:sp>
        <p:nvSpPr>
          <p:cNvPr id="50179" name="Content Placeholder 2">
            <a:extLst>
              <a:ext uri="{FF2B5EF4-FFF2-40B4-BE49-F238E27FC236}">
                <a16:creationId xmlns:a16="http://schemas.microsoft.com/office/drawing/2014/main" id="{E9AAD314-B0B8-4CBB-A0DE-B3E7BFA579D5}"/>
              </a:ext>
            </a:extLst>
          </p:cNvPr>
          <p:cNvSpPr>
            <a:spLocks noGrp="1" noChangeArrowheads="1"/>
          </p:cNvSpPr>
          <p:nvPr>
            <p:ph idx="1"/>
          </p:nvPr>
        </p:nvSpPr>
        <p:spPr>
          <a:xfrm>
            <a:off x="323850" y="1557338"/>
            <a:ext cx="8489950" cy="3457575"/>
          </a:xfrm>
        </p:spPr>
        <p:txBody>
          <a:bodyPr/>
          <a:lstStyle/>
          <a:p>
            <a:pPr eaLnBrk="1" hangingPunct="1"/>
            <a:endParaRPr lang="en-GB" altLang="en-US" sz="2400"/>
          </a:p>
          <a:p>
            <a:pPr eaLnBrk="1" hangingPunct="1"/>
            <a:r>
              <a:rPr lang="en-GB" altLang="en-US" sz="2400"/>
              <a:t>Hierarchical</a:t>
            </a:r>
            <a:br>
              <a:rPr lang="en-GB" altLang="en-US" sz="2400"/>
            </a:br>
            <a:endParaRPr lang="en-GB" altLang="en-US" sz="2400"/>
          </a:p>
          <a:p>
            <a:pPr eaLnBrk="1" hangingPunct="1"/>
            <a:r>
              <a:rPr lang="en-GB" altLang="en-US" sz="2400"/>
              <a:t>Summary statistics approach</a:t>
            </a:r>
          </a:p>
          <a:p>
            <a:pPr eaLnBrk="1" hangingPunct="1"/>
            <a:endParaRPr lang="en-GB" altLang="en-US" sz="2400" u="sng"/>
          </a:p>
        </p:txBody>
      </p:sp>
      <p:sp>
        <p:nvSpPr>
          <p:cNvPr id="50180" name="Slide Number Placeholder 1">
            <a:extLst>
              <a:ext uri="{FF2B5EF4-FFF2-40B4-BE49-F238E27FC236}">
                <a16:creationId xmlns:a16="http://schemas.microsoft.com/office/drawing/2014/main" id="{7C8F2D95-A1C8-4242-95AF-1450D59F2D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86E317C-F92F-48A0-8E73-F85CF05D8E1B}" type="slidenum">
              <a:rPr lang="en-US" altLang="en-US" sz="1400" smtClean="0">
                <a:solidFill>
                  <a:schemeClr val="tx1"/>
                </a:solidFill>
                <a:latin typeface="Arial" panose="020B0604020202020204" pitchFamily="34" charset="0"/>
              </a:rPr>
              <a:pPr>
                <a:spcBef>
                  <a:spcPct val="0"/>
                </a:spcBef>
                <a:buClrTx/>
                <a:buSzTx/>
                <a:buFontTx/>
                <a:buNone/>
              </a:pPr>
              <a:t>17</a:t>
            </a:fld>
            <a:endParaRPr lang="en-US" altLang="en-US" sz="1400">
              <a:solidFill>
                <a:schemeClr val="tx1"/>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D8A10FD-1C34-4BE7-A632-67421C81FBAE}"/>
              </a:ext>
            </a:extLst>
          </p:cNvPr>
          <p:cNvSpPr>
            <a:spLocks noGrp="1" noChangeArrowheads="1"/>
          </p:cNvSpPr>
          <p:nvPr>
            <p:ph type="title"/>
          </p:nvPr>
        </p:nvSpPr>
        <p:spPr>
          <a:xfrm>
            <a:off x="330200" y="908050"/>
            <a:ext cx="8489950" cy="649288"/>
          </a:xfrm>
        </p:spPr>
        <p:txBody>
          <a:bodyPr/>
          <a:lstStyle/>
          <a:p>
            <a:pPr eaLnBrk="1" hangingPunct="1"/>
            <a:r>
              <a:rPr lang="en-GB" altLang="en-US"/>
              <a:t>Methods for Random Effects</a:t>
            </a:r>
          </a:p>
        </p:txBody>
      </p:sp>
      <p:sp>
        <p:nvSpPr>
          <p:cNvPr id="3" name="Content Placeholder 2">
            <a:extLst>
              <a:ext uri="{FF2B5EF4-FFF2-40B4-BE49-F238E27FC236}">
                <a16:creationId xmlns:a16="http://schemas.microsoft.com/office/drawing/2014/main" id="{16B6AC46-3C40-4C78-A522-4BBBC21F2DBC}"/>
              </a:ext>
            </a:extLst>
          </p:cNvPr>
          <p:cNvSpPr>
            <a:spLocks noGrp="1"/>
          </p:cNvSpPr>
          <p:nvPr>
            <p:ph idx="1"/>
          </p:nvPr>
        </p:nvSpPr>
        <p:spPr>
          <a:xfrm>
            <a:off x="330200" y="1484313"/>
            <a:ext cx="8489950" cy="4681537"/>
          </a:xfrm>
        </p:spPr>
        <p:txBody>
          <a:bodyPr rtlCol="0">
            <a:normAutofit/>
          </a:bodyPr>
          <a:lstStyle/>
          <a:p>
            <a:pPr marL="0" indent="0" eaLnBrk="1" fontAlgn="auto" hangingPunct="1">
              <a:spcAft>
                <a:spcPts val="0"/>
              </a:spcAft>
              <a:buFontTx/>
              <a:buNone/>
              <a:defRPr/>
            </a:pPr>
            <a:r>
              <a:rPr lang="en-GB" sz="2400" u="sng" dirty="0">
                <a:solidFill>
                  <a:schemeClr val="tx1">
                    <a:lumMod val="75000"/>
                    <a:lumOff val="25000"/>
                  </a:schemeClr>
                </a:solidFill>
              </a:rPr>
              <a:t>Hierarchical</a:t>
            </a:r>
          </a:p>
          <a:p>
            <a:pPr eaLnBrk="1" fontAlgn="auto" hangingPunct="1">
              <a:spcAft>
                <a:spcPts val="0"/>
              </a:spcAft>
              <a:buFont typeface="Wingdings 3" charset="2"/>
              <a:buChar char=""/>
              <a:defRPr/>
            </a:pPr>
            <a:r>
              <a:rPr lang="en-GB" sz="2400" dirty="0">
                <a:solidFill>
                  <a:schemeClr val="tx1">
                    <a:lumMod val="75000"/>
                    <a:lumOff val="25000"/>
                  </a:schemeClr>
                </a:solidFill>
              </a:rPr>
              <a:t>Most accurate method – gold standard</a:t>
            </a:r>
          </a:p>
          <a:p>
            <a:pPr eaLnBrk="1" fontAlgn="auto" hangingPunct="1">
              <a:spcAft>
                <a:spcPts val="0"/>
              </a:spcAft>
              <a:buFont typeface="Wingdings 3" charset="2"/>
              <a:buChar char=""/>
              <a:defRPr/>
            </a:pPr>
            <a:r>
              <a:rPr lang="en-GB" sz="2400" dirty="0">
                <a:solidFill>
                  <a:schemeClr val="tx1">
                    <a:lumMod val="75000"/>
                    <a:lumOff val="25000"/>
                  </a:schemeClr>
                </a:solidFill>
              </a:rPr>
              <a:t>Set up a GLM containing parameters for the effects and variances at both the subject AND group levels, to all be estimated at the same time. </a:t>
            </a:r>
          </a:p>
          <a:p>
            <a:pPr eaLnBrk="1" fontAlgn="auto" hangingPunct="1">
              <a:spcAft>
                <a:spcPts val="0"/>
              </a:spcAft>
              <a:buFont typeface="Wingdings 3" charset="2"/>
              <a:buChar char=""/>
              <a:defRPr/>
            </a:pPr>
            <a:r>
              <a:rPr lang="en-GB" sz="2400" dirty="0">
                <a:solidFill>
                  <a:schemeClr val="tx1">
                    <a:lumMod val="75000"/>
                    <a:lumOff val="25000"/>
                  </a:schemeClr>
                </a:solidFill>
              </a:rPr>
              <a:t>Estimates subject and group statistics via “iterative looping”</a:t>
            </a:r>
          </a:p>
          <a:p>
            <a:pPr eaLnBrk="1" fontAlgn="auto" hangingPunct="1">
              <a:spcAft>
                <a:spcPts val="0"/>
              </a:spcAft>
              <a:buFont typeface="Wingdings 3" charset="2"/>
              <a:buChar char=""/>
              <a:defRPr/>
            </a:pPr>
            <a:r>
              <a:rPr lang="en-GB" sz="2400" dirty="0">
                <a:solidFill>
                  <a:schemeClr val="tx1">
                    <a:lumMod val="75000"/>
                    <a:lumOff val="25000"/>
                  </a:schemeClr>
                </a:solidFill>
              </a:rPr>
              <a:t>Computationally demanding</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p:txBody>
      </p:sp>
      <p:sp>
        <p:nvSpPr>
          <p:cNvPr id="52228" name="Slide Number Placeholder 1">
            <a:extLst>
              <a:ext uri="{FF2B5EF4-FFF2-40B4-BE49-F238E27FC236}">
                <a16:creationId xmlns:a16="http://schemas.microsoft.com/office/drawing/2014/main" id="{DA4587B2-B115-42A8-AED8-0494A4F0B2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58E7BE1F-1989-4275-88EA-38A03CB02F26}" type="slidenum">
              <a:rPr lang="en-US" altLang="en-US" sz="1400" smtClean="0">
                <a:solidFill>
                  <a:schemeClr val="tx1"/>
                </a:solidFill>
                <a:latin typeface="Arial" panose="020B0604020202020204" pitchFamily="34" charset="0"/>
              </a:rPr>
              <a:pPr>
                <a:spcBef>
                  <a:spcPct val="0"/>
                </a:spcBef>
                <a:buClrTx/>
                <a:buSzTx/>
                <a:buFontTx/>
                <a:buNone/>
              </a:pPr>
              <a:t>18</a:t>
            </a:fld>
            <a:endParaRPr lang="en-US" altLang="en-US" sz="1400">
              <a:solidFill>
                <a:schemeClr val="tx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76120E8-F030-4991-BE9E-7E35DEDD564E}"/>
              </a:ext>
            </a:extLst>
          </p:cNvPr>
          <p:cNvSpPr>
            <a:spLocks noGrp="1" noChangeArrowheads="1"/>
          </p:cNvSpPr>
          <p:nvPr>
            <p:ph type="title"/>
          </p:nvPr>
        </p:nvSpPr>
        <p:spPr>
          <a:xfrm>
            <a:off x="330200" y="908050"/>
            <a:ext cx="8489950" cy="649288"/>
          </a:xfrm>
        </p:spPr>
        <p:txBody>
          <a:bodyPr/>
          <a:lstStyle/>
          <a:p>
            <a:pPr eaLnBrk="1" hangingPunct="1"/>
            <a:r>
              <a:rPr lang="en-GB" altLang="en-US" u="sng"/>
              <a:t>Methods for random effects</a:t>
            </a:r>
          </a:p>
        </p:txBody>
      </p:sp>
      <p:sp>
        <p:nvSpPr>
          <p:cNvPr id="23554" name="Content Placeholder 2">
            <a:extLst>
              <a:ext uri="{FF2B5EF4-FFF2-40B4-BE49-F238E27FC236}">
                <a16:creationId xmlns:a16="http://schemas.microsoft.com/office/drawing/2014/main" id="{E3BF9943-7D31-497F-BCB2-837397D8F253}"/>
              </a:ext>
            </a:extLst>
          </p:cNvPr>
          <p:cNvSpPr>
            <a:spLocks noGrp="1"/>
          </p:cNvSpPr>
          <p:nvPr>
            <p:ph idx="1"/>
          </p:nvPr>
        </p:nvSpPr>
        <p:spPr>
          <a:xfrm>
            <a:off x="323850" y="1557338"/>
            <a:ext cx="8489950" cy="3457575"/>
          </a:xfrm>
        </p:spPr>
        <p:txBody>
          <a:bodyPr rtlCol="0">
            <a:normAutofit/>
          </a:bodyPr>
          <a:lstStyle/>
          <a:p>
            <a:pPr marL="0" indent="0" eaLnBrk="1" fontAlgn="auto" hangingPunct="1">
              <a:spcAft>
                <a:spcPts val="0"/>
              </a:spcAft>
              <a:buFontTx/>
              <a:buNone/>
              <a:defRPr/>
            </a:pPr>
            <a:r>
              <a:rPr lang="en-GB" sz="2400" u="sng" dirty="0">
                <a:solidFill>
                  <a:schemeClr val="tx1">
                    <a:lumMod val="75000"/>
                    <a:lumOff val="25000"/>
                  </a:schemeClr>
                </a:solidFill>
              </a:rPr>
              <a:t>Summary statistics </a:t>
            </a:r>
          </a:p>
          <a:p>
            <a:pPr eaLnBrk="1" fontAlgn="auto" hangingPunct="1">
              <a:spcAft>
                <a:spcPts val="0"/>
              </a:spcAft>
              <a:buFont typeface="Wingdings 3" charset="2"/>
              <a:buChar char=""/>
              <a:defRPr/>
            </a:pPr>
            <a:r>
              <a:rPr lang="en-GB" sz="2400" dirty="0">
                <a:solidFill>
                  <a:schemeClr val="tx1">
                    <a:lumMod val="75000"/>
                    <a:lumOff val="25000"/>
                  </a:schemeClr>
                </a:solidFill>
              </a:rPr>
              <a:t>1</a:t>
            </a:r>
            <a:r>
              <a:rPr lang="en-GB" sz="2400" baseline="30000" dirty="0">
                <a:solidFill>
                  <a:schemeClr val="tx1">
                    <a:lumMod val="75000"/>
                    <a:lumOff val="25000"/>
                  </a:schemeClr>
                </a:solidFill>
              </a:rPr>
              <a:t>st</a:t>
            </a:r>
            <a:r>
              <a:rPr lang="en-GB" sz="2400" dirty="0">
                <a:solidFill>
                  <a:schemeClr val="tx1">
                    <a:lumMod val="75000"/>
                    <a:lumOff val="25000"/>
                  </a:schemeClr>
                </a:solidFill>
              </a:rPr>
              <a:t> level design for all subjects must be the SAME</a:t>
            </a:r>
          </a:p>
          <a:p>
            <a:pPr eaLnBrk="1" fontAlgn="auto" hangingPunct="1">
              <a:spcAft>
                <a:spcPts val="0"/>
              </a:spcAft>
              <a:buFont typeface="Wingdings 3" charset="2"/>
              <a:buChar char=""/>
              <a:defRPr/>
            </a:pPr>
            <a:r>
              <a:rPr lang="en-GB" sz="2400" dirty="0">
                <a:solidFill>
                  <a:schemeClr val="tx1">
                    <a:lumMod val="75000"/>
                    <a:lumOff val="25000"/>
                  </a:schemeClr>
                </a:solidFill>
              </a:rPr>
              <a:t>Uses the same sample means as in the first level analysis</a:t>
            </a:r>
          </a:p>
          <a:p>
            <a:pPr eaLnBrk="1" fontAlgn="auto" hangingPunct="1">
              <a:spcAft>
                <a:spcPts val="0"/>
              </a:spcAft>
              <a:buFont typeface="Wingdings 3" charset="2"/>
              <a:buChar char=""/>
              <a:defRPr/>
            </a:pPr>
            <a:r>
              <a:rPr lang="en-GB" sz="2400" dirty="0">
                <a:solidFill>
                  <a:schemeClr val="tx1">
                    <a:lumMod val="75000"/>
                    <a:lumOff val="25000"/>
                  </a:schemeClr>
                </a:solidFill>
              </a:rPr>
              <a:t>Gives exact same results as hierarchical model (when the within-subject variance is the same for all subjects)</a:t>
            </a:r>
          </a:p>
          <a:p>
            <a:pPr eaLnBrk="1" fontAlgn="auto" hangingPunct="1">
              <a:spcAft>
                <a:spcPts val="0"/>
              </a:spcAft>
              <a:buFont typeface="Wingdings 3" charset="2"/>
              <a:buChar char=""/>
              <a:defRPr/>
            </a:pPr>
            <a:r>
              <a:rPr lang="en-GB" sz="2400" dirty="0">
                <a:solidFill>
                  <a:schemeClr val="tx1">
                    <a:lumMod val="75000"/>
                    <a:lumOff val="25000"/>
                  </a:schemeClr>
                </a:solidFill>
              </a:rPr>
              <a:t>Validity is undermined by presence of extreme outliers.</a:t>
            </a:r>
          </a:p>
          <a:p>
            <a:pPr eaLnBrk="1" fontAlgn="auto" hangingPunct="1">
              <a:spcAft>
                <a:spcPts val="0"/>
              </a:spcAft>
              <a:buFont typeface="Wingdings 3" charset="2"/>
              <a:buChar char=""/>
              <a:defRPr/>
            </a:pPr>
            <a:endParaRPr lang="en-GB" altLang="en-US" dirty="0">
              <a:solidFill>
                <a:schemeClr val="tx1">
                  <a:lumMod val="75000"/>
                  <a:lumOff val="25000"/>
                </a:schemeClr>
              </a:solidFill>
            </a:endParaRPr>
          </a:p>
        </p:txBody>
      </p:sp>
      <p:sp>
        <p:nvSpPr>
          <p:cNvPr id="54276" name="Slide Number Placeholder 1">
            <a:extLst>
              <a:ext uri="{FF2B5EF4-FFF2-40B4-BE49-F238E27FC236}">
                <a16:creationId xmlns:a16="http://schemas.microsoft.com/office/drawing/2014/main" id="{86FFFE4E-BBBA-4648-8D8A-A1BC1CC1FE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76E97DEC-3C33-4688-8859-41D1F4806FFD}" type="slidenum">
              <a:rPr lang="en-US" altLang="en-US" sz="1400" smtClean="0">
                <a:solidFill>
                  <a:schemeClr val="tx1"/>
                </a:solidFill>
                <a:latin typeface="Arial" panose="020B0604020202020204" pitchFamily="34" charset="0"/>
              </a:rPr>
              <a:pPr>
                <a:spcBef>
                  <a:spcPct val="0"/>
                </a:spcBef>
                <a:buClrTx/>
                <a:buSzTx/>
                <a:buFontTx/>
                <a:buNone/>
              </a:pPr>
              <a:t>19</a:t>
            </a:fld>
            <a:endParaRPr lang="en-US" altLang="en-US" sz="1400">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46DEF85-9B34-4A01-B7E1-787ED3A1EE41}"/>
              </a:ext>
            </a:extLst>
          </p:cNvPr>
          <p:cNvSpPr>
            <a:spLocks noGrp="1" noChangeArrowheads="1"/>
          </p:cNvSpPr>
          <p:nvPr>
            <p:ph type="title"/>
          </p:nvPr>
        </p:nvSpPr>
        <p:spPr/>
        <p:txBody>
          <a:bodyPr/>
          <a:lstStyle/>
          <a:p>
            <a:pPr eaLnBrk="1" hangingPunct="1"/>
            <a:r>
              <a:rPr lang="en-GB" altLang="en-US"/>
              <a:t>Overview of today’s talk</a:t>
            </a:r>
          </a:p>
        </p:txBody>
      </p:sp>
      <p:sp>
        <p:nvSpPr>
          <p:cNvPr id="21507" name="Rectangle 8">
            <a:extLst>
              <a:ext uri="{FF2B5EF4-FFF2-40B4-BE49-F238E27FC236}">
                <a16:creationId xmlns:a16="http://schemas.microsoft.com/office/drawing/2014/main" id="{B5DE6273-A045-49D7-8CC4-2A353B0DA62F}"/>
              </a:ext>
            </a:extLst>
          </p:cNvPr>
          <p:cNvSpPr>
            <a:spLocks noGrp="1" noChangeArrowheads="1"/>
          </p:cNvSpPr>
          <p:nvPr>
            <p:ph idx="1"/>
          </p:nvPr>
        </p:nvSpPr>
        <p:spPr>
          <a:xfrm>
            <a:off x="330200" y="1773238"/>
            <a:ext cx="8489950" cy="4392612"/>
          </a:xfrm>
        </p:spPr>
        <p:txBody>
          <a:bodyPr/>
          <a:lstStyle/>
          <a:p>
            <a:pPr marL="514350" indent="-514350" eaLnBrk="1" hangingPunct="1">
              <a:buFontTx/>
              <a:buAutoNum type="arabicPeriod"/>
            </a:pPr>
            <a:r>
              <a:rPr lang="en-GB" altLang="en-US" sz="2800">
                <a:solidFill>
                  <a:srgbClr val="7030A0"/>
                </a:solidFill>
              </a:rPr>
              <a:t>Recap of first level analysis</a:t>
            </a:r>
          </a:p>
          <a:p>
            <a:pPr marL="514350" indent="-514350" eaLnBrk="1" hangingPunct="1">
              <a:buFontTx/>
              <a:buAutoNum type="arabicPeriod"/>
            </a:pPr>
            <a:r>
              <a:rPr lang="en-GB" altLang="en-US" sz="2800"/>
              <a:t>What is second level analysis?</a:t>
            </a:r>
          </a:p>
          <a:p>
            <a:pPr marL="514350" indent="-514350" eaLnBrk="1" hangingPunct="1">
              <a:buFontTx/>
              <a:buAutoNum type="arabicPeriod"/>
            </a:pPr>
            <a:r>
              <a:rPr lang="en-GB" altLang="en-US" sz="2800"/>
              <a:t>Fixed vs. random effects</a:t>
            </a:r>
          </a:p>
          <a:p>
            <a:pPr marL="514350" indent="-514350" eaLnBrk="1" hangingPunct="1">
              <a:buFontTx/>
              <a:buAutoNum type="arabicPeriod"/>
            </a:pPr>
            <a:r>
              <a:rPr lang="en-GB" altLang="en-US" sz="2800"/>
              <a:t>How do we analyse random effects?</a:t>
            </a:r>
          </a:p>
          <a:p>
            <a:pPr marL="514350" indent="-514350" eaLnBrk="1" hangingPunct="1">
              <a:buFontTx/>
              <a:buAutoNum type="arabicPeriod"/>
            </a:pPr>
            <a:r>
              <a:rPr lang="en-GB" altLang="en-US" sz="2800"/>
              <a:t>Practical demonstration</a:t>
            </a:r>
          </a:p>
          <a:p>
            <a:pPr marL="514350" indent="-514350" eaLnBrk="1" hangingPunct="1">
              <a:buFontTx/>
              <a:buAutoNum type="arabicPeriod"/>
            </a:pPr>
            <a:r>
              <a:rPr lang="en-GB" altLang="en-US" sz="2800"/>
              <a:t>Questions</a:t>
            </a:r>
          </a:p>
          <a:p>
            <a:pPr marL="514350" indent="-514350" eaLnBrk="1" hangingPunct="1">
              <a:buFontTx/>
              <a:buAutoNum type="arabicPeriod"/>
            </a:pPr>
            <a:endParaRPr lang="en-GB" altLang="en-US"/>
          </a:p>
        </p:txBody>
      </p:sp>
      <p:sp>
        <p:nvSpPr>
          <p:cNvPr id="21508" name="Slide Number Placeholder 1">
            <a:extLst>
              <a:ext uri="{FF2B5EF4-FFF2-40B4-BE49-F238E27FC236}">
                <a16:creationId xmlns:a16="http://schemas.microsoft.com/office/drawing/2014/main" id="{FB77CD76-2734-44A4-8C7A-9082091CAB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AB6EB8B4-12A6-4A53-8453-D5F48130EA81}" type="slidenum">
              <a:rPr lang="en-US" altLang="en-US" sz="1400" smtClean="0">
                <a:solidFill>
                  <a:schemeClr val="tx1"/>
                </a:solidFill>
                <a:latin typeface="Arial" panose="020B0604020202020204" pitchFamily="34" charset="0"/>
              </a:rPr>
              <a:pPr>
                <a:spcBef>
                  <a:spcPct val="0"/>
                </a:spcBef>
                <a:buClrTx/>
                <a:buSzTx/>
                <a:buFontTx/>
                <a:buNone/>
              </a:pPr>
              <a:t>2</a:t>
            </a:fld>
            <a:endParaRPr lang="en-US" altLang="en-US" sz="1400">
              <a:solidFill>
                <a:schemeClr val="tx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002ED3F2-1693-4240-A27C-75396B498C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582564FC-DFF0-483F-8A9F-582554F10A1E}" type="slidenum">
              <a:rPr lang="en-US" altLang="en-US" sz="1400" smtClean="0">
                <a:solidFill>
                  <a:schemeClr val="tx1"/>
                </a:solidFill>
                <a:latin typeface="Arial" panose="020B0604020202020204" pitchFamily="34" charset="0"/>
              </a:rPr>
              <a:pPr>
                <a:spcBef>
                  <a:spcPct val="0"/>
                </a:spcBef>
                <a:buClrTx/>
                <a:buSzTx/>
                <a:buFontTx/>
                <a:buNone/>
              </a:pPr>
              <a:t>20</a:t>
            </a:fld>
            <a:endParaRPr lang="en-US" altLang="en-US" sz="1400">
              <a:solidFill>
                <a:schemeClr val="tx1"/>
              </a:solidFill>
              <a:latin typeface="Arial" panose="020B0604020202020204" pitchFamily="34" charset="0"/>
            </a:endParaRPr>
          </a:p>
        </p:txBody>
      </p:sp>
      <p:sp>
        <p:nvSpPr>
          <p:cNvPr id="56323" name="TextBox 380">
            <a:extLst>
              <a:ext uri="{FF2B5EF4-FFF2-40B4-BE49-F238E27FC236}">
                <a16:creationId xmlns:a16="http://schemas.microsoft.com/office/drawing/2014/main" id="{40B673E0-3140-46D9-841D-B6400C28F53E}"/>
              </a:ext>
            </a:extLst>
          </p:cNvPr>
          <p:cNvSpPr txBox="1">
            <a:spLocks noChangeArrowheads="1"/>
          </p:cNvSpPr>
          <p:nvPr/>
        </p:nvSpPr>
        <p:spPr bwMode="auto">
          <a:xfrm>
            <a:off x="3600450" y="1484313"/>
            <a:ext cx="187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Contrast Images</a:t>
            </a:r>
          </a:p>
        </p:txBody>
      </p:sp>
      <p:pic>
        <p:nvPicPr>
          <p:cNvPr id="56324" name="Picture 381">
            <a:extLst>
              <a:ext uri="{FF2B5EF4-FFF2-40B4-BE49-F238E27FC236}">
                <a16:creationId xmlns:a16="http://schemas.microsoft.com/office/drawing/2014/main" id="{5EC69D98-7FE6-47FF-B1DF-AA934F5A81DF}"/>
              </a:ext>
            </a:extLst>
          </p:cNvPr>
          <p:cNvPicPr>
            <a:picLocks noChangeAspect="1"/>
          </p:cNvPicPr>
          <p:nvPr/>
        </p:nvPicPr>
        <p:blipFill>
          <a:blip r:embed="rId3">
            <a:extLst>
              <a:ext uri="{28A0092B-C50C-407E-A947-70E740481C1C}">
                <a14:useLocalDpi xmlns:a14="http://schemas.microsoft.com/office/drawing/2010/main" val="0"/>
              </a:ext>
            </a:extLst>
          </a:blip>
          <a:srcRect t="41734" r="53735"/>
          <a:stretch>
            <a:fillRect/>
          </a:stretch>
        </p:blipFill>
        <p:spPr bwMode="auto">
          <a:xfrm>
            <a:off x="4070350" y="2035175"/>
            <a:ext cx="9810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82">
            <a:extLst>
              <a:ext uri="{FF2B5EF4-FFF2-40B4-BE49-F238E27FC236}">
                <a16:creationId xmlns:a16="http://schemas.microsoft.com/office/drawing/2014/main" id="{C8E3747F-2E37-4986-8F0F-AB5D49511390}"/>
              </a:ext>
            </a:extLst>
          </p:cNvPr>
          <p:cNvPicPr>
            <a:picLocks noChangeAspect="1"/>
          </p:cNvPicPr>
          <p:nvPr/>
        </p:nvPicPr>
        <p:blipFill>
          <a:blip r:embed="rId4">
            <a:extLst>
              <a:ext uri="{28A0092B-C50C-407E-A947-70E740481C1C}">
                <a14:useLocalDpi xmlns:a14="http://schemas.microsoft.com/office/drawing/2010/main" val="0"/>
              </a:ext>
            </a:extLst>
          </a:blip>
          <a:srcRect t="42802" r="52541"/>
          <a:stretch>
            <a:fillRect/>
          </a:stretch>
        </p:blipFill>
        <p:spPr bwMode="auto">
          <a:xfrm>
            <a:off x="4070350" y="3641725"/>
            <a:ext cx="10064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383">
            <a:extLst>
              <a:ext uri="{FF2B5EF4-FFF2-40B4-BE49-F238E27FC236}">
                <a16:creationId xmlns:a16="http://schemas.microsoft.com/office/drawing/2014/main" id="{CE47DDF2-D785-4172-A9CE-268E358FD03F}"/>
              </a:ext>
            </a:extLst>
          </p:cNvPr>
          <p:cNvPicPr>
            <a:picLocks noChangeAspect="1"/>
          </p:cNvPicPr>
          <p:nvPr/>
        </p:nvPicPr>
        <p:blipFill>
          <a:blip r:embed="rId5">
            <a:extLst>
              <a:ext uri="{28A0092B-C50C-407E-A947-70E740481C1C}">
                <a14:useLocalDpi xmlns:a14="http://schemas.microsoft.com/office/drawing/2010/main" val="0"/>
              </a:ext>
            </a:extLst>
          </a:blip>
          <a:srcRect t="42432" r="54469"/>
          <a:stretch>
            <a:fillRect/>
          </a:stretch>
        </p:blipFill>
        <p:spPr bwMode="auto">
          <a:xfrm>
            <a:off x="4079875" y="5210175"/>
            <a:ext cx="9652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5" name="Group 384">
            <a:extLst>
              <a:ext uri="{FF2B5EF4-FFF2-40B4-BE49-F238E27FC236}">
                <a16:creationId xmlns:a16="http://schemas.microsoft.com/office/drawing/2014/main" id="{880B98B1-2A6F-472E-90A7-07E36AC8C9E3}"/>
              </a:ext>
            </a:extLst>
          </p:cNvPr>
          <p:cNvGrpSpPr>
            <a:grpSpLocks/>
          </p:cNvGrpSpPr>
          <p:nvPr/>
        </p:nvGrpSpPr>
        <p:grpSpPr bwMode="auto">
          <a:xfrm>
            <a:off x="0" y="930275"/>
            <a:ext cx="3995738" cy="5486400"/>
            <a:chOff x="-508" y="931018"/>
            <a:chExt cx="3996444" cy="5486314"/>
          </a:xfrm>
        </p:grpSpPr>
        <p:sp>
          <p:nvSpPr>
            <p:cNvPr id="56342" name="TextBox 385">
              <a:extLst>
                <a:ext uri="{FF2B5EF4-FFF2-40B4-BE49-F238E27FC236}">
                  <a16:creationId xmlns:a16="http://schemas.microsoft.com/office/drawing/2014/main" id="{F86A5991-8AA5-4A3A-AEFD-57AF69BD2F92}"/>
                </a:ext>
              </a:extLst>
            </p:cNvPr>
            <p:cNvSpPr txBox="1">
              <a:spLocks noChangeArrowheads="1"/>
            </p:cNvSpPr>
            <p:nvPr/>
          </p:nvSpPr>
          <p:spPr bwMode="auto">
            <a:xfrm>
              <a:off x="467544" y="1484784"/>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fMRI data</a:t>
              </a:r>
            </a:p>
          </p:txBody>
        </p:sp>
        <p:sp>
          <p:nvSpPr>
            <p:cNvPr id="56343" name="TextBox 386">
              <a:extLst>
                <a:ext uri="{FF2B5EF4-FFF2-40B4-BE49-F238E27FC236}">
                  <a16:creationId xmlns:a16="http://schemas.microsoft.com/office/drawing/2014/main" id="{D267E397-DEA6-43C9-A868-9230C897C12E}"/>
                </a:ext>
              </a:extLst>
            </p:cNvPr>
            <p:cNvSpPr txBox="1">
              <a:spLocks noChangeArrowheads="1"/>
            </p:cNvSpPr>
            <p:nvPr/>
          </p:nvSpPr>
          <p:spPr bwMode="auto">
            <a:xfrm>
              <a:off x="1907704" y="1484784"/>
              <a:ext cx="1595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Design Matrix</a:t>
              </a:r>
            </a:p>
          </p:txBody>
        </p:sp>
        <p:grpSp>
          <p:nvGrpSpPr>
            <p:cNvPr id="56344" name="Group 387">
              <a:extLst>
                <a:ext uri="{FF2B5EF4-FFF2-40B4-BE49-F238E27FC236}">
                  <a16:creationId xmlns:a16="http://schemas.microsoft.com/office/drawing/2014/main" id="{F4307247-8025-4A59-B731-03069E05806C}"/>
                </a:ext>
              </a:extLst>
            </p:cNvPr>
            <p:cNvGrpSpPr>
              <a:grpSpLocks/>
            </p:cNvGrpSpPr>
            <p:nvPr/>
          </p:nvGrpSpPr>
          <p:grpSpPr bwMode="auto">
            <a:xfrm>
              <a:off x="2436631" y="1891797"/>
              <a:ext cx="857405" cy="1339368"/>
              <a:chOff x="3066523" y="1157825"/>
              <a:chExt cx="857405" cy="1339368"/>
            </a:xfrm>
          </p:grpSpPr>
          <p:grpSp>
            <p:nvGrpSpPr>
              <p:cNvPr id="56684" name="Group 727">
                <a:extLst>
                  <a:ext uri="{FF2B5EF4-FFF2-40B4-BE49-F238E27FC236}">
                    <a16:creationId xmlns:a16="http://schemas.microsoft.com/office/drawing/2014/main" id="{C30B6DC5-41FC-4AF5-93A1-2068A1A42CCF}"/>
                  </a:ext>
                </a:extLst>
              </p:cNvPr>
              <p:cNvGrpSpPr>
                <a:grpSpLocks/>
              </p:cNvGrpSpPr>
              <p:nvPr/>
            </p:nvGrpSpPr>
            <p:grpSpPr bwMode="auto">
              <a:xfrm>
                <a:off x="3066523" y="1367012"/>
                <a:ext cx="857405" cy="1130181"/>
                <a:chOff x="4206875" y="1087438"/>
                <a:chExt cx="5353050" cy="5581650"/>
              </a:xfrm>
            </p:grpSpPr>
            <p:sp>
              <p:nvSpPr>
                <p:cNvPr id="56687" name="Rectangle 114">
                  <a:extLst>
                    <a:ext uri="{FF2B5EF4-FFF2-40B4-BE49-F238E27FC236}">
                      <a16:creationId xmlns:a16="http://schemas.microsoft.com/office/drawing/2014/main" id="{B831D07B-A847-408D-80B2-A50DBA8D486E}"/>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88" name="Rectangle 115">
                  <a:extLst>
                    <a:ext uri="{FF2B5EF4-FFF2-40B4-BE49-F238E27FC236}">
                      <a16:creationId xmlns:a16="http://schemas.microsoft.com/office/drawing/2014/main" id="{ABC6E2A3-8999-4951-BFB2-0A07B5D028D2}"/>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56689" name="Picture 116">
                  <a:extLst>
                    <a:ext uri="{FF2B5EF4-FFF2-40B4-BE49-F238E27FC236}">
                      <a16:creationId xmlns:a16="http://schemas.microsoft.com/office/drawing/2014/main" id="{CA1E905F-D82D-4B76-8587-970F3342C4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90" name="Line 117">
                  <a:extLst>
                    <a:ext uri="{FF2B5EF4-FFF2-40B4-BE49-F238E27FC236}">
                      <a16:creationId xmlns:a16="http://schemas.microsoft.com/office/drawing/2014/main" id="{61819556-66A7-449A-9569-B8004A06DD14}"/>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1" name="Line 118">
                  <a:extLst>
                    <a:ext uri="{FF2B5EF4-FFF2-40B4-BE49-F238E27FC236}">
                      <a16:creationId xmlns:a16="http://schemas.microsoft.com/office/drawing/2014/main" id="{6502A303-8B65-4491-B5C4-7FBC6250EC30}"/>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2" name="Line 119">
                  <a:extLst>
                    <a:ext uri="{FF2B5EF4-FFF2-40B4-BE49-F238E27FC236}">
                      <a16:creationId xmlns:a16="http://schemas.microsoft.com/office/drawing/2014/main" id="{26EE4EB9-C2A6-42AE-A1EB-5CF9AA9C0A0E}"/>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3" name="Line 120">
                  <a:extLst>
                    <a:ext uri="{FF2B5EF4-FFF2-40B4-BE49-F238E27FC236}">
                      <a16:creationId xmlns:a16="http://schemas.microsoft.com/office/drawing/2014/main" id="{CB3F6527-9033-4A09-BEB4-C1B177305868}"/>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4" name="Line 121">
                  <a:extLst>
                    <a:ext uri="{FF2B5EF4-FFF2-40B4-BE49-F238E27FC236}">
                      <a16:creationId xmlns:a16="http://schemas.microsoft.com/office/drawing/2014/main" id="{230EC9E6-7D47-4E2D-964F-56D911C99862}"/>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5" name="Line 122">
                  <a:extLst>
                    <a:ext uri="{FF2B5EF4-FFF2-40B4-BE49-F238E27FC236}">
                      <a16:creationId xmlns:a16="http://schemas.microsoft.com/office/drawing/2014/main" id="{D9A02A6A-A1EB-4AC7-A80A-438877396804}"/>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6" name="Line 123">
                  <a:extLst>
                    <a:ext uri="{FF2B5EF4-FFF2-40B4-BE49-F238E27FC236}">
                      <a16:creationId xmlns:a16="http://schemas.microsoft.com/office/drawing/2014/main" id="{79F888BB-684F-4895-B4AC-A3A8155DF574}"/>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7" name="Line 124">
                  <a:extLst>
                    <a:ext uri="{FF2B5EF4-FFF2-40B4-BE49-F238E27FC236}">
                      <a16:creationId xmlns:a16="http://schemas.microsoft.com/office/drawing/2014/main" id="{5871AD94-0C81-451B-AFC6-CB8A38E01242}"/>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98" name="Line 125">
                  <a:extLst>
                    <a:ext uri="{FF2B5EF4-FFF2-40B4-BE49-F238E27FC236}">
                      <a16:creationId xmlns:a16="http://schemas.microsoft.com/office/drawing/2014/main" id="{55A23742-63EA-4253-B62D-9638E35EF8DE}"/>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729" name="Straight Connector 728">
                <a:extLst>
                  <a:ext uri="{FF2B5EF4-FFF2-40B4-BE49-F238E27FC236}">
                    <a16:creationId xmlns:a16="http://schemas.microsoft.com/office/drawing/2014/main" id="{14023716-462E-4253-B911-21523C919480}"/>
                  </a:ext>
                </a:extLst>
              </p:cNvPr>
              <p:cNvCxnSpPr/>
              <p:nvPr/>
            </p:nvCxnSpPr>
            <p:spPr>
              <a:xfrm>
                <a:off x="3066628" y="130510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0" name="Rectangle 729">
                <a:extLst>
                  <a:ext uri="{FF2B5EF4-FFF2-40B4-BE49-F238E27FC236}">
                    <a16:creationId xmlns:a16="http://schemas.microsoft.com/office/drawing/2014/main" id="{7AAE2A24-B428-4E14-9519-78C7D05E5F3A}"/>
                  </a:ext>
                </a:extLst>
              </p:cNvPr>
              <p:cNvSpPr/>
              <p:nvPr/>
            </p:nvSpPr>
            <p:spPr>
              <a:xfrm>
                <a:off x="3066628" y="115746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56345" name="Group 388">
              <a:extLst>
                <a:ext uri="{FF2B5EF4-FFF2-40B4-BE49-F238E27FC236}">
                  <a16:creationId xmlns:a16="http://schemas.microsoft.com/office/drawing/2014/main" id="{E26E9E09-851D-40AB-8365-D1CF6916CD1C}"/>
                </a:ext>
              </a:extLst>
            </p:cNvPr>
            <p:cNvGrpSpPr>
              <a:grpSpLocks/>
            </p:cNvGrpSpPr>
            <p:nvPr/>
          </p:nvGrpSpPr>
          <p:grpSpPr bwMode="auto">
            <a:xfrm>
              <a:off x="503331" y="1944384"/>
              <a:ext cx="1072884" cy="1287529"/>
              <a:chOff x="488294" y="4027109"/>
              <a:chExt cx="1472182" cy="1687184"/>
            </a:xfrm>
          </p:grpSpPr>
          <p:grpSp>
            <p:nvGrpSpPr>
              <p:cNvPr id="56672" name="Group 715">
                <a:extLst>
                  <a:ext uri="{FF2B5EF4-FFF2-40B4-BE49-F238E27FC236}">
                    <a16:creationId xmlns:a16="http://schemas.microsoft.com/office/drawing/2014/main" id="{133652DD-2ED7-4BA5-AEFC-C6F4E7B3C54F}"/>
                  </a:ext>
                </a:extLst>
              </p:cNvPr>
              <p:cNvGrpSpPr>
                <a:grpSpLocks/>
              </p:cNvGrpSpPr>
              <p:nvPr/>
            </p:nvGrpSpPr>
            <p:grpSpPr bwMode="auto">
              <a:xfrm>
                <a:off x="488294" y="4027109"/>
                <a:ext cx="1167382" cy="1382384"/>
                <a:chOff x="488294" y="4027109"/>
                <a:chExt cx="1167382" cy="1382384"/>
              </a:xfrm>
            </p:grpSpPr>
            <p:pic>
              <p:nvPicPr>
                <p:cNvPr id="56681" name="Picture 20" descr="smoothed_functional">
                  <a:extLst>
                    <a:ext uri="{FF2B5EF4-FFF2-40B4-BE49-F238E27FC236}">
                      <a16:creationId xmlns:a16="http://schemas.microsoft.com/office/drawing/2014/main" id="{650FE1AA-4DEF-4422-994C-5A48A5E90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82" name="Line 3">
                  <a:extLst>
                    <a:ext uri="{FF2B5EF4-FFF2-40B4-BE49-F238E27FC236}">
                      <a16:creationId xmlns:a16="http://schemas.microsoft.com/office/drawing/2014/main" id="{453D0F56-1CD3-4914-81E7-D5C9FF60F235}"/>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83" name="Line 4">
                  <a:extLst>
                    <a:ext uri="{FF2B5EF4-FFF2-40B4-BE49-F238E27FC236}">
                      <a16:creationId xmlns:a16="http://schemas.microsoft.com/office/drawing/2014/main" id="{1849C3B9-2761-4693-BAA3-8237E2A82FC8}"/>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56673" name="Group 716">
                <a:extLst>
                  <a:ext uri="{FF2B5EF4-FFF2-40B4-BE49-F238E27FC236}">
                    <a16:creationId xmlns:a16="http://schemas.microsoft.com/office/drawing/2014/main" id="{84BEBBA7-7E2A-43D4-9EDE-A7B285E39D23}"/>
                  </a:ext>
                </a:extLst>
              </p:cNvPr>
              <p:cNvGrpSpPr>
                <a:grpSpLocks/>
              </p:cNvGrpSpPr>
              <p:nvPr/>
            </p:nvGrpSpPr>
            <p:grpSpPr bwMode="auto">
              <a:xfrm>
                <a:off x="640694" y="4179509"/>
                <a:ext cx="1167382" cy="1382384"/>
                <a:chOff x="488294" y="4027109"/>
                <a:chExt cx="1167382" cy="1382384"/>
              </a:xfrm>
            </p:grpSpPr>
            <p:pic>
              <p:nvPicPr>
                <p:cNvPr id="56678" name="Picture 20" descr="smoothed_functional">
                  <a:extLst>
                    <a:ext uri="{FF2B5EF4-FFF2-40B4-BE49-F238E27FC236}">
                      <a16:creationId xmlns:a16="http://schemas.microsoft.com/office/drawing/2014/main" id="{8CB2A4D8-E3D6-4A3C-8B63-B7FA2FF450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79" name="Line 3">
                  <a:extLst>
                    <a:ext uri="{FF2B5EF4-FFF2-40B4-BE49-F238E27FC236}">
                      <a16:creationId xmlns:a16="http://schemas.microsoft.com/office/drawing/2014/main" id="{6E69833F-1F9E-4EB4-8E33-73AB05A3BE61}"/>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80" name="Line 4">
                  <a:extLst>
                    <a:ext uri="{FF2B5EF4-FFF2-40B4-BE49-F238E27FC236}">
                      <a16:creationId xmlns:a16="http://schemas.microsoft.com/office/drawing/2014/main" id="{89ED7DA2-935E-46C7-8B9D-C4A58747596C}"/>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56674" name="Group 717">
                <a:extLst>
                  <a:ext uri="{FF2B5EF4-FFF2-40B4-BE49-F238E27FC236}">
                    <a16:creationId xmlns:a16="http://schemas.microsoft.com/office/drawing/2014/main" id="{3BA9AF3F-A381-4BFD-BFDD-773F9E5DBC85}"/>
                  </a:ext>
                </a:extLst>
              </p:cNvPr>
              <p:cNvGrpSpPr>
                <a:grpSpLocks/>
              </p:cNvGrpSpPr>
              <p:nvPr/>
            </p:nvGrpSpPr>
            <p:grpSpPr bwMode="auto">
              <a:xfrm>
                <a:off x="793094" y="4331909"/>
                <a:ext cx="1167382" cy="1382384"/>
                <a:chOff x="488294" y="4027109"/>
                <a:chExt cx="1167382" cy="1382384"/>
              </a:xfrm>
            </p:grpSpPr>
            <p:pic>
              <p:nvPicPr>
                <p:cNvPr id="56675" name="Picture 20" descr="smoothed_functional">
                  <a:extLst>
                    <a:ext uri="{FF2B5EF4-FFF2-40B4-BE49-F238E27FC236}">
                      <a16:creationId xmlns:a16="http://schemas.microsoft.com/office/drawing/2014/main" id="{26C54AC3-EDF3-425E-8EFB-6AB1025B1B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76" name="Line 3">
                  <a:extLst>
                    <a:ext uri="{FF2B5EF4-FFF2-40B4-BE49-F238E27FC236}">
                      <a16:creationId xmlns:a16="http://schemas.microsoft.com/office/drawing/2014/main" id="{DAFBF845-2182-466F-9CF1-222ED6024543}"/>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77" name="Line 4">
                  <a:extLst>
                    <a:ext uri="{FF2B5EF4-FFF2-40B4-BE49-F238E27FC236}">
                      <a16:creationId xmlns:a16="http://schemas.microsoft.com/office/drawing/2014/main" id="{73B25797-0006-4F8A-8CE8-D7BFF2B03944}"/>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sp>
          <p:nvSpPr>
            <p:cNvPr id="390" name="TextBox 389">
              <a:extLst>
                <a:ext uri="{FF2B5EF4-FFF2-40B4-BE49-F238E27FC236}">
                  <a16:creationId xmlns:a16="http://schemas.microsoft.com/office/drawing/2014/main" id="{04F1BE4F-FF6E-4657-A9FD-C89C7F80DC76}"/>
                </a:ext>
              </a:extLst>
            </p:cNvPr>
            <p:cNvSpPr txBox="1"/>
            <p:nvPr/>
          </p:nvSpPr>
          <p:spPr>
            <a:xfrm>
              <a:off x="-508" y="2005760"/>
              <a:ext cx="461665" cy="1054135"/>
            </a:xfrm>
            <a:prstGeom prst="rect">
              <a:avLst/>
            </a:prstGeom>
            <a:noFill/>
          </p:spPr>
          <p:txBody>
            <a:bodyPr vert="vert270" wrap="none">
              <a:spAutoFit/>
            </a:bodyPr>
            <a:lstStyle/>
            <a:p>
              <a:pPr eaLnBrk="1" hangingPunct="1">
                <a:defRPr/>
              </a:pPr>
              <a:r>
                <a:rPr lang="en-GB" dirty="0">
                  <a:latin typeface="Arial" charset="0"/>
                </a:rPr>
                <a:t>Subject 1</a:t>
              </a:r>
            </a:p>
          </p:txBody>
        </p:sp>
        <p:grpSp>
          <p:nvGrpSpPr>
            <p:cNvPr id="56347" name="Group 390">
              <a:extLst>
                <a:ext uri="{FF2B5EF4-FFF2-40B4-BE49-F238E27FC236}">
                  <a16:creationId xmlns:a16="http://schemas.microsoft.com/office/drawing/2014/main" id="{37C81B14-2E66-4F1D-B10D-523453E2C0D8}"/>
                </a:ext>
              </a:extLst>
            </p:cNvPr>
            <p:cNvGrpSpPr>
              <a:grpSpLocks/>
            </p:cNvGrpSpPr>
            <p:nvPr/>
          </p:nvGrpSpPr>
          <p:grpSpPr bwMode="auto">
            <a:xfrm>
              <a:off x="2436631" y="3674863"/>
              <a:ext cx="857405" cy="1130181"/>
              <a:chOff x="4206875" y="1087438"/>
              <a:chExt cx="5353050" cy="5581650"/>
            </a:xfrm>
          </p:grpSpPr>
          <p:sp>
            <p:nvSpPr>
              <p:cNvPr id="56660" name="Rectangle 114">
                <a:extLst>
                  <a:ext uri="{FF2B5EF4-FFF2-40B4-BE49-F238E27FC236}">
                    <a16:creationId xmlns:a16="http://schemas.microsoft.com/office/drawing/2014/main" id="{80D8495F-B57B-4CC5-8BE9-EE958FA1B738}"/>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61" name="Rectangle 115">
                <a:extLst>
                  <a:ext uri="{FF2B5EF4-FFF2-40B4-BE49-F238E27FC236}">
                    <a16:creationId xmlns:a16="http://schemas.microsoft.com/office/drawing/2014/main" id="{50CB060D-2876-46BD-B514-658191458500}"/>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56662" name="Picture 116">
                <a:extLst>
                  <a:ext uri="{FF2B5EF4-FFF2-40B4-BE49-F238E27FC236}">
                    <a16:creationId xmlns:a16="http://schemas.microsoft.com/office/drawing/2014/main" id="{8B2E9F3F-252C-4206-B78F-BF6BDD2B5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63" name="Line 117">
                <a:extLst>
                  <a:ext uri="{FF2B5EF4-FFF2-40B4-BE49-F238E27FC236}">
                    <a16:creationId xmlns:a16="http://schemas.microsoft.com/office/drawing/2014/main" id="{88A42A66-C561-4DFE-82FD-2756FC81F018}"/>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64" name="Line 118">
                <a:extLst>
                  <a:ext uri="{FF2B5EF4-FFF2-40B4-BE49-F238E27FC236}">
                    <a16:creationId xmlns:a16="http://schemas.microsoft.com/office/drawing/2014/main" id="{A2092008-1DB4-461B-94AD-6EE01BA03208}"/>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65" name="Line 119">
                <a:extLst>
                  <a:ext uri="{FF2B5EF4-FFF2-40B4-BE49-F238E27FC236}">
                    <a16:creationId xmlns:a16="http://schemas.microsoft.com/office/drawing/2014/main" id="{BE7E73C5-C6B4-4942-B986-4500CC5ACED8}"/>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66" name="Line 120">
                <a:extLst>
                  <a:ext uri="{FF2B5EF4-FFF2-40B4-BE49-F238E27FC236}">
                    <a16:creationId xmlns:a16="http://schemas.microsoft.com/office/drawing/2014/main" id="{36D06E08-2138-4193-84A6-477EB6A499F3}"/>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67" name="Line 121">
                <a:extLst>
                  <a:ext uri="{FF2B5EF4-FFF2-40B4-BE49-F238E27FC236}">
                    <a16:creationId xmlns:a16="http://schemas.microsoft.com/office/drawing/2014/main" id="{8069E8B3-FB6A-44D1-A680-0A38CAFF008B}"/>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68" name="Line 122">
                <a:extLst>
                  <a:ext uri="{FF2B5EF4-FFF2-40B4-BE49-F238E27FC236}">
                    <a16:creationId xmlns:a16="http://schemas.microsoft.com/office/drawing/2014/main" id="{008FB93A-8B3D-4C87-9FE6-F7341316C14F}"/>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69" name="Line 123">
                <a:extLst>
                  <a:ext uri="{FF2B5EF4-FFF2-40B4-BE49-F238E27FC236}">
                    <a16:creationId xmlns:a16="http://schemas.microsoft.com/office/drawing/2014/main" id="{C57E321F-8F0F-4E81-96DC-C56121BE0E69}"/>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70" name="Line 124">
                <a:extLst>
                  <a:ext uri="{FF2B5EF4-FFF2-40B4-BE49-F238E27FC236}">
                    <a16:creationId xmlns:a16="http://schemas.microsoft.com/office/drawing/2014/main" id="{D50300C5-D7A1-4D1E-B229-A0A7E00B93B8}"/>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71" name="Line 125">
                <a:extLst>
                  <a:ext uri="{FF2B5EF4-FFF2-40B4-BE49-F238E27FC236}">
                    <a16:creationId xmlns:a16="http://schemas.microsoft.com/office/drawing/2014/main" id="{D94F94CA-B7FB-4832-B8D5-C2144F9A210D}"/>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392" name="Straight Connector 391">
              <a:extLst>
                <a:ext uri="{FF2B5EF4-FFF2-40B4-BE49-F238E27FC236}">
                  <a16:creationId xmlns:a16="http://schemas.microsoft.com/office/drawing/2014/main" id="{1992EE90-4379-4A43-BF80-DF81457EAE85}"/>
                </a:ext>
              </a:extLst>
            </p:cNvPr>
            <p:cNvCxnSpPr/>
            <p:nvPr/>
          </p:nvCxnSpPr>
          <p:spPr>
            <a:xfrm>
              <a:off x="2436736" y="361226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Rectangle 392">
              <a:extLst>
                <a:ext uri="{FF2B5EF4-FFF2-40B4-BE49-F238E27FC236}">
                  <a16:creationId xmlns:a16="http://schemas.microsoft.com/office/drawing/2014/main" id="{AE609AE5-2F9E-492A-8F6E-F30ABFFC3CEB}"/>
                </a:ext>
              </a:extLst>
            </p:cNvPr>
            <p:cNvSpPr/>
            <p:nvPr/>
          </p:nvSpPr>
          <p:spPr>
            <a:xfrm>
              <a:off x="2436736" y="3466216"/>
              <a:ext cx="101618" cy="146048"/>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56350" name="Group 393">
              <a:extLst>
                <a:ext uri="{FF2B5EF4-FFF2-40B4-BE49-F238E27FC236}">
                  <a16:creationId xmlns:a16="http://schemas.microsoft.com/office/drawing/2014/main" id="{C4F10A0C-BF56-4D8A-B928-6269DF349B86}"/>
                </a:ext>
              </a:extLst>
            </p:cNvPr>
            <p:cNvGrpSpPr>
              <a:grpSpLocks/>
            </p:cNvGrpSpPr>
            <p:nvPr/>
          </p:nvGrpSpPr>
          <p:grpSpPr bwMode="auto">
            <a:xfrm>
              <a:off x="503331" y="3545627"/>
              <a:ext cx="1072884" cy="1287529"/>
              <a:chOff x="503331" y="3545627"/>
              <a:chExt cx="1072884" cy="1287529"/>
            </a:xfrm>
          </p:grpSpPr>
          <p:grpSp>
            <p:nvGrpSpPr>
              <p:cNvPr id="56648" name="Group 691">
                <a:extLst>
                  <a:ext uri="{FF2B5EF4-FFF2-40B4-BE49-F238E27FC236}">
                    <a16:creationId xmlns:a16="http://schemas.microsoft.com/office/drawing/2014/main" id="{B4B278E6-4B7B-461C-883F-3F7F6987F5E5}"/>
                  </a:ext>
                </a:extLst>
              </p:cNvPr>
              <p:cNvGrpSpPr>
                <a:grpSpLocks/>
              </p:cNvGrpSpPr>
              <p:nvPr/>
            </p:nvGrpSpPr>
            <p:grpSpPr bwMode="auto">
              <a:xfrm>
                <a:off x="503331" y="3545627"/>
                <a:ext cx="850755" cy="1054929"/>
                <a:chOff x="488294" y="4027109"/>
                <a:chExt cx="1167382" cy="1382384"/>
              </a:xfrm>
            </p:grpSpPr>
            <p:pic>
              <p:nvPicPr>
                <p:cNvPr id="56657" name="Picture 20" descr="smoothed_functional">
                  <a:extLst>
                    <a:ext uri="{FF2B5EF4-FFF2-40B4-BE49-F238E27FC236}">
                      <a16:creationId xmlns:a16="http://schemas.microsoft.com/office/drawing/2014/main" id="{5F5D8504-27ED-4EB8-A29D-BE7A403F71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58" name="Line 3">
                  <a:extLst>
                    <a:ext uri="{FF2B5EF4-FFF2-40B4-BE49-F238E27FC236}">
                      <a16:creationId xmlns:a16="http://schemas.microsoft.com/office/drawing/2014/main" id="{E611AA24-1DB9-4E5D-BD72-08E0FB3D1092}"/>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59" name="Line 4">
                  <a:extLst>
                    <a:ext uri="{FF2B5EF4-FFF2-40B4-BE49-F238E27FC236}">
                      <a16:creationId xmlns:a16="http://schemas.microsoft.com/office/drawing/2014/main" id="{03A17661-6A41-4308-BA2E-7C3BA107D904}"/>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56649" name="Group 692">
                <a:extLst>
                  <a:ext uri="{FF2B5EF4-FFF2-40B4-BE49-F238E27FC236}">
                    <a16:creationId xmlns:a16="http://schemas.microsoft.com/office/drawing/2014/main" id="{2FE4B814-962F-44FB-A195-8F1E3112F706}"/>
                  </a:ext>
                </a:extLst>
              </p:cNvPr>
              <p:cNvGrpSpPr>
                <a:grpSpLocks/>
              </p:cNvGrpSpPr>
              <p:nvPr/>
            </p:nvGrpSpPr>
            <p:grpSpPr bwMode="auto">
              <a:xfrm>
                <a:off x="614396" y="3661927"/>
                <a:ext cx="850755" cy="1054929"/>
                <a:chOff x="488294" y="4027109"/>
                <a:chExt cx="1167382" cy="1382384"/>
              </a:xfrm>
            </p:grpSpPr>
            <p:pic>
              <p:nvPicPr>
                <p:cNvPr id="56654" name="Picture 20" descr="smoothed_functional">
                  <a:extLst>
                    <a:ext uri="{FF2B5EF4-FFF2-40B4-BE49-F238E27FC236}">
                      <a16:creationId xmlns:a16="http://schemas.microsoft.com/office/drawing/2014/main" id="{26516AA1-FBCC-4766-9ABC-89D7EB5C80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55" name="Line 3">
                  <a:extLst>
                    <a:ext uri="{FF2B5EF4-FFF2-40B4-BE49-F238E27FC236}">
                      <a16:creationId xmlns:a16="http://schemas.microsoft.com/office/drawing/2014/main" id="{9BBFDC5C-7312-4E1D-A9D8-F26A6F8472AD}"/>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56" name="Line 4">
                  <a:extLst>
                    <a:ext uri="{FF2B5EF4-FFF2-40B4-BE49-F238E27FC236}">
                      <a16:creationId xmlns:a16="http://schemas.microsoft.com/office/drawing/2014/main" id="{476C83D6-C364-4C53-8F68-8D7BA38CF800}"/>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56650" name="Group 693">
                <a:extLst>
                  <a:ext uri="{FF2B5EF4-FFF2-40B4-BE49-F238E27FC236}">
                    <a16:creationId xmlns:a16="http://schemas.microsoft.com/office/drawing/2014/main" id="{BA30DEFB-F2F6-4D79-829A-9ECAA54515F3}"/>
                  </a:ext>
                </a:extLst>
              </p:cNvPr>
              <p:cNvGrpSpPr>
                <a:grpSpLocks/>
              </p:cNvGrpSpPr>
              <p:nvPr/>
            </p:nvGrpSpPr>
            <p:grpSpPr bwMode="auto">
              <a:xfrm>
                <a:off x="725460" y="3778227"/>
                <a:ext cx="850755" cy="1054929"/>
                <a:chOff x="488294" y="4027109"/>
                <a:chExt cx="1167382" cy="1382384"/>
              </a:xfrm>
            </p:grpSpPr>
            <p:pic>
              <p:nvPicPr>
                <p:cNvPr id="56651" name="Picture 20" descr="smoothed_functional">
                  <a:extLst>
                    <a:ext uri="{FF2B5EF4-FFF2-40B4-BE49-F238E27FC236}">
                      <a16:creationId xmlns:a16="http://schemas.microsoft.com/office/drawing/2014/main" id="{AC8E8F0E-B8C6-4DF4-8A94-EF3585E916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52" name="Line 3">
                  <a:extLst>
                    <a:ext uri="{FF2B5EF4-FFF2-40B4-BE49-F238E27FC236}">
                      <a16:creationId xmlns:a16="http://schemas.microsoft.com/office/drawing/2014/main" id="{2C2F0F3B-9632-443E-87BC-7EFD5EAD8DF1}"/>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53" name="Line 4">
                  <a:extLst>
                    <a:ext uri="{FF2B5EF4-FFF2-40B4-BE49-F238E27FC236}">
                      <a16:creationId xmlns:a16="http://schemas.microsoft.com/office/drawing/2014/main" id="{AB698C11-8D9F-4AE4-969C-74887D8CF75C}"/>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sp>
          <p:nvSpPr>
            <p:cNvPr id="395" name="TextBox 394">
              <a:extLst>
                <a:ext uri="{FF2B5EF4-FFF2-40B4-BE49-F238E27FC236}">
                  <a16:creationId xmlns:a16="http://schemas.microsoft.com/office/drawing/2014/main" id="{95EBEE43-64C6-4EDB-A099-BA5D24ACA2A3}"/>
                </a:ext>
              </a:extLst>
            </p:cNvPr>
            <p:cNvSpPr txBox="1"/>
            <p:nvPr/>
          </p:nvSpPr>
          <p:spPr>
            <a:xfrm>
              <a:off x="-508" y="4028513"/>
              <a:ext cx="461665" cy="323165"/>
            </a:xfrm>
            <a:prstGeom prst="rect">
              <a:avLst/>
            </a:prstGeom>
            <a:noFill/>
          </p:spPr>
          <p:txBody>
            <a:bodyPr vert="vert270" wrap="none">
              <a:spAutoFit/>
            </a:bodyPr>
            <a:lstStyle/>
            <a:p>
              <a:pPr eaLnBrk="1" hangingPunct="1">
                <a:defRPr/>
              </a:pPr>
              <a:r>
                <a:rPr lang="en-GB" dirty="0">
                  <a:latin typeface="Arial" charset="0"/>
                </a:rPr>
                <a:t>…</a:t>
              </a:r>
            </a:p>
          </p:txBody>
        </p:sp>
        <p:grpSp>
          <p:nvGrpSpPr>
            <p:cNvPr id="56352" name="Group 395">
              <a:extLst>
                <a:ext uri="{FF2B5EF4-FFF2-40B4-BE49-F238E27FC236}">
                  <a16:creationId xmlns:a16="http://schemas.microsoft.com/office/drawing/2014/main" id="{2C258EB7-A11E-4308-94C1-1BB981A9043A}"/>
                </a:ext>
              </a:extLst>
            </p:cNvPr>
            <p:cNvGrpSpPr>
              <a:grpSpLocks/>
            </p:cNvGrpSpPr>
            <p:nvPr/>
          </p:nvGrpSpPr>
          <p:grpSpPr bwMode="auto">
            <a:xfrm>
              <a:off x="2436631" y="5022488"/>
              <a:ext cx="857405" cy="1339368"/>
              <a:chOff x="3066523" y="1157825"/>
              <a:chExt cx="857405" cy="1339368"/>
            </a:xfrm>
          </p:grpSpPr>
          <p:grpSp>
            <p:nvGrpSpPr>
              <p:cNvPr id="56633" name="Group 676">
                <a:extLst>
                  <a:ext uri="{FF2B5EF4-FFF2-40B4-BE49-F238E27FC236}">
                    <a16:creationId xmlns:a16="http://schemas.microsoft.com/office/drawing/2014/main" id="{E52452B9-D5F4-47FB-823F-ED69ED07FA6F}"/>
                  </a:ext>
                </a:extLst>
              </p:cNvPr>
              <p:cNvGrpSpPr>
                <a:grpSpLocks/>
              </p:cNvGrpSpPr>
              <p:nvPr/>
            </p:nvGrpSpPr>
            <p:grpSpPr bwMode="auto">
              <a:xfrm>
                <a:off x="3066523" y="1367012"/>
                <a:ext cx="857405" cy="1130181"/>
                <a:chOff x="4206875" y="1087438"/>
                <a:chExt cx="5353050" cy="5581650"/>
              </a:xfrm>
            </p:grpSpPr>
            <p:sp>
              <p:nvSpPr>
                <p:cNvPr id="56636" name="Rectangle 114">
                  <a:extLst>
                    <a:ext uri="{FF2B5EF4-FFF2-40B4-BE49-F238E27FC236}">
                      <a16:creationId xmlns:a16="http://schemas.microsoft.com/office/drawing/2014/main" id="{C64A5A87-9A10-49BA-ABDC-3576B0A416B5}"/>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37" name="Rectangle 115">
                  <a:extLst>
                    <a:ext uri="{FF2B5EF4-FFF2-40B4-BE49-F238E27FC236}">
                      <a16:creationId xmlns:a16="http://schemas.microsoft.com/office/drawing/2014/main" id="{BDDB3170-1E69-439C-8929-745223F34637}"/>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56638" name="Picture 116">
                  <a:extLst>
                    <a:ext uri="{FF2B5EF4-FFF2-40B4-BE49-F238E27FC236}">
                      <a16:creationId xmlns:a16="http://schemas.microsoft.com/office/drawing/2014/main" id="{4855A3D3-A5D1-494F-8967-8509A3D09F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39" name="Line 117">
                  <a:extLst>
                    <a:ext uri="{FF2B5EF4-FFF2-40B4-BE49-F238E27FC236}">
                      <a16:creationId xmlns:a16="http://schemas.microsoft.com/office/drawing/2014/main" id="{44B783C4-A381-451B-B459-1554B6CADC1F}"/>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0" name="Line 118">
                  <a:extLst>
                    <a:ext uri="{FF2B5EF4-FFF2-40B4-BE49-F238E27FC236}">
                      <a16:creationId xmlns:a16="http://schemas.microsoft.com/office/drawing/2014/main" id="{63322049-EC7B-477B-96CB-A7268281742F}"/>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1" name="Line 119">
                  <a:extLst>
                    <a:ext uri="{FF2B5EF4-FFF2-40B4-BE49-F238E27FC236}">
                      <a16:creationId xmlns:a16="http://schemas.microsoft.com/office/drawing/2014/main" id="{29EEDD90-8FED-4FFC-B0E4-044B3F6A56DC}"/>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2" name="Line 120">
                  <a:extLst>
                    <a:ext uri="{FF2B5EF4-FFF2-40B4-BE49-F238E27FC236}">
                      <a16:creationId xmlns:a16="http://schemas.microsoft.com/office/drawing/2014/main" id="{15E478BF-3328-4BDF-B4BC-2579F48DBA95}"/>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3" name="Line 121">
                  <a:extLst>
                    <a:ext uri="{FF2B5EF4-FFF2-40B4-BE49-F238E27FC236}">
                      <a16:creationId xmlns:a16="http://schemas.microsoft.com/office/drawing/2014/main" id="{ED5A6F7F-940E-4CB6-9318-EBD1F817424F}"/>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4" name="Line 122">
                  <a:extLst>
                    <a:ext uri="{FF2B5EF4-FFF2-40B4-BE49-F238E27FC236}">
                      <a16:creationId xmlns:a16="http://schemas.microsoft.com/office/drawing/2014/main" id="{451F62DE-F0B7-4F18-A324-E7E3C25A679C}"/>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5" name="Line 123">
                  <a:extLst>
                    <a:ext uri="{FF2B5EF4-FFF2-40B4-BE49-F238E27FC236}">
                      <a16:creationId xmlns:a16="http://schemas.microsoft.com/office/drawing/2014/main" id="{C798B49A-833A-4221-8DA6-27508A6F1BAB}"/>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6" name="Line 124">
                  <a:extLst>
                    <a:ext uri="{FF2B5EF4-FFF2-40B4-BE49-F238E27FC236}">
                      <a16:creationId xmlns:a16="http://schemas.microsoft.com/office/drawing/2014/main" id="{3A86B33B-E3C3-4B5D-A924-FB024A5C6538}"/>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647" name="Line 125">
                  <a:extLst>
                    <a:ext uri="{FF2B5EF4-FFF2-40B4-BE49-F238E27FC236}">
                      <a16:creationId xmlns:a16="http://schemas.microsoft.com/office/drawing/2014/main" id="{8C641E2E-47C7-4332-97D4-FF325EC33837}"/>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678" name="Straight Connector 677">
                <a:extLst>
                  <a:ext uri="{FF2B5EF4-FFF2-40B4-BE49-F238E27FC236}">
                    <a16:creationId xmlns:a16="http://schemas.microsoft.com/office/drawing/2014/main" id="{DB020CC9-E622-4665-8EC0-FADCD014ACFB}"/>
                  </a:ext>
                </a:extLst>
              </p:cNvPr>
              <p:cNvCxnSpPr/>
              <p:nvPr/>
            </p:nvCxnSpPr>
            <p:spPr>
              <a:xfrm>
                <a:off x="3066628" y="130491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79" name="Rectangle 678">
                <a:extLst>
                  <a:ext uri="{FF2B5EF4-FFF2-40B4-BE49-F238E27FC236}">
                    <a16:creationId xmlns:a16="http://schemas.microsoft.com/office/drawing/2014/main" id="{EB13CBB4-0A8A-4EC7-AE4B-8590CC50D538}"/>
                  </a:ext>
                </a:extLst>
              </p:cNvPr>
              <p:cNvSpPr/>
              <p:nvPr/>
            </p:nvSpPr>
            <p:spPr>
              <a:xfrm>
                <a:off x="3066628" y="115727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56353" name="Group 396">
              <a:extLst>
                <a:ext uri="{FF2B5EF4-FFF2-40B4-BE49-F238E27FC236}">
                  <a16:creationId xmlns:a16="http://schemas.microsoft.com/office/drawing/2014/main" id="{38921DEE-0F8C-4020-93A8-6B8DDBFA860D}"/>
                </a:ext>
              </a:extLst>
            </p:cNvPr>
            <p:cNvGrpSpPr>
              <a:grpSpLocks/>
            </p:cNvGrpSpPr>
            <p:nvPr/>
          </p:nvGrpSpPr>
          <p:grpSpPr bwMode="auto">
            <a:xfrm>
              <a:off x="503331" y="5129803"/>
              <a:ext cx="1072884" cy="1287529"/>
              <a:chOff x="488294" y="4027109"/>
              <a:chExt cx="1472182" cy="1687184"/>
            </a:xfrm>
          </p:grpSpPr>
          <p:grpSp>
            <p:nvGrpSpPr>
              <p:cNvPr id="56621" name="Group 664">
                <a:extLst>
                  <a:ext uri="{FF2B5EF4-FFF2-40B4-BE49-F238E27FC236}">
                    <a16:creationId xmlns:a16="http://schemas.microsoft.com/office/drawing/2014/main" id="{25CD7CD4-2058-4FB7-AEB9-0C3C3544E57C}"/>
                  </a:ext>
                </a:extLst>
              </p:cNvPr>
              <p:cNvGrpSpPr>
                <a:grpSpLocks/>
              </p:cNvGrpSpPr>
              <p:nvPr/>
            </p:nvGrpSpPr>
            <p:grpSpPr bwMode="auto">
              <a:xfrm>
                <a:off x="488294" y="4027109"/>
                <a:ext cx="1167382" cy="1382384"/>
                <a:chOff x="488294" y="4027109"/>
                <a:chExt cx="1167382" cy="1382384"/>
              </a:xfrm>
            </p:grpSpPr>
            <p:pic>
              <p:nvPicPr>
                <p:cNvPr id="56630" name="Picture 20" descr="smoothed_functional">
                  <a:extLst>
                    <a:ext uri="{FF2B5EF4-FFF2-40B4-BE49-F238E27FC236}">
                      <a16:creationId xmlns:a16="http://schemas.microsoft.com/office/drawing/2014/main" id="{6DA0ACB0-D3B8-4C6B-81A4-3FA256859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31" name="Line 3">
                  <a:extLst>
                    <a:ext uri="{FF2B5EF4-FFF2-40B4-BE49-F238E27FC236}">
                      <a16:creationId xmlns:a16="http://schemas.microsoft.com/office/drawing/2014/main" id="{8CAF130F-72B0-4869-AD25-B7B100E5C2E8}"/>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32" name="Line 4">
                  <a:extLst>
                    <a:ext uri="{FF2B5EF4-FFF2-40B4-BE49-F238E27FC236}">
                      <a16:creationId xmlns:a16="http://schemas.microsoft.com/office/drawing/2014/main" id="{450C8FE7-2F25-4580-8B3E-1A05AC0A0C6F}"/>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56622" name="Group 665">
                <a:extLst>
                  <a:ext uri="{FF2B5EF4-FFF2-40B4-BE49-F238E27FC236}">
                    <a16:creationId xmlns:a16="http://schemas.microsoft.com/office/drawing/2014/main" id="{3CC8C373-2F4F-42BE-9A97-14AD18426761}"/>
                  </a:ext>
                </a:extLst>
              </p:cNvPr>
              <p:cNvGrpSpPr>
                <a:grpSpLocks/>
              </p:cNvGrpSpPr>
              <p:nvPr/>
            </p:nvGrpSpPr>
            <p:grpSpPr bwMode="auto">
              <a:xfrm>
                <a:off x="640694" y="4179509"/>
                <a:ext cx="1167382" cy="1382384"/>
                <a:chOff x="488294" y="4027109"/>
                <a:chExt cx="1167382" cy="1382384"/>
              </a:xfrm>
            </p:grpSpPr>
            <p:pic>
              <p:nvPicPr>
                <p:cNvPr id="56627" name="Picture 20" descr="smoothed_functional">
                  <a:extLst>
                    <a:ext uri="{FF2B5EF4-FFF2-40B4-BE49-F238E27FC236}">
                      <a16:creationId xmlns:a16="http://schemas.microsoft.com/office/drawing/2014/main" id="{D2234889-DA34-4CC3-9AC0-E4965A156E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28" name="Line 3">
                  <a:extLst>
                    <a:ext uri="{FF2B5EF4-FFF2-40B4-BE49-F238E27FC236}">
                      <a16:creationId xmlns:a16="http://schemas.microsoft.com/office/drawing/2014/main" id="{A2B5A5E8-51B7-4268-BE43-E0A9F7D6F9FF}"/>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29" name="Line 4">
                  <a:extLst>
                    <a:ext uri="{FF2B5EF4-FFF2-40B4-BE49-F238E27FC236}">
                      <a16:creationId xmlns:a16="http://schemas.microsoft.com/office/drawing/2014/main" id="{FA506375-06F9-4326-BF94-A0F5305EAD25}"/>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56623" name="Group 666">
                <a:extLst>
                  <a:ext uri="{FF2B5EF4-FFF2-40B4-BE49-F238E27FC236}">
                    <a16:creationId xmlns:a16="http://schemas.microsoft.com/office/drawing/2014/main" id="{BB1846C4-FF51-40C8-84C5-DAF303F71894}"/>
                  </a:ext>
                </a:extLst>
              </p:cNvPr>
              <p:cNvGrpSpPr>
                <a:grpSpLocks/>
              </p:cNvGrpSpPr>
              <p:nvPr/>
            </p:nvGrpSpPr>
            <p:grpSpPr bwMode="auto">
              <a:xfrm>
                <a:off x="793094" y="4331909"/>
                <a:ext cx="1167382" cy="1382384"/>
                <a:chOff x="488294" y="4027109"/>
                <a:chExt cx="1167382" cy="1382384"/>
              </a:xfrm>
            </p:grpSpPr>
            <p:pic>
              <p:nvPicPr>
                <p:cNvPr id="56624" name="Picture 20" descr="smoothed_functional">
                  <a:extLst>
                    <a:ext uri="{FF2B5EF4-FFF2-40B4-BE49-F238E27FC236}">
                      <a16:creationId xmlns:a16="http://schemas.microsoft.com/office/drawing/2014/main" id="{98CBD7B6-9728-4CCA-AA0C-992A109B9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625" name="Line 3">
                  <a:extLst>
                    <a:ext uri="{FF2B5EF4-FFF2-40B4-BE49-F238E27FC236}">
                      <a16:creationId xmlns:a16="http://schemas.microsoft.com/office/drawing/2014/main" id="{7D9FBBA8-16C6-4A65-B0C8-8ED236AFF8E3}"/>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56626" name="Line 4">
                  <a:extLst>
                    <a:ext uri="{FF2B5EF4-FFF2-40B4-BE49-F238E27FC236}">
                      <a16:creationId xmlns:a16="http://schemas.microsoft.com/office/drawing/2014/main" id="{9E4662DB-BBBC-4D6A-9B32-129C1CADCAFA}"/>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grpSp>
          <p:nvGrpSpPr>
            <p:cNvPr id="56354" name="Group 397">
              <a:extLst>
                <a:ext uri="{FF2B5EF4-FFF2-40B4-BE49-F238E27FC236}">
                  <a16:creationId xmlns:a16="http://schemas.microsoft.com/office/drawing/2014/main" id="{55EF76D1-E9F1-4BB7-A1F8-F9D5A8AD9552}"/>
                </a:ext>
              </a:extLst>
            </p:cNvPr>
            <p:cNvGrpSpPr>
              <a:grpSpLocks/>
            </p:cNvGrpSpPr>
            <p:nvPr/>
          </p:nvGrpSpPr>
          <p:grpSpPr bwMode="auto">
            <a:xfrm>
              <a:off x="3419872" y="2672916"/>
              <a:ext cx="576064" cy="2916324"/>
              <a:chOff x="3419872" y="3284984"/>
              <a:chExt cx="576064" cy="2916324"/>
            </a:xfrm>
          </p:grpSpPr>
          <p:cxnSp>
            <p:nvCxnSpPr>
              <p:cNvPr id="662" name="Straight Arrow Connector 661">
                <a:extLst>
                  <a:ext uri="{FF2B5EF4-FFF2-40B4-BE49-F238E27FC236}">
                    <a16:creationId xmlns:a16="http://schemas.microsoft.com/office/drawing/2014/main" id="{858AA5C9-6CA5-46D1-8A77-5B3CAA71BF2C}"/>
                  </a:ext>
                </a:extLst>
              </p:cNvPr>
              <p:cNvCxnSpPr/>
              <p:nvPr/>
            </p:nvCxnSpPr>
            <p:spPr>
              <a:xfrm>
                <a:off x="3419571" y="3284547"/>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32A2A9DA-B5DA-4806-A697-C30FEAB97148}"/>
                  </a:ext>
                </a:extLst>
              </p:cNvPr>
              <p:cNvCxnSpPr/>
              <p:nvPr/>
            </p:nvCxnSpPr>
            <p:spPr>
              <a:xfrm>
                <a:off x="3419571" y="4760899"/>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4" name="Straight Arrow Connector 663">
                <a:extLst>
                  <a:ext uri="{FF2B5EF4-FFF2-40B4-BE49-F238E27FC236}">
                    <a16:creationId xmlns:a16="http://schemas.microsoft.com/office/drawing/2014/main" id="{953DAC4D-7125-4B16-9C15-418D60FEF020}"/>
                  </a:ext>
                </a:extLst>
              </p:cNvPr>
              <p:cNvCxnSpPr/>
              <p:nvPr/>
            </p:nvCxnSpPr>
            <p:spPr>
              <a:xfrm>
                <a:off x="3419571" y="6200738"/>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399" name="Straight Arrow Connector 398">
              <a:extLst>
                <a:ext uri="{FF2B5EF4-FFF2-40B4-BE49-F238E27FC236}">
                  <a16:creationId xmlns:a16="http://schemas.microsoft.com/office/drawing/2014/main" id="{59C6E692-2BDA-4677-AD1C-A430BDCA3662}"/>
                </a:ext>
              </a:extLst>
            </p:cNvPr>
            <p:cNvCxnSpPr/>
            <p:nvPr/>
          </p:nvCxnSpPr>
          <p:spPr>
            <a:xfrm>
              <a:off x="1731761" y="2672479"/>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6356" name="Group 399">
              <a:extLst>
                <a:ext uri="{FF2B5EF4-FFF2-40B4-BE49-F238E27FC236}">
                  <a16:creationId xmlns:a16="http://schemas.microsoft.com/office/drawing/2014/main" id="{6119B563-9B1D-41AA-9B9E-1AF717D15108}"/>
                </a:ext>
              </a:extLst>
            </p:cNvPr>
            <p:cNvGrpSpPr>
              <a:grpSpLocks/>
            </p:cNvGrpSpPr>
            <p:nvPr/>
          </p:nvGrpSpPr>
          <p:grpSpPr bwMode="auto">
            <a:xfrm>
              <a:off x="1684058" y="2296569"/>
              <a:ext cx="568909" cy="268335"/>
              <a:chOff x="251520" y="1617274"/>
              <a:chExt cx="3954599" cy="1381767"/>
            </a:xfrm>
          </p:grpSpPr>
          <p:sp>
            <p:nvSpPr>
              <p:cNvPr id="56533" name="Freeform 6">
                <a:extLst>
                  <a:ext uri="{FF2B5EF4-FFF2-40B4-BE49-F238E27FC236}">
                    <a16:creationId xmlns:a16="http://schemas.microsoft.com/office/drawing/2014/main" id="{6F2F9873-453C-4235-8851-60D344889DD4}"/>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534" name="Oval 7">
                <a:extLst>
                  <a:ext uri="{FF2B5EF4-FFF2-40B4-BE49-F238E27FC236}">
                    <a16:creationId xmlns:a16="http://schemas.microsoft.com/office/drawing/2014/main" id="{B268FD9E-2B08-4A1C-8EF7-62F36AEE5EDE}"/>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5" name="Oval 8">
                <a:extLst>
                  <a:ext uri="{FF2B5EF4-FFF2-40B4-BE49-F238E27FC236}">
                    <a16:creationId xmlns:a16="http://schemas.microsoft.com/office/drawing/2014/main" id="{5D84D9C3-B4D8-468C-84ED-21F3A1A27F03}"/>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6" name="Oval 9">
                <a:extLst>
                  <a:ext uri="{FF2B5EF4-FFF2-40B4-BE49-F238E27FC236}">
                    <a16:creationId xmlns:a16="http://schemas.microsoft.com/office/drawing/2014/main" id="{A757D543-3F93-477A-986A-928ABC4DC122}"/>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7" name="Oval 10">
                <a:extLst>
                  <a:ext uri="{FF2B5EF4-FFF2-40B4-BE49-F238E27FC236}">
                    <a16:creationId xmlns:a16="http://schemas.microsoft.com/office/drawing/2014/main" id="{80943B63-7493-46AC-BA5D-7BDC4E3430DE}"/>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8" name="Oval 11">
                <a:extLst>
                  <a:ext uri="{FF2B5EF4-FFF2-40B4-BE49-F238E27FC236}">
                    <a16:creationId xmlns:a16="http://schemas.microsoft.com/office/drawing/2014/main" id="{8776C211-F33D-49D6-BFA6-615193D8B6F0}"/>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9" name="Oval 12">
                <a:extLst>
                  <a:ext uri="{FF2B5EF4-FFF2-40B4-BE49-F238E27FC236}">
                    <a16:creationId xmlns:a16="http://schemas.microsoft.com/office/drawing/2014/main" id="{74527934-E626-4832-B690-16C46D4474C4}"/>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0" name="Oval 13">
                <a:extLst>
                  <a:ext uri="{FF2B5EF4-FFF2-40B4-BE49-F238E27FC236}">
                    <a16:creationId xmlns:a16="http://schemas.microsoft.com/office/drawing/2014/main" id="{AF538D72-549A-43E7-937C-42D39E0B7246}"/>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1" name="Oval 14">
                <a:extLst>
                  <a:ext uri="{FF2B5EF4-FFF2-40B4-BE49-F238E27FC236}">
                    <a16:creationId xmlns:a16="http://schemas.microsoft.com/office/drawing/2014/main" id="{28190667-8678-4320-BE71-0C1BD1C3124F}"/>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2" name="Oval 15">
                <a:extLst>
                  <a:ext uri="{FF2B5EF4-FFF2-40B4-BE49-F238E27FC236}">
                    <a16:creationId xmlns:a16="http://schemas.microsoft.com/office/drawing/2014/main" id="{C744CADC-F9DC-4BFB-8736-3AC8BD1B0112}"/>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3" name="Oval 16">
                <a:extLst>
                  <a:ext uri="{FF2B5EF4-FFF2-40B4-BE49-F238E27FC236}">
                    <a16:creationId xmlns:a16="http://schemas.microsoft.com/office/drawing/2014/main" id="{AA522361-2689-475B-9BAF-3016943D07A5}"/>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4" name="Oval 17">
                <a:extLst>
                  <a:ext uri="{FF2B5EF4-FFF2-40B4-BE49-F238E27FC236}">
                    <a16:creationId xmlns:a16="http://schemas.microsoft.com/office/drawing/2014/main" id="{AAB6B859-E517-4564-9531-553F546A4897}"/>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5" name="Oval 18">
                <a:extLst>
                  <a:ext uri="{FF2B5EF4-FFF2-40B4-BE49-F238E27FC236}">
                    <a16:creationId xmlns:a16="http://schemas.microsoft.com/office/drawing/2014/main" id="{D09E92AC-8C6A-4EBE-A770-EA62AAE5F1A6}"/>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6" name="Oval 19">
                <a:extLst>
                  <a:ext uri="{FF2B5EF4-FFF2-40B4-BE49-F238E27FC236}">
                    <a16:creationId xmlns:a16="http://schemas.microsoft.com/office/drawing/2014/main" id="{667FB9FF-7A98-491B-9017-F65F00DFADB8}"/>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7" name="Oval 20">
                <a:extLst>
                  <a:ext uri="{FF2B5EF4-FFF2-40B4-BE49-F238E27FC236}">
                    <a16:creationId xmlns:a16="http://schemas.microsoft.com/office/drawing/2014/main" id="{850C7D6F-2059-43D9-A431-30EC91560063}"/>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8" name="Oval 21">
                <a:extLst>
                  <a:ext uri="{FF2B5EF4-FFF2-40B4-BE49-F238E27FC236}">
                    <a16:creationId xmlns:a16="http://schemas.microsoft.com/office/drawing/2014/main" id="{7184FC8B-EE62-43EF-BFDC-B6DF65B55B77}"/>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49" name="Oval 22">
                <a:extLst>
                  <a:ext uri="{FF2B5EF4-FFF2-40B4-BE49-F238E27FC236}">
                    <a16:creationId xmlns:a16="http://schemas.microsoft.com/office/drawing/2014/main" id="{F45DF90D-A3CF-42F4-87CC-154894704740}"/>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0" name="Oval 23">
                <a:extLst>
                  <a:ext uri="{FF2B5EF4-FFF2-40B4-BE49-F238E27FC236}">
                    <a16:creationId xmlns:a16="http://schemas.microsoft.com/office/drawing/2014/main" id="{458D3FE0-3AF8-49E9-9438-8B14717758B9}"/>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1" name="Oval 24">
                <a:extLst>
                  <a:ext uri="{FF2B5EF4-FFF2-40B4-BE49-F238E27FC236}">
                    <a16:creationId xmlns:a16="http://schemas.microsoft.com/office/drawing/2014/main" id="{6899E189-BCD1-49A6-9925-94EBEF7DC901}"/>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2" name="Oval 25">
                <a:extLst>
                  <a:ext uri="{FF2B5EF4-FFF2-40B4-BE49-F238E27FC236}">
                    <a16:creationId xmlns:a16="http://schemas.microsoft.com/office/drawing/2014/main" id="{EA02738D-518F-4C8B-9EB5-8E05331F8659}"/>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3" name="Oval 26">
                <a:extLst>
                  <a:ext uri="{FF2B5EF4-FFF2-40B4-BE49-F238E27FC236}">
                    <a16:creationId xmlns:a16="http://schemas.microsoft.com/office/drawing/2014/main" id="{F4CE9E69-3D9F-4739-A305-9E6BF98FD2FE}"/>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4" name="Oval 27">
                <a:extLst>
                  <a:ext uri="{FF2B5EF4-FFF2-40B4-BE49-F238E27FC236}">
                    <a16:creationId xmlns:a16="http://schemas.microsoft.com/office/drawing/2014/main" id="{B3EE0142-7482-4637-A2C8-C1CF0E4F5ABA}"/>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5" name="Oval 28">
                <a:extLst>
                  <a:ext uri="{FF2B5EF4-FFF2-40B4-BE49-F238E27FC236}">
                    <a16:creationId xmlns:a16="http://schemas.microsoft.com/office/drawing/2014/main" id="{AB0B3252-0E78-45F0-97D7-AB2801F7629D}"/>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6" name="Oval 29">
                <a:extLst>
                  <a:ext uri="{FF2B5EF4-FFF2-40B4-BE49-F238E27FC236}">
                    <a16:creationId xmlns:a16="http://schemas.microsoft.com/office/drawing/2014/main" id="{640E9515-A3C5-4631-849E-A885CC6AC3F2}"/>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7" name="Oval 30">
                <a:extLst>
                  <a:ext uri="{FF2B5EF4-FFF2-40B4-BE49-F238E27FC236}">
                    <a16:creationId xmlns:a16="http://schemas.microsoft.com/office/drawing/2014/main" id="{11E070C8-3917-4056-9EC1-89A1F704322E}"/>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8" name="Oval 31">
                <a:extLst>
                  <a:ext uri="{FF2B5EF4-FFF2-40B4-BE49-F238E27FC236}">
                    <a16:creationId xmlns:a16="http://schemas.microsoft.com/office/drawing/2014/main" id="{BC24C64A-D8AF-4749-8272-B467FA55E751}"/>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59" name="Oval 32">
                <a:extLst>
                  <a:ext uri="{FF2B5EF4-FFF2-40B4-BE49-F238E27FC236}">
                    <a16:creationId xmlns:a16="http://schemas.microsoft.com/office/drawing/2014/main" id="{7614F6C6-0B58-404E-A326-CC8D9A03C23D}"/>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0" name="Oval 33">
                <a:extLst>
                  <a:ext uri="{FF2B5EF4-FFF2-40B4-BE49-F238E27FC236}">
                    <a16:creationId xmlns:a16="http://schemas.microsoft.com/office/drawing/2014/main" id="{A4E041DF-452E-4581-A013-AE4534E34CB6}"/>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1" name="Oval 34">
                <a:extLst>
                  <a:ext uri="{FF2B5EF4-FFF2-40B4-BE49-F238E27FC236}">
                    <a16:creationId xmlns:a16="http://schemas.microsoft.com/office/drawing/2014/main" id="{E6AE0D0A-8C36-40F9-A672-D07DE7B6480F}"/>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2" name="Oval 35">
                <a:extLst>
                  <a:ext uri="{FF2B5EF4-FFF2-40B4-BE49-F238E27FC236}">
                    <a16:creationId xmlns:a16="http://schemas.microsoft.com/office/drawing/2014/main" id="{1FE2B203-9476-48F8-AAD7-C1A26DCF02FB}"/>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3" name="Oval 36">
                <a:extLst>
                  <a:ext uri="{FF2B5EF4-FFF2-40B4-BE49-F238E27FC236}">
                    <a16:creationId xmlns:a16="http://schemas.microsoft.com/office/drawing/2014/main" id="{709EC290-B894-4DE2-ADE2-02D0416109F0}"/>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4" name="Oval 37">
                <a:extLst>
                  <a:ext uri="{FF2B5EF4-FFF2-40B4-BE49-F238E27FC236}">
                    <a16:creationId xmlns:a16="http://schemas.microsoft.com/office/drawing/2014/main" id="{9562B062-1F1D-482C-88A8-CF59D03E4209}"/>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5" name="Oval 38">
                <a:extLst>
                  <a:ext uri="{FF2B5EF4-FFF2-40B4-BE49-F238E27FC236}">
                    <a16:creationId xmlns:a16="http://schemas.microsoft.com/office/drawing/2014/main" id="{557F50C3-4C3E-4E0F-8B2C-9C16A40C47E1}"/>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6" name="Oval 39">
                <a:extLst>
                  <a:ext uri="{FF2B5EF4-FFF2-40B4-BE49-F238E27FC236}">
                    <a16:creationId xmlns:a16="http://schemas.microsoft.com/office/drawing/2014/main" id="{435E6E30-452F-4AD6-B182-8A3DAF650BD2}"/>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7" name="Oval 40">
                <a:extLst>
                  <a:ext uri="{FF2B5EF4-FFF2-40B4-BE49-F238E27FC236}">
                    <a16:creationId xmlns:a16="http://schemas.microsoft.com/office/drawing/2014/main" id="{DB75885B-2452-4071-8398-F11C3BB24298}"/>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8" name="Oval 41">
                <a:extLst>
                  <a:ext uri="{FF2B5EF4-FFF2-40B4-BE49-F238E27FC236}">
                    <a16:creationId xmlns:a16="http://schemas.microsoft.com/office/drawing/2014/main" id="{CDDFFBE8-E017-47F7-B3E8-D8B3C7AFACAA}"/>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69" name="Oval 42">
                <a:extLst>
                  <a:ext uri="{FF2B5EF4-FFF2-40B4-BE49-F238E27FC236}">
                    <a16:creationId xmlns:a16="http://schemas.microsoft.com/office/drawing/2014/main" id="{B257E2E3-2D07-4501-AAAA-9A70FCCAD4ED}"/>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0" name="Oval 43">
                <a:extLst>
                  <a:ext uri="{FF2B5EF4-FFF2-40B4-BE49-F238E27FC236}">
                    <a16:creationId xmlns:a16="http://schemas.microsoft.com/office/drawing/2014/main" id="{4D31EAD7-604D-4204-996F-19DDCAD6D618}"/>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1" name="Oval 44">
                <a:extLst>
                  <a:ext uri="{FF2B5EF4-FFF2-40B4-BE49-F238E27FC236}">
                    <a16:creationId xmlns:a16="http://schemas.microsoft.com/office/drawing/2014/main" id="{5C58C2EB-A49C-4365-A7CF-9042CBA79376}"/>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2" name="Oval 45">
                <a:extLst>
                  <a:ext uri="{FF2B5EF4-FFF2-40B4-BE49-F238E27FC236}">
                    <a16:creationId xmlns:a16="http://schemas.microsoft.com/office/drawing/2014/main" id="{022CB087-90A0-46FE-9D9C-4CC17C1D82F2}"/>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3" name="Oval 46">
                <a:extLst>
                  <a:ext uri="{FF2B5EF4-FFF2-40B4-BE49-F238E27FC236}">
                    <a16:creationId xmlns:a16="http://schemas.microsoft.com/office/drawing/2014/main" id="{AFED7562-3838-41A0-81B0-443F31C7187F}"/>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4" name="Oval 47">
                <a:extLst>
                  <a:ext uri="{FF2B5EF4-FFF2-40B4-BE49-F238E27FC236}">
                    <a16:creationId xmlns:a16="http://schemas.microsoft.com/office/drawing/2014/main" id="{628B0113-380E-4678-9164-ABE1297B5EAE}"/>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5" name="Oval 48">
                <a:extLst>
                  <a:ext uri="{FF2B5EF4-FFF2-40B4-BE49-F238E27FC236}">
                    <a16:creationId xmlns:a16="http://schemas.microsoft.com/office/drawing/2014/main" id="{E17235C7-05FC-4213-8BD3-A095DA0222E6}"/>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6" name="Oval 49">
                <a:extLst>
                  <a:ext uri="{FF2B5EF4-FFF2-40B4-BE49-F238E27FC236}">
                    <a16:creationId xmlns:a16="http://schemas.microsoft.com/office/drawing/2014/main" id="{4804B847-FC7A-4FE5-AFC6-74480B08706F}"/>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7" name="Oval 50">
                <a:extLst>
                  <a:ext uri="{FF2B5EF4-FFF2-40B4-BE49-F238E27FC236}">
                    <a16:creationId xmlns:a16="http://schemas.microsoft.com/office/drawing/2014/main" id="{3008742C-3754-46A9-93E6-B537DB6179A3}"/>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8" name="Oval 51">
                <a:extLst>
                  <a:ext uri="{FF2B5EF4-FFF2-40B4-BE49-F238E27FC236}">
                    <a16:creationId xmlns:a16="http://schemas.microsoft.com/office/drawing/2014/main" id="{91CC4AEC-CE39-466E-B8A6-663154B05DA7}"/>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79" name="Oval 52">
                <a:extLst>
                  <a:ext uri="{FF2B5EF4-FFF2-40B4-BE49-F238E27FC236}">
                    <a16:creationId xmlns:a16="http://schemas.microsoft.com/office/drawing/2014/main" id="{990C9264-E594-473B-9FB5-15EE29C51661}"/>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0" name="Oval 53">
                <a:extLst>
                  <a:ext uri="{FF2B5EF4-FFF2-40B4-BE49-F238E27FC236}">
                    <a16:creationId xmlns:a16="http://schemas.microsoft.com/office/drawing/2014/main" id="{DEEC5E36-079D-43A4-91D2-4AAFDB832CCE}"/>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1" name="Oval 54">
                <a:extLst>
                  <a:ext uri="{FF2B5EF4-FFF2-40B4-BE49-F238E27FC236}">
                    <a16:creationId xmlns:a16="http://schemas.microsoft.com/office/drawing/2014/main" id="{7FA3DB91-1F1B-434A-9A2C-E31214A72119}"/>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2" name="Oval 55">
                <a:extLst>
                  <a:ext uri="{FF2B5EF4-FFF2-40B4-BE49-F238E27FC236}">
                    <a16:creationId xmlns:a16="http://schemas.microsoft.com/office/drawing/2014/main" id="{031A0DF4-C3F7-4916-8FD3-DFD5410282CD}"/>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3" name="Oval 56">
                <a:extLst>
                  <a:ext uri="{FF2B5EF4-FFF2-40B4-BE49-F238E27FC236}">
                    <a16:creationId xmlns:a16="http://schemas.microsoft.com/office/drawing/2014/main" id="{B77F7D95-2E40-424E-B758-37C0A3C2F8B8}"/>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4" name="Oval 57">
                <a:extLst>
                  <a:ext uri="{FF2B5EF4-FFF2-40B4-BE49-F238E27FC236}">
                    <a16:creationId xmlns:a16="http://schemas.microsoft.com/office/drawing/2014/main" id="{5B903D50-F5B4-4B4C-9963-74B958645EBC}"/>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5" name="Oval 58">
                <a:extLst>
                  <a:ext uri="{FF2B5EF4-FFF2-40B4-BE49-F238E27FC236}">
                    <a16:creationId xmlns:a16="http://schemas.microsoft.com/office/drawing/2014/main" id="{FF7CF913-5723-471F-9EA5-588A7625BB0A}"/>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6" name="Oval 59">
                <a:extLst>
                  <a:ext uri="{FF2B5EF4-FFF2-40B4-BE49-F238E27FC236}">
                    <a16:creationId xmlns:a16="http://schemas.microsoft.com/office/drawing/2014/main" id="{539AE75E-4A41-4FF2-8019-2A1C0E7BFCAE}"/>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7" name="Oval 60">
                <a:extLst>
                  <a:ext uri="{FF2B5EF4-FFF2-40B4-BE49-F238E27FC236}">
                    <a16:creationId xmlns:a16="http://schemas.microsoft.com/office/drawing/2014/main" id="{97317701-F7EC-42E7-8535-DD81FF42B5F1}"/>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8" name="Oval 61">
                <a:extLst>
                  <a:ext uri="{FF2B5EF4-FFF2-40B4-BE49-F238E27FC236}">
                    <a16:creationId xmlns:a16="http://schemas.microsoft.com/office/drawing/2014/main" id="{CC26311B-FBA8-4B5B-AE8D-2A82249DCA4F}"/>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89" name="Oval 62">
                <a:extLst>
                  <a:ext uri="{FF2B5EF4-FFF2-40B4-BE49-F238E27FC236}">
                    <a16:creationId xmlns:a16="http://schemas.microsoft.com/office/drawing/2014/main" id="{D01EBA17-98CB-4FFB-B11F-92AC779CD2D0}"/>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0" name="Oval 63">
                <a:extLst>
                  <a:ext uri="{FF2B5EF4-FFF2-40B4-BE49-F238E27FC236}">
                    <a16:creationId xmlns:a16="http://schemas.microsoft.com/office/drawing/2014/main" id="{388CD9F3-FF49-47AA-BEBD-85B488A5ACD0}"/>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1" name="Oval 64">
                <a:extLst>
                  <a:ext uri="{FF2B5EF4-FFF2-40B4-BE49-F238E27FC236}">
                    <a16:creationId xmlns:a16="http://schemas.microsoft.com/office/drawing/2014/main" id="{A83B1B9D-1C7B-4F97-9A37-322FAD591D83}"/>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2" name="Oval 65">
                <a:extLst>
                  <a:ext uri="{FF2B5EF4-FFF2-40B4-BE49-F238E27FC236}">
                    <a16:creationId xmlns:a16="http://schemas.microsoft.com/office/drawing/2014/main" id="{89DD70E3-2044-4AA0-B4D7-03C9236661CA}"/>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3" name="Oval 66">
                <a:extLst>
                  <a:ext uri="{FF2B5EF4-FFF2-40B4-BE49-F238E27FC236}">
                    <a16:creationId xmlns:a16="http://schemas.microsoft.com/office/drawing/2014/main" id="{D1612BF6-31BB-474E-99B8-308AF6761199}"/>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4" name="Oval 67">
                <a:extLst>
                  <a:ext uri="{FF2B5EF4-FFF2-40B4-BE49-F238E27FC236}">
                    <a16:creationId xmlns:a16="http://schemas.microsoft.com/office/drawing/2014/main" id="{A2C1BA6E-8B2B-477D-AE8E-BE614DCF9511}"/>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5" name="Oval 68">
                <a:extLst>
                  <a:ext uri="{FF2B5EF4-FFF2-40B4-BE49-F238E27FC236}">
                    <a16:creationId xmlns:a16="http://schemas.microsoft.com/office/drawing/2014/main" id="{34E01811-4403-45E9-A690-FFF95F257E3B}"/>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6" name="Oval 69">
                <a:extLst>
                  <a:ext uri="{FF2B5EF4-FFF2-40B4-BE49-F238E27FC236}">
                    <a16:creationId xmlns:a16="http://schemas.microsoft.com/office/drawing/2014/main" id="{ECF6A1B9-D587-4166-9EF5-E81C8A68D506}"/>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7" name="Oval 70">
                <a:extLst>
                  <a:ext uri="{FF2B5EF4-FFF2-40B4-BE49-F238E27FC236}">
                    <a16:creationId xmlns:a16="http://schemas.microsoft.com/office/drawing/2014/main" id="{30088586-E888-4836-8165-E5846BE06174}"/>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8" name="Oval 71">
                <a:extLst>
                  <a:ext uri="{FF2B5EF4-FFF2-40B4-BE49-F238E27FC236}">
                    <a16:creationId xmlns:a16="http://schemas.microsoft.com/office/drawing/2014/main" id="{4A3C1F61-FF8C-4507-94DE-47206739C815}"/>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99" name="Oval 72">
                <a:extLst>
                  <a:ext uri="{FF2B5EF4-FFF2-40B4-BE49-F238E27FC236}">
                    <a16:creationId xmlns:a16="http://schemas.microsoft.com/office/drawing/2014/main" id="{17A4574C-FD6A-40A1-833D-E00F47641B96}"/>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0" name="Oval 73">
                <a:extLst>
                  <a:ext uri="{FF2B5EF4-FFF2-40B4-BE49-F238E27FC236}">
                    <a16:creationId xmlns:a16="http://schemas.microsoft.com/office/drawing/2014/main" id="{89537AAB-9107-4B0E-B7A8-2DA3F9D93109}"/>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1" name="Oval 74">
                <a:extLst>
                  <a:ext uri="{FF2B5EF4-FFF2-40B4-BE49-F238E27FC236}">
                    <a16:creationId xmlns:a16="http://schemas.microsoft.com/office/drawing/2014/main" id="{F482BB51-845B-49B9-973F-F1F1CBE6BA34}"/>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2" name="Oval 75">
                <a:extLst>
                  <a:ext uri="{FF2B5EF4-FFF2-40B4-BE49-F238E27FC236}">
                    <a16:creationId xmlns:a16="http://schemas.microsoft.com/office/drawing/2014/main" id="{B4F0960A-25FF-42BA-9D3D-B4F337945653}"/>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3" name="Oval 76">
                <a:extLst>
                  <a:ext uri="{FF2B5EF4-FFF2-40B4-BE49-F238E27FC236}">
                    <a16:creationId xmlns:a16="http://schemas.microsoft.com/office/drawing/2014/main" id="{A3D982D3-2F1B-419D-8BBB-751B6DB977ED}"/>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4" name="Oval 77">
                <a:extLst>
                  <a:ext uri="{FF2B5EF4-FFF2-40B4-BE49-F238E27FC236}">
                    <a16:creationId xmlns:a16="http://schemas.microsoft.com/office/drawing/2014/main" id="{27D0B40F-F4CE-41A6-A5C1-0BA66612108F}"/>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5" name="Oval 78">
                <a:extLst>
                  <a:ext uri="{FF2B5EF4-FFF2-40B4-BE49-F238E27FC236}">
                    <a16:creationId xmlns:a16="http://schemas.microsoft.com/office/drawing/2014/main" id="{F5A825F3-732C-4FEA-9A3E-E24DAB421BBB}"/>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6" name="Oval 79">
                <a:extLst>
                  <a:ext uri="{FF2B5EF4-FFF2-40B4-BE49-F238E27FC236}">
                    <a16:creationId xmlns:a16="http://schemas.microsoft.com/office/drawing/2014/main" id="{E2759A64-0766-4D61-A692-55D5103A8659}"/>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7" name="Oval 80">
                <a:extLst>
                  <a:ext uri="{FF2B5EF4-FFF2-40B4-BE49-F238E27FC236}">
                    <a16:creationId xmlns:a16="http://schemas.microsoft.com/office/drawing/2014/main" id="{5B12D99D-925C-4D3B-ADB6-A947F6D58711}"/>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8" name="Oval 81">
                <a:extLst>
                  <a:ext uri="{FF2B5EF4-FFF2-40B4-BE49-F238E27FC236}">
                    <a16:creationId xmlns:a16="http://schemas.microsoft.com/office/drawing/2014/main" id="{11C6D426-EBC4-4BA2-8ADC-CFE498102706}"/>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09" name="Oval 82">
                <a:extLst>
                  <a:ext uri="{FF2B5EF4-FFF2-40B4-BE49-F238E27FC236}">
                    <a16:creationId xmlns:a16="http://schemas.microsoft.com/office/drawing/2014/main" id="{073BCCB4-AB81-4951-9744-E922368C2C8F}"/>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0" name="Oval 83">
                <a:extLst>
                  <a:ext uri="{FF2B5EF4-FFF2-40B4-BE49-F238E27FC236}">
                    <a16:creationId xmlns:a16="http://schemas.microsoft.com/office/drawing/2014/main" id="{D0B1FCA3-DC24-43E7-A0D1-494F176D1E9E}"/>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1" name="Oval 84">
                <a:extLst>
                  <a:ext uri="{FF2B5EF4-FFF2-40B4-BE49-F238E27FC236}">
                    <a16:creationId xmlns:a16="http://schemas.microsoft.com/office/drawing/2014/main" id="{6BDFA1B9-BB4B-4BCA-A33F-E1D0551B7497}"/>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2" name="Oval 85">
                <a:extLst>
                  <a:ext uri="{FF2B5EF4-FFF2-40B4-BE49-F238E27FC236}">
                    <a16:creationId xmlns:a16="http://schemas.microsoft.com/office/drawing/2014/main" id="{C3CF8657-53E2-412D-8CD2-41D891467485}"/>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3" name="Oval 86">
                <a:extLst>
                  <a:ext uri="{FF2B5EF4-FFF2-40B4-BE49-F238E27FC236}">
                    <a16:creationId xmlns:a16="http://schemas.microsoft.com/office/drawing/2014/main" id="{AC09AF68-A596-4085-B694-2C6816AD5923}"/>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4" name="Oval 87">
                <a:extLst>
                  <a:ext uri="{FF2B5EF4-FFF2-40B4-BE49-F238E27FC236}">
                    <a16:creationId xmlns:a16="http://schemas.microsoft.com/office/drawing/2014/main" id="{9E61E4DA-0A7B-44FA-A388-7A84DB361D90}"/>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5" name="Oval 88">
                <a:extLst>
                  <a:ext uri="{FF2B5EF4-FFF2-40B4-BE49-F238E27FC236}">
                    <a16:creationId xmlns:a16="http://schemas.microsoft.com/office/drawing/2014/main" id="{2A0568FE-08A5-413F-A353-A74FF2872FAD}"/>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6" name="Oval 89">
                <a:extLst>
                  <a:ext uri="{FF2B5EF4-FFF2-40B4-BE49-F238E27FC236}">
                    <a16:creationId xmlns:a16="http://schemas.microsoft.com/office/drawing/2014/main" id="{7A7375E3-5883-4A91-9DCA-020B1CF2960C}"/>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617" name="Oval 90">
                <a:extLst>
                  <a:ext uri="{FF2B5EF4-FFF2-40B4-BE49-F238E27FC236}">
                    <a16:creationId xmlns:a16="http://schemas.microsoft.com/office/drawing/2014/main" id="{4C3A56BD-4AA1-43EC-8D17-88926F8DA09F}"/>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cxnSp>
          <p:nvCxnSpPr>
            <p:cNvPr id="401" name="Straight Arrow Connector 400">
              <a:extLst>
                <a:ext uri="{FF2B5EF4-FFF2-40B4-BE49-F238E27FC236}">
                  <a16:creationId xmlns:a16="http://schemas.microsoft.com/office/drawing/2014/main" id="{83112A51-D4B7-43B6-AF84-86D952AC5BC3}"/>
                </a:ext>
              </a:extLst>
            </p:cNvPr>
            <p:cNvCxnSpPr/>
            <p:nvPr/>
          </p:nvCxnSpPr>
          <p:spPr>
            <a:xfrm>
              <a:off x="1731761" y="4279004"/>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6358" name="Group 401">
              <a:extLst>
                <a:ext uri="{FF2B5EF4-FFF2-40B4-BE49-F238E27FC236}">
                  <a16:creationId xmlns:a16="http://schemas.microsoft.com/office/drawing/2014/main" id="{F2134436-3E17-4946-B618-8E288C039842}"/>
                </a:ext>
              </a:extLst>
            </p:cNvPr>
            <p:cNvGrpSpPr>
              <a:grpSpLocks/>
            </p:cNvGrpSpPr>
            <p:nvPr/>
          </p:nvGrpSpPr>
          <p:grpSpPr bwMode="auto">
            <a:xfrm>
              <a:off x="1684058" y="3903323"/>
              <a:ext cx="568909" cy="268335"/>
              <a:chOff x="251520" y="1617274"/>
              <a:chExt cx="3954599" cy="1381767"/>
            </a:xfrm>
          </p:grpSpPr>
          <p:sp>
            <p:nvSpPr>
              <p:cNvPr id="56448" name="Freeform 6">
                <a:extLst>
                  <a:ext uri="{FF2B5EF4-FFF2-40B4-BE49-F238E27FC236}">
                    <a16:creationId xmlns:a16="http://schemas.microsoft.com/office/drawing/2014/main" id="{744F0898-6170-4070-A9F9-65ABAD1E96E2}"/>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449" name="Oval 7">
                <a:extLst>
                  <a:ext uri="{FF2B5EF4-FFF2-40B4-BE49-F238E27FC236}">
                    <a16:creationId xmlns:a16="http://schemas.microsoft.com/office/drawing/2014/main" id="{A85C30B8-2405-4DF7-A30C-F6DD3EF400F6}"/>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0" name="Oval 8">
                <a:extLst>
                  <a:ext uri="{FF2B5EF4-FFF2-40B4-BE49-F238E27FC236}">
                    <a16:creationId xmlns:a16="http://schemas.microsoft.com/office/drawing/2014/main" id="{A4A988D1-AD14-49AB-B7B2-E3BEDAFD7207}"/>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1" name="Oval 9">
                <a:extLst>
                  <a:ext uri="{FF2B5EF4-FFF2-40B4-BE49-F238E27FC236}">
                    <a16:creationId xmlns:a16="http://schemas.microsoft.com/office/drawing/2014/main" id="{21FD020B-0897-4059-B5CC-8E140F567352}"/>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2" name="Oval 10">
                <a:extLst>
                  <a:ext uri="{FF2B5EF4-FFF2-40B4-BE49-F238E27FC236}">
                    <a16:creationId xmlns:a16="http://schemas.microsoft.com/office/drawing/2014/main" id="{164D6A41-E8D4-4EF9-88E1-DA19B12E32CC}"/>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3" name="Oval 11">
                <a:extLst>
                  <a:ext uri="{FF2B5EF4-FFF2-40B4-BE49-F238E27FC236}">
                    <a16:creationId xmlns:a16="http://schemas.microsoft.com/office/drawing/2014/main" id="{4EBDD1C3-785B-44B3-891A-D81C5A0129D0}"/>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4" name="Oval 12">
                <a:extLst>
                  <a:ext uri="{FF2B5EF4-FFF2-40B4-BE49-F238E27FC236}">
                    <a16:creationId xmlns:a16="http://schemas.microsoft.com/office/drawing/2014/main" id="{0B5440AF-A6E3-45AD-8604-15B15C4C03C6}"/>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5" name="Oval 13">
                <a:extLst>
                  <a:ext uri="{FF2B5EF4-FFF2-40B4-BE49-F238E27FC236}">
                    <a16:creationId xmlns:a16="http://schemas.microsoft.com/office/drawing/2014/main" id="{4E939E41-BEAC-4B1C-946F-17FE164537E5}"/>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6" name="Oval 14">
                <a:extLst>
                  <a:ext uri="{FF2B5EF4-FFF2-40B4-BE49-F238E27FC236}">
                    <a16:creationId xmlns:a16="http://schemas.microsoft.com/office/drawing/2014/main" id="{2BB1A1B6-2F1D-4C8E-AEC1-0B2D9C027E9F}"/>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7" name="Oval 15">
                <a:extLst>
                  <a:ext uri="{FF2B5EF4-FFF2-40B4-BE49-F238E27FC236}">
                    <a16:creationId xmlns:a16="http://schemas.microsoft.com/office/drawing/2014/main" id="{8C9846FA-C8FB-4BE2-A8CA-6EAC640702C2}"/>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8" name="Oval 16">
                <a:extLst>
                  <a:ext uri="{FF2B5EF4-FFF2-40B4-BE49-F238E27FC236}">
                    <a16:creationId xmlns:a16="http://schemas.microsoft.com/office/drawing/2014/main" id="{0A41EC71-3090-4211-9C6B-59E9A2DD5797}"/>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59" name="Oval 17">
                <a:extLst>
                  <a:ext uri="{FF2B5EF4-FFF2-40B4-BE49-F238E27FC236}">
                    <a16:creationId xmlns:a16="http://schemas.microsoft.com/office/drawing/2014/main" id="{F594400C-A9D9-49F4-BB74-610B3B79F37F}"/>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0" name="Oval 18">
                <a:extLst>
                  <a:ext uri="{FF2B5EF4-FFF2-40B4-BE49-F238E27FC236}">
                    <a16:creationId xmlns:a16="http://schemas.microsoft.com/office/drawing/2014/main" id="{620CC2E8-8B25-47E4-AA3A-B60922D04675}"/>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1" name="Oval 19">
                <a:extLst>
                  <a:ext uri="{FF2B5EF4-FFF2-40B4-BE49-F238E27FC236}">
                    <a16:creationId xmlns:a16="http://schemas.microsoft.com/office/drawing/2014/main" id="{6AD0D434-2494-409E-9FFC-769A98C5A246}"/>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2" name="Oval 20">
                <a:extLst>
                  <a:ext uri="{FF2B5EF4-FFF2-40B4-BE49-F238E27FC236}">
                    <a16:creationId xmlns:a16="http://schemas.microsoft.com/office/drawing/2014/main" id="{5F28E5CA-9F37-4EB5-83E5-9F497A29043A}"/>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3" name="Oval 21">
                <a:extLst>
                  <a:ext uri="{FF2B5EF4-FFF2-40B4-BE49-F238E27FC236}">
                    <a16:creationId xmlns:a16="http://schemas.microsoft.com/office/drawing/2014/main" id="{3C38EEDE-93AC-4815-B082-A5364E10DB4E}"/>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4" name="Oval 22">
                <a:extLst>
                  <a:ext uri="{FF2B5EF4-FFF2-40B4-BE49-F238E27FC236}">
                    <a16:creationId xmlns:a16="http://schemas.microsoft.com/office/drawing/2014/main" id="{79EB9920-D030-440D-B6DA-D2C4FA3CD47A}"/>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5" name="Oval 23">
                <a:extLst>
                  <a:ext uri="{FF2B5EF4-FFF2-40B4-BE49-F238E27FC236}">
                    <a16:creationId xmlns:a16="http://schemas.microsoft.com/office/drawing/2014/main" id="{8363F238-CDD4-4F50-8627-B55FE4631A50}"/>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6" name="Oval 24">
                <a:extLst>
                  <a:ext uri="{FF2B5EF4-FFF2-40B4-BE49-F238E27FC236}">
                    <a16:creationId xmlns:a16="http://schemas.microsoft.com/office/drawing/2014/main" id="{92968BF9-5798-4610-92D2-F44DC5DBBB6F}"/>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7" name="Oval 25">
                <a:extLst>
                  <a:ext uri="{FF2B5EF4-FFF2-40B4-BE49-F238E27FC236}">
                    <a16:creationId xmlns:a16="http://schemas.microsoft.com/office/drawing/2014/main" id="{9233D707-004B-4D59-9700-B899D2D73248}"/>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8" name="Oval 26">
                <a:extLst>
                  <a:ext uri="{FF2B5EF4-FFF2-40B4-BE49-F238E27FC236}">
                    <a16:creationId xmlns:a16="http://schemas.microsoft.com/office/drawing/2014/main" id="{EFE90F23-42C2-429E-9EB9-58EB9ECB0A05}"/>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69" name="Oval 27">
                <a:extLst>
                  <a:ext uri="{FF2B5EF4-FFF2-40B4-BE49-F238E27FC236}">
                    <a16:creationId xmlns:a16="http://schemas.microsoft.com/office/drawing/2014/main" id="{52AF8258-87CA-4B64-B4FB-8C02838E4386}"/>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0" name="Oval 28">
                <a:extLst>
                  <a:ext uri="{FF2B5EF4-FFF2-40B4-BE49-F238E27FC236}">
                    <a16:creationId xmlns:a16="http://schemas.microsoft.com/office/drawing/2014/main" id="{A0DACBF0-9475-4BB6-A481-9D81027801D9}"/>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1" name="Oval 29">
                <a:extLst>
                  <a:ext uri="{FF2B5EF4-FFF2-40B4-BE49-F238E27FC236}">
                    <a16:creationId xmlns:a16="http://schemas.microsoft.com/office/drawing/2014/main" id="{F3268C48-4B5B-4927-95C7-A8C4752C8E30}"/>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2" name="Oval 30">
                <a:extLst>
                  <a:ext uri="{FF2B5EF4-FFF2-40B4-BE49-F238E27FC236}">
                    <a16:creationId xmlns:a16="http://schemas.microsoft.com/office/drawing/2014/main" id="{664A25BA-F4F7-4D95-B06A-3E40BC3FE8B2}"/>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3" name="Oval 31">
                <a:extLst>
                  <a:ext uri="{FF2B5EF4-FFF2-40B4-BE49-F238E27FC236}">
                    <a16:creationId xmlns:a16="http://schemas.microsoft.com/office/drawing/2014/main" id="{FA260E81-19D5-45E9-9EFC-9411F634857D}"/>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4" name="Oval 32">
                <a:extLst>
                  <a:ext uri="{FF2B5EF4-FFF2-40B4-BE49-F238E27FC236}">
                    <a16:creationId xmlns:a16="http://schemas.microsoft.com/office/drawing/2014/main" id="{758A18EB-7839-4B66-9818-0E1BDD49DE21}"/>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5" name="Oval 33">
                <a:extLst>
                  <a:ext uri="{FF2B5EF4-FFF2-40B4-BE49-F238E27FC236}">
                    <a16:creationId xmlns:a16="http://schemas.microsoft.com/office/drawing/2014/main" id="{1725C606-8E4A-408B-9F4E-D864E38D7386}"/>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6" name="Oval 34">
                <a:extLst>
                  <a:ext uri="{FF2B5EF4-FFF2-40B4-BE49-F238E27FC236}">
                    <a16:creationId xmlns:a16="http://schemas.microsoft.com/office/drawing/2014/main" id="{1E61D30D-DB8E-4C4A-A203-C75E6CE895A7}"/>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7" name="Oval 35">
                <a:extLst>
                  <a:ext uri="{FF2B5EF4-FFF2-40B4-BE49-F238E27FC236}">
                    <a16:creationId xmlns:a16="http://schemas.microsoft.com/office/drawing/2014/main" id="{DD19D563-F640-44EF-8C67-E8C8DD84BDFF}"/>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8" name="Oval 36">
                <a:extLst>
                  <a:ext uri="{FF2B5EF4-FFF2-40B4-BE49-F238E27FC236}">
                    <a16:creationId xmlns:a16="http://schemas.microsoft.com/office/drawing/2014/main" id="{3A17BCAC-9F9A-42E4-AF0C-7941D9033C17}"/>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79" name="Oval 37">
                <a:extLst>
                  <a:ext uri="{FF2B5EF4-FFF2-40B4-BE49-F238E27FC236}">
                    <a16:creationId xmlns:a16="http://schemas.microsoft.com/office/drawing/2014/main" id="{989663DB-12DB-4E56-853A-004EAA200BE1}"/>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0" name="Oval 38">
                <a:extLst>
                  <a:ext uri="{FF2B5EF4-FFF2-40B4-BE49-F238E27FC236}">
                    <a16:creationId xmlns:a16="http://schemas.microsoft.com/office/drawing/2014/main" id="{81D60747-6318-49AA-94A0-AE84894B428C}"/>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1" name="Oval 39">
                <a:extLst>
                  <a:ext uri="{FF2B5EF4-FFF2-40B4-BE49-F238E27FC236}">
                    <a16:creationId xmlns:a16="http://schemas.microsoft.com/office/drawing/2014/main" id="{ADE37D90-38DE-4BCE-8A09-FA86406D2ED4}"/>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2" name="Oval 40">
                <a:extLst>
                  <a:ext uri="{FF2B5EF4-FFF2-40B4-BE49-F238E27FC236}">
                    <a16:creationId xmlns:a16="http://schemas.microsoft.com/office/drawing/2014/main" id="{57F6602B-9B49-4F6E-9112-06C9EF32E875}"/>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3" name="Oval 41">
                <a:extLst>
                  <a:ext uri="{FF2B5EF4-FFF2-40B4-BE49-F238E27FC236}">
                    <a16:creationId xmlns:a16="http://schemas.microsoft.com/office/drawing/2014/main" id="{D159B609-9E98-4F84-B963-7025E49E35C2}"/>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4" name="Oval 42">
                <a:extLst>
                  <a:ext uri="{FF2B5EF4-FFF2-40B4-BE49-F238E27FC236}">
                    <a16:creationId xmlns:a16="http://schemas.microsoft.com/office/drawing/2014/main" id="{9A12ADA2-FD9C-4ECF-B7CE-6CA24097F660}"/>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5" name="Oval 43">
                <a:extLst>
                  <a:ext uri="{FF2B5EF4-FFF2-40B4-BE49-F238E27FC236}">
                    <a16:creationId xmlns:a16="http://schemas.microsoft.com/office/drawing/2014/main" id="{F32AD507-6B8C-438E-88E0-B2FDEE82EF70}"/>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6" name="Oval 44">
                <a:extLst>
                  <a:ext uri="{FF2B5EF4-FFF2-40B4-BE49-F238E27FC236}">
                    <a16:creationId xmlns:a16="http://schemas.microsoft.com/office/drawing/2014/main" id="{994E143A-2B38-404C-82FF-76494C2EF2A4}"/>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7" name="Oval 45">
                <a:extLst>
                  <a:ext uri="{FF2B5EF4-FFF2-40B4-BE49-F238E27FC236}">
                    <a16:creationId xmlns:a16="http://schemas.microsoft.com/office/drawing/2014/main" id="{AFFBCA75-3732-4BD9-BDB9-C22B2334C5A7}"/>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8" name="Oval 46">
                <a:extLst>
                  <a:ext uri="{FF2B5EF4-FFF2-40B4-BE49-F238E27FC236}">
                    <a16:creationId xmlns:a16="http://schemas.microsoft.com/office/drawing/2014/main" id="{8F62CB3F-D843-4EFB-A0AF-2C502584280D}"/>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89" name="Oval 47">
                <a:extLst>
                  <a:ext uri="{FF2B5EF4-FFF2-40B4-BE49-F238E27FC236}">
                    <a16:creationId xmlns:a16="http://schemas.microsoft.com/office/drawing/2014/main" id="{5B2B8CD9-48FE-47B2-B4A9-E9C6C862BB94}"/>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0" name="Oval 48">
                <a:extLst>
                  <a:ext uri="{FF2B5EF4-FFF2-40B4-BE49-F238E27FC236}">
                    <a16:creationId xmlns:a16="http://schemas.microsoft.com/office/drawing/2014/main" id="{B84B27C5-9703-4BC0-87DA-79D325554BF4}"/>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1" name="Oval 49">
                <a:extLst>
                  <a:ext uri="{FF2B5EF4-FFF2-40B4-BE49-F238E27FC236}">
                    <a16:creationId xmlns:a16="http://schemas.microsoft.com/office/drawing/2014/main" id="{199B97BF-E550-49FC-8458-3AFE9A6ABA17}"/>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2" name="Oval 50">
                <a:extLst>
                  <a:ext uri="{FF2B5EF4-FFF2-40B4-BE49-F238E27FC236}">
                    <a16:creationId xmlns:a16="http://schemas.microsoft.com/office/drawing/2014/main" id="{7DAA723F-D2F4-4BFE-B4E6-D179866AC5E4}"/>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3" name="Oval 51">
                <a:extLst>
                  <a:ext uri="{FF2B5EF4-FFF2-40B4-BE49-F238E27FC236}">
                    <a16:creationId xmlns:a16="http://schemas.microsoft.com/office/drawing/2014/main" id="{4D76D3F5-FC86-453B-86C9-20DF2E0223F9}"/>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4" name="Oval 52">
                <a:extLst>
                  <a:ext uri="{FF2B5EF4-FFF2-40B4-BE49-F238E27FC236}">
                    <a16:creationId xmlns:a16="http://schemas.microsoft.com/office/drawing/2014/main" id="{9FA31A8D-671B-4148-BD11-E5582A8F2DDB}"/>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5" name="Oval 53">
                <a:extLst>
                  <a:ext uri="{FF2B5EF4-FFF2-40B4-BE49-F238E27FC236}">
                    <a16:creationId xmlns:a16="http://schemas.microsoft.com/office/drawing/2014/main" id="{12823792-418B-42DE-BA82-45CB99F8F74A}"/>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6" name="Oval 54">
                <a:extLst>
                  <a:ext uri="{FF2B5EF4-FFF2-40B4-BE49-F238E27FC236}">
                    <a16:creationId xmlns:a16="http://schemas.microsoft.com/office/drawing/2014/main" id="{B4D4B770-244D-4C86-BC84-C7954DDAF29C}"/>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7" name="Oval 55">
                <a:extLst>
                  <a:ext uri="{FF2B5EF4-FFF2-40B4-BE49-F238E27FC236}">
                    <a16:creationId xmlns:a16="http://schemas.microsoft.com/office/drawing/2014/main" id="{5AED5C6D-3617-4F6C-A0C5-6261FF54D99B}"/>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8" name="Oval 56">
                <a:extLst>
                  <a:ext uri="{FF2B5EF4-FFF2-40B4-BE49-F238E27FC236}">
                    <a16:creationId xmlns:a16="http://schemas.microsoft.com/office/drawing/2014/main" id="{300A9340-1E18-4331-8A9A-B5DA8B3454E1}"/>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99" name="Oval 57">
                <a:extLst>
                  <a:ext uri="{FF2B5EF4-FFF2-40B4-BE49-F238E27FC236}">
                    <a16:creationId xmlns:a16="http://schemas.microsoft.com/office/drawing/2014/main" id="{A2806171-F199-4C26-9CAE-8057DCC5A587}"/>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0" name="Oval 58">
                <a:extLst>
                  <a:ext uri="{FF2B5EF4-FFF2-40B4-BE49-F238E27FC236}">
                    <a16:creationId xmlns:a16="http://schemas.microsoft.com/office/drawing/2014/main" id="{642BB6A7-8EA1-41BC-B493-B82024030282}"/>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1" name="Oval 59">
                <a:extLst>
                  <a:ext uri="{FF2B5EF4-FFF2-40B4-BE49-F238E27FC236}">
                    <a16:creationId xmlns:a16="http://schemas.microsoft.com/office/drawing/2014/main" id="{03414CE8-7AB8-4686-8221-3D2C90C5A931}"/>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2" name="Oval 60">
                <a:extLst>
                  <a:ext uri="{FF2B5EF4-FFF2-40B4-BE49-F238E27FC236}">
                    <a16:creationId xmlns:a16="http://schemas.microsoft.com/office/drawing/2014/main" id="{51E86D35-1418-445B-87DB-37AC68CD27D7}"/>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3" name="Oval 61">
                <a:extLst>
                  <a:ext uri="{FF2B5EF4-FFF2-40B4-BE49-F238E27FC236}">
                    <a16:creationId xmlns:a16="http://schemas.microsoft.com/office/drawing/2014/main" id="{A4498088-9FF0-4CD4-8A72-5BFEA918DCA9}"/>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4" name="Oval 62">
                <a:extLst>
                  <a:ext uri="{FF2B5EF4-FFF2-40B4-BE49-F238E27FC236}">
                    <a16:creationId xmlns:a16="http://schemas.microsoft.com/office/drawing/2014/main" id="{2E9578CB-4849-49AF-ACE8-181A28F17029}"/>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5" name="Oval 63">
                <a:extLst>
                  <a:ext uri="{FF2B5EF4-FFF2-40B4-BE49-F238E27FC236}">
                    <a16:creationId xmlns:a16="http://schemas.microsoft.com/office/drawing/2014/main" id="{3689E64D-EE97-4C3F-AA4D-BF62711CF995}"/>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6" name="Oval 64">
                <a:extLst>
                  <a:ext uri="{FF2B5EF4-FFF2-40B4-BE49-F238E27FC236}">
                    <a16:creationId xmlns:a16="http://schemas.microsoft.com/office/drawing/2014/main" id="{9BB7CD8B-C898-47CC-BC92-4A392ED3BD8E}"/>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7" name="Oval 65">
                <a:extLst>
                  <a:ext uri="{FF2B5EF4-FFF2-40B4-BE49-F238E27FC236}">
                    <a16:creationId xmlns:a16="http://schemas.microsoft.com/office/drawing/2014/main" id="{353EA166-C0CC-4141-92BE-6ED106EF67CD}"/>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8" name="Oval 66">
                <a:extLst>
                  <a:ext uri="{FF2B5EF4-FFF2-40B4-BE49-F238E27FC236}">
                    <a16:creationId xmlns:a16="http://schemas.microsoft.com/office/drawing/2014/main" id="{E159D970-6CCB-4B1B-8237-2F57854211A3}"/>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09" name="Oval 67">
                <a:extLst>
                  <a:ext uri="{FF2B5EF4-FFF2-40B4-BE49-F238E27FC236}">
                    <a16:creationId xmlns:a16="http://schemas.microsoft.com/office/drawing/2014/main" id="{C275741F-024D-48C5-927A-5C7D8F308CB6}"/>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0" name="Oval 68">
                <a:extLst>
                  <a:ext uri="{FF2B5EF4-FFF2-40B4-BE49-F238E27FC236}">
                    <a16:creationId xmlns:a16="http://schemas.microsoft.com/office/drawing/2014/main" id="{7CA8E014-4B73-4BBE-9540-C20C3D238D53}"/>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1" name="Oval 69">
                <a:extLst>
                  <a:ext uri="{FF2B5EF4-FFF2-40B4-BE49-F238E27FC236}">
                    <a16:creationId xmlns:a16="http://schemas.microsoft.com/office/drawing/2014/main" id="{7111B074-2B46-4530-8D83-1A283B605089}"/>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2" name="Oval 70">
                <a:extLst>
                  <a:ext uri="{FF2B5EF4-FFF2-40B4-BE49-F238E27FC236}">
                    <a16:creationId xmlns:a16="http://schemas.microsoft.com/office/drawing/2014/main" id="{B4381949-D1DD-4483-99D6-120557E3FA56}"/>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3" name="Oval 71">
                <a:extLst>
                  <a:ext uri="{FF2B5EF4-FFF2-40B4-BE49-F238E27FC236}">
                    <a16:creationId xmlns:a16="http://schemas.microsoft.com/office/drawing/2014/main" id="{F5E30A62-E473-478B-9267-548033C9EF89}"/>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4" name="Oval 72">
                <a:extLst>
                  <a:ext uri="{FF2B5EF4-FFF2-40B4-BE49-F238E27FC236}">
                    <a16:creationId xmlns:a16="http://schemas.microsoft.com/office/drawing/2014/main" id="{F4616FBB-2B37-4095-A1FC-BB8B4EE6EA6A}"/>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5" name="Oval 73">
                <a:extLst>
                  <a:ext uri="{FF2B5EF4-FFF2-40B4-BE49-F238E27FC236}">
                    <a16:creationId xmlns:a16="http://schemas.microsoft.com/office/drawing/2014/main" id="{20D533BE-6AC9-4507-B933-2825D7E958F6}"/>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6" name="Oval 74">
                <a:extLst>
                  <a:ext uri="{FF2B5EF4-FFF2-40B4-BE49-F238E27FC236}">
                    <a16:creationId xmlns:a16="http://schemas.microsoft.com/office/drawing/2014/main" id="{40014CBF-4F40-47A9-AF6B-94506068A36E}"/>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7" name="Oval 75">
                <a:extLst>
                  <a:ext uri="{FF2B5EF4-FFF2-40B4-BE49-F238E27FC236}">
                    <a16:creationId xmlns:a16="http://schemas.microsoft.com/office/drawing/2014/main" id="{9697B076-730B-4CAC-A135-94BF509FD24B}"/>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8" name="Oval 76">
                <a:extLst>
                  <a:ext uri="{FF2B5EF4-FFF2-40B4-BE49-F238E27FC236}">
                    <a16:creationId xmlns:a16="http://schemas.microsoft.com/office/drawing/2014/main" id="{CA8ACEE3-811F-48C9-BAA4-037254B2C473}"/>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19" name="Oval 77">
                <a:extLst>
                  <a:ext uri="{FF2B5EF4-FFF2-40B4-BE49-F238E27FC236}">
                    <a16:creationId xmlns:a16="http://schemas.microsoft.com/office/drawing/2014/main" id="{7D2DFE3A-8674-4CA0-BA99-D542F7C9BD58}"/>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0" name="Oval 78">
                <a:extLst>
                  <a:ext uri="{FF2B5EF4-FFF2-40B4-BE49-F238E27FC236}">
                    <a16:creationId xmlns:a16="http://schemas.microsoft.com/office/drawing/2014/main" id="{697854B3-4B16-4D86-9A1A-46D8C9BE7720}"/>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1" name="Oval 79">
                <a:extLst>
                  <a:ext uri="{FF2B5EF4-FFF2-40B4-BE49-F238E27FC236}">
                    <a16:creationId xmlns:a16="http://schemas.microsoft.com/office/drawing/2014/main" id="{67BCE391-01BD-4532-A87E-E02319EF3CA3}"/>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2" name="Oval 80">
                <a:extLst>
                  <a:ext uri="{FF2B5EF4-FFF2-40B4-BE49-F238E27FC236}">
                    <a16:creationId xmlns:a16="http://schemas.microsoft.com/office/drawing/2014/main" id="{18AD4BF1-EF3E-4CA3-8D62-BF7FCA8601AA}"/>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3" name="Oval 81">
                <a:extLst>
                  <a:ext uri="{FF2B5EF4-FFF2-40B4-BE49-F238E27FC236}">
                    <a16:creationId xmlns:a16="http://schemas.microsoft.com/office/drawing/2014/main" id="{7EDD1BDF-2B1B-46D8-8674-D4103E7FA5D7}"/>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4" name="Oval 82">
                <a:extLst>
                  <a:ext uri="{FF2B5EF4-FFF2-40B4-BE49-F238E27FC236}">
                    <a16:creationId xmlns:a16="http://schemas.microsoft.com/office/drawing/2014/main" id="{B6E5271A-249B-4D28-ACE4-91FC7A30D455}"/>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5" name="Oval 83">
                <a:extLst>
                  <a:ext uri="{FF2B5EF4-FFF2-40B4-BE49-F238E27FC236}">
                    <a16:creationId xmlns:a16="http://schemas.microsoft.com/office/drawing/2014/main" id="{79FE0F0F-5BCA-40C9-915A-353C92267EEC}"/>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6" name="Oval 84">
                <a:extLst>
                  <a:ext uri="{FF2B5EF4-FFF2-40B4-BE49-F238E27FC236}">
                    <a16:creationId xmlns:a16="http://schemas.microsoft.com/office/drawing/2014/main" id="{135D6D67-6069-4834-8027-EB551742F8F9}"/>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7" name="Oval 85">
                <a:extLst>
                  <a:ext uri="{FF2B5EF4-FFF2-40B4-BE49-F238E27FC236}">
                    <a16:creationId xmlns:a16="http://schemas.microsoft.com/office/drawing/2014/main" id="{0B5F800F-138A-48FC-A9BB-69D5FB5A7666}"/>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8" name="Oval 86">
                <a:extLst>
                  <a:ext uri="{FF2B5EF4-FFF2-40B4-BE49-F238E27FC236}">
                    <a16:creationId xmlns:a16="http://schemas.microsoft.com/office/drawing/2014/main" id="{F0AB9549-F45F-4857-809A-3835955B402C}"/>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29" name="Oval 87">
                <a:extLst>
                  <a:ext uri="{FF2B5EF4-FFF2-40B4-BE49-F238E27FC236}">
                    <a16:creationId xmlns:a16="http://schemas.microsoft.com/office/drawing/2014/main" id="{8E466930-C617-417F-924D-D0209A6A7290}"/>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0" name="Oval 88">
                <a:extLst>
                  <a:ext uri="{FF2B5EF4-FFF2-40B4-BE49-F238E27FC236}">
                    <a16:creationId xmlns:a16="http://schemas.microsoft.com/office/drawing/2014/main" id="{6F0040C1-5F2B-498E-95BB-1BE16C612E04}"/>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1" name="Oval 89">
                <a:extLst>
                  <a:ext uri="{FF2B5EF4-FFF2-40B4-BE49-F238E27FC236}">
                    <a16:creationId xmlns:a16="http://schemas.microsoft.com/office/drawing/2014/main" id="{EB3FB518-6113-4C31-990D-BF9F5EC143A0}"/>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532" name="Oval 90">
                <a:extLst>
                  <a:ext uri="{FF2B5EF4-FFF2-40B4-BE49-F238E27FC236}">
                    <a16:creationId xmlns:a16="http://schemas.microsoft.com/office/drawing/2014/main" id="{27C39705-5B08-4602-9183-8C329C179C0E}"/>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cxnSp>
          <p:nvCxnSpPr>
            <p:cNvPr id="403" name="Straight Arrow Connector 402">
              <a:extLst>
                <a:ext uri="{FF2B5EF4-FFF2-40B4-BE49-F238E27FC236}">
                  <a16:creationId xmlns:a16="http://schemas.microsoft.com/office/drawing/2014/main" id="{73FEA83B-5AD9-4D99-BECA-DB757686A690}"/>
                </a:ext>
              </a:extLst>
            </p:cNvPr>
            <p:cNvCxnSpPr/>
            <p:nvPr/>
          </p:nvCxnSpPr>
          <p:spPr>
            <a:xfrm>
              <a:off x="1731761" y="5833141"/>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6360" name="Group 403">
              <a:extLst>
                <a:ext uri="{FF2B5EF4-FFF2-40B4-BE49-F238E27FC236}">
                  <a16:creationId xmlns:a16="http://schemas.microsoft.com/office/drawing/2014/main" id="{4D01C392-92CD-4070-AF3D-CBC61B6AB263}"/>
                </a:ext>
              </a:extLst>
            </p:cNvPr>
            <p:cNvGrpSpPr>
              <a:grpSpLocks/>
            </p:cNvGrpSpPr>
            <p:nvPr/>
          </p:nvGrpSpPr>
          <p:grpSpPr bwMode="auto">
            <a:xfrm>
              <a:off x="1684058" y="5473312"/>
              <a:ext cx="568909" cy="268335"/>
              <a:chOff x="251520" y="1617274"/>
              <a:chExt cx="3954599" cy="1381767"/>
            </a:xfrm>
          </p:grpSpPr>
          <p:sp>
            <p:nvSpPr>
              <p:cNvPr id="56363" name="Freeform 6">
                <a:extLst>
                  <a:ext uri="{FF2B5EF4-FFF2-40B4-BE49-F238E27FC236}">
                    <a16:creationId xmlns:a16="http://schemas.microsoft.com/office/drawing/2014/main" id="{11AA9FCE-A05D-4A0B-BCA9-97AD2509D9E1}"/>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364" name="Oval 7">
                <a:extLst>
                  <a:ext uri="{FF2B5EF4-FFF2-40B4-BE49-F238E27FC236}">
                    <a16:creationId xmlns:a16="http://schemas.microsoft.com/office/drawing/2014/main" id="{A8F57B2D-6490-48A3-BC6B-5775051E2A28}"/>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65" name="Oval 8">
                <a:extLst>
                  <a:ext uri="{FF2B5EF4-FFF2-40B4-BE49-F238E27FC236}">
                    <a16:creationId xmlns:a16="http://schemas.microsoft.com/office/drawing/2014/main" id="{9D437A3D-7572-417A-BEDE-5814DF398203}"/>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66" name="Oval 9">
                <a:extLst>
                  <a:ext uri="{FF2B5EF4-FFF2-40B4-BE49-F238E27FC236}">
                    <a16:creationId xmlns:a16="http://schemas.microsoft.com/office/drawing/2014/main" id="{912189CA-31F7-4CD6-B79D-34AB6E6E4B7F}"/>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67" name="Oval 10">
                <a:extLst>
                  <a:ext uri="{FF2B5EF4-FFF2-40B4-BE49-F238E27FC236}">
                    <a16:creationId xmlns:a16="http://schemas.microsoft.com/office/drawing/2014/main" id="{EA45C633-9501-4FF4-A5FF-B95A5815B5A2}"/>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68" name="Oval 11">
                <a:extLst>
                  <a:ext uri="{FF2B5EF4-FFF2-40B4-BE49-F238E27FC236}">
                    <a16:creationId xmlns:a16="http://schemas.microsoft.com/office/drawing/2014/main" id="{5F32A596-B50A-4B7C-9850-0F00B4029C5B}"/>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69" name="Oval 12">
                <a:extLst>
                  <a:ext uri="{FF2B5EF4-FFF2-40B4-BE49-F238E27FC236}">
                    <a16:creationId xmlns:a16="http://schemas.microsoft.com/office/drawing/2014/main" id="{182F3132-6312-4D8D-96CF-A53C9E5399DD}"/>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0" name="Oval 13">
                <a:extLst>
                  <a:ext uri="{FF2B5EF4-FFF2-40B4-BE49-F238E27FC236}">
                    <a16:creationId xmlns:a16="http://schemas.microsoft.com/office/drawing/2014/main" id="{D4625772-2E46-46D7-84E5-02BFFF90A9C6}"/>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1" name="Oval 14">
                <a:extLst>
                  <a:ext uri="{FF2B5EF4-FFF2-40B4-BE49-F238E27FC236}">
                    <a16:creationId xmlns:a16="http://schemas.microsoft.com/office/drawing/2014/main" id="{E2477B92-1345-418A-88BB-1610DEC99758}"/>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2" name="Oval 15">
                <a:extLst>
                  <a:ext uri="{FF2B5EF4-FFF2-40B4-BE49-F238E27FC236}">
                    <a16:creationId xmlns:a16="http://schemas.microsoft.com/office/drawing/2014/main" id="{2535FDFF-EA20-4A5A-B91F-D337B73167E1}"/>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3" name="Oval 16">
                <a:extLst>
                  <a:ext uri="{FF2B5EF4-FFF2-40B4-BE49-F238E27FC236}">
                    <a16:creationId xmlns:a16="http://schemas.microsoft.com/office/drawing/2014/main" id="{C33B7D3D-8899-44E8-B143-9C4AE3744DB9}"/>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4" name="Oval 17">
                <a:extLst>
                  <a:ext uri="{FF2B5EF4-FFF2-40B4-BE49-F238E27FC236}">
                    <a16:creationId xmlns:a16="http://schemas.microsoft.com/office/drawing/2014/main" id="{A32A0272-4432-46D3-890F-68ECBBD6594B}"/>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5" name="Oval 18">
                <a:extLst>
                  <a:ext uri="{FF2B5EF4-FFF2-40B4-BE49-F238E27FC236}">
                    <a16:creationId xmlns:a16="http://schemas.microsoft.com/office/drawing/2014/main" id="{E4E557BF-6569-418F-9BB6-5B80457180A4}"/>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6" name="Oval 19">
                <a:extLst>
                  <a:ext uri="{FF2B5EF4-FFF2-40B4-BE49-F238E27FC236}">
                    <a16:creationId xmlns:a16="http://schemas.microsoft.com/office/drawing/2014/main" id="{5B67F4C3-08D5-41B0-9164-CDF93F656B1D}"/>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7" name="Oval 20">
                <a:extLst>
                  <a:ext uri="{FF2B5EF4-FFF2-40B4-BE49-F238E27FC236}">
                    <a16:creationId xmlns:a16="http://schemas.microsoft.com/office/drawing/2014/main" id="{97C8036C-52BC-4598-9A29-11093A1C1A5F}"/>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8" name="Oval 21">
                <a:extLst>
                  <a:ext uri="{FF2B5EF4-FFF2-40B4-BE49-F238E27FC236}">
                    <a16:creationId xmlns:a16="http://schemas.microsoft.com/office/drawing/2014/main" id="{EC3248D2-6CC3-4C1A-9A52-D664BB77DF79}"/>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79" name="Oval 22">
                <a:extLst>
                  <a:ext uri="{FF2B5EF4-FFF2-40B4-BE49-F238E27FC236}">
                    <a16:creationId xmlns:a16="http://schemas.microsoft.com/office/drawing/2014/main" id="{9D328A75-D3C0-4F65-BFB2-5CCFB3FDAF79}"/>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0" name="Oval 23">
                <a:extLst>
                  <a:ext uri="{FF2B5EF4-FFF2-40B4-BE49-F238E27FC236}">
                    <a16:creationId xmlns:a16="http://schemas.microsoft.com/office/drawing/2014/main" id="{3CE60462-7C5D-40D7-AFEA-D3BB16104F1F}"/>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1" name="Oval 24">
                <a:extLst>
                  <a:ext uri="{FF2B5EF4-FFF2-40B4-BE49-F238E27FC236}">
                    <a16:creationId xmlns:a16="http://schemas.microsoft.com/office/drawing/2014/main" id="{FD56B652-9909-4606-931D-2CB62643A1C1}"/>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2" name="Oval 25">
                <a:extLst>
                  <a:ext uri="{FF2B5EF4-FFF2-40B4-BE49-F238E27FC236}">
                    <a16:creationId xmlns:a16="http://schemas.microsoft.com/office/drawing/2014/main" id="{392A109F-779F-4B11-958D-CF7ADF619145}"/>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3" name="Oval 26">
                <a:extLst>
                  <a:ext uri="{FF2B5EF4-FFF2-40B4-BE49-F238E27FC236}">
                    <a16:creationId xmlns:a16="http://schemas.microsoft.com/office/drawing/2014/main" id="{23D9462D-B0C2-421D-9E47-3BC009622CA8}"/>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4" name="Oval 27">
                <a:extLst>
                  <a:ext uri="{FF2B5EF4-FFF2-40B4-BE49-F238E27FC236}">
                    <a16:creationId xmlns:a16="http://schemas.microsoft.com/office/drawing/2014/main" id="{14FE9A71-4C73-419F-ABEC-4EB3AF393CCE}"/>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5" name="Oval 28">
                <a:extLst>
                  <a:ext uri="{FF2B5EF4-FFF2-40B4-BE49-F238E27FC236}">
                    <a16:creationId xmlns:a16="http://schemas.microsoft.com/office/drawing/2014/main" id="{1063E98B-B132-4B3A-97AB-A9A1FC455DEB}"/>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6" name="Oval 29">
                <a:extLst>
                  <a:ext uri="{FF2B5EF4-FFF2-40B4-BE49-F238E27FC236}">
                    <a16:creationId xmlns:a16="http://schemas.microsoft.com/office/drawing/2014/main" id="{E514DAAC-7132-4D9B-A2D2-11924D1E17C9}"/>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7" name="Oval 30">
                <a:extLst>
                  <a:ext uri="{FF2B5EF4-FFF2-40B4-BE49-F238E27FC236}">
                    <a16:creationId xmlns:a16="http://schemas.microsoft.com/office/drawing/2014/main" id="{3DFC76A5-50EE-424C-96F9-D0907B34206C}"/>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8" name="Oval 31">
                <a:extLst>
                  <a:ext uri="{FF2B5EF4-FFF2-40B4-BE49-F238E27FC236}">
                    <a16:creationId xmlns:a16="http://schemas.microsoft.com/office/drawing/2014/main" id="{5EEB7931-FDB5-4D8D-A038-118F8BB6402E}"/>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89" name="Oval 32">
                <a:extLst>
                  <a:ext uri="{FF2B5EF4-FFF2-40B4-BE49-F238E27FC236}">
                    <a16:creationId xmlns:a16="http://schemas.microsoft.com/office/drawing/2014/main" id="{1AF431AC-4AF7-428A-9F48-5418D0C8B752}"/>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0" name="Oval 33">
                <a:extLst>
                  <a:ext uri="{FF2B5EF4-FFF2-40B4-BE49-F238E27FC236}">
                    <a16:creationId xmlns:a16="http://schemas.microsoft.com/office/drawing/2014/main" id="{664D8829-410E-4499-BC74-A3B3B368AB85}"/>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1" name="Oval 34">
                <a:extLst>
                  <a:ext uri="{FF2B5EF4-FFF2-40B4-BE49-F238E27FC236}">
                    <a16:creationId xmlns:a16="http://schemas.microsoft.com/office/drawing/2014/main" id="{360FCD72-2F05-4361-9076-0914A914417F}"/>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2" name="Oval 35">
                <a:extLst>
                  <a:ext uri="{FF2B5EF4-FFF2-40B4-BE49-F238E27FC236}">
                    <a16:creationId xmlns:a16="http://schemas.microsoft.com/office/drawing/2014/main" id="{EE1CF924-1F76-42DD-B6FD-A14D5929AC00}"/>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3" name="Oval 36">
                <a:extLst>
                  <a:ext uri="{FF2B5EF4-FFF2-40B4-BE49-F238E27FC236}">
                    <a16:creationId xmlns:a16="http://schemas.microsoft.com/office/drawing/2014/main" id="{E6A78B75-7F98-4398-98F0-82491629E926}"/>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4" name="Oval 37">
                <a:extLst>
                  <a:ext uri="{FF2B5EF4-FFF2-40B4-BE49-F238E27FC236}">
                    <a16:creationId xmlns:a16="http://schemas.microsoft.com/office/drawing/2014/main" id="{6A010207-3A96-4EDC-8C52-8F6BC2CE4F57}"/>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5" name="Oval 38">
                <a:extLst>
                  <a:ext uri="{FF2B5EF4-FFF2-40B4-BE49-F238E27FC236}">
                    <a16:creationId xmlns:a16="http://schemas.microsoft.com/office/drawing/2014/main" id="{5753AA4B-E69C-47B6-83F0-4F8621D67241}"/>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6" name="Oval 39">
                <a:extLst>
                  <a:ext uri="{FF2B5EF4-FFF2-40B4-BE49-F238E27FC236}">
                    <a16:creationId xmlns:a16="http://schemas.microsoft.com/office/drawing/2014/main" id="{1923BF54-1359-4C43-A50C-008B722A387A}"/>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7" name="Oval 40">
                <a:extLst>
                  <a:ext uri="{FF2B5EF4-FFF2-40B4-BE49-F238E27FC236}">
                    <a16:creationId xmlns:a16="http://schemas.microsoft.com/office/drawing/2014/main" id="{68EF5636-F1F7-42BD-BFAB-B7CCECA19BCE}"/>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8" name="Oval 41">
                <a:extLst>
                  <a:ext uri="{FF2B5EF4-FFF2-40B4-BE49-F238E27FC236}">
                    <a16:creationId xmlns:a16="http://schemas.microsoft.com/office/drawing/2014/main" id="{61F6292D-8A98-4CDD-92DB-40AE2B037CB8}"/>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399" name="Oval 42">
                <a:extLst>
                  <a:ext uri="{FF2B5EF4-FFF2-40B4-BE49-F238E27FC236}">
                    <a16:creationId xmlns:a16="http://schemas.microsoft.com/office/drawing/2014/main" id="{F602A9B7-317B-44CA-A54A-EE4210396356}"/>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0" name="Oval 43">
                <a:extLst>
                  <a:ext uri="{FF2B5EF4-FFF2-40B4-BE49-F238E27FC236}">
                    <a16:creationId xmlns:a16="http://schemas.microsoft.com/office/drawing/2014/main" id="{CEA36DB8-6ACF-4713-BFC3-31C9A5131924}"/>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1" name="Oval 44">
                <a:extLst>
                  <a:ext uri="{FF2B5EF4-FFF2-40B4-BE49-F238E27FC236}">
                    <a16:creationId xmlns:a16="http://schemas.microsoft.com/office/drawing/2014/main" id="{9F9559E2-E80A-489D-BB3C-495EA776BD0F}"/>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2" name="Oval 45">
                <a:extLst>
                  <a:ext uri="{FF2B5EF4-FFF2-40B4-BE49-F238E27FC236}">
                    <a16:creationId xmlns:a16="http://schemas.microsoft.com/office/drawing/2014/main" id="{29231B23-E5BB-451E-8A52-ECEAEC8B33E9}"/>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3" name="Oval 46">
                <a:extLst>
                  <a:ext uri="{FF2B5EF4-FFF2-40B4-BE49-F238E27FC236}">
                    <a16:creationId xmlns:a16="http://schemas.microsoft.com/office/drawing/2014/main" id="{D5743E01-23C9-4C05-930A-0533D222C1BD}"/>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4" name="Oval 47">
                <a:extLst>
                  <a:ext uri="{FF2B5EF4-FFF2-40B4-BE49-F238E27FC236}">
                    <a16:creationId xmlns:a16="http://schemas.microsoft.com/office/drawing/2014/main" id="{C38CD3D2-42F5-4635-A065-327823C55281}"/>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5" name="Oval 48">
                <a:extLst>
                  <a:ext uri="{FF2B5EF4-FFF2-40B4-BE49-F238E27FC236}">
                    <a16:creationId xmlns:a16="http://schemas.microsoft.com/office/drawing/2014/main" id="{6C3FE451-1B8D-4F2A-AF52-DCEBC45DA485}"/>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6" name="Oval 49">
                <a:extLst>
                  <a:ext uri="{FF2B5EF4-FFF2-40B4-BE49-F238E27FC236}">
                    <a16:creationId xmlns:a16="http://schemas.microsoft.com/office/drawing/2014/main" id="{2F9EB48B-1FF4-44C0-87D4-AB53CD76D16B}"/>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7" name="Oval 50">
                <a:extLst>
                  <a:ext uri="{FF2B5EF4-FFF2-40B4-BE49-F238E27FC236}">
                    <a16:creationId xmlns:a16="http://schemas.microsoft.com/office/drawing/2014/main" id="{DA026CCD-66EA-4B78-AF34-E3F636C932B2}"/>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8" name="Oval 51">
                <a:extLst>
                  <a:ext uri="{FF2B5EF4-FFF2-40B4-BE49-F238E27FC236}">
                    <a16:creationId xmlns:a16="http://schemas.microsoft.com/office/drawing/2014/main" id="{A5EE9AC1-8BF9-4E36-8906-76AD20ABA7E4}"/>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09" name="Oval 52">
                <a:extLst>
                  <a:ext uri="{FF2B5EF4-FFF2-40B4-BE49-F238E27FC236}">
                    <a16:creationId xmlns:a16="http://schemas.microsoft.com/office/drawing/2014/main" id="{ABDC54B2-3351-4B36-A217-ACEF31A4AE26}"/>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0" name="Oval 53">
                <a:extLst>
                  <a:ext uri="{FF2B5EF4-FFF2-40B4-BE49-F238E27FC236}">
                    <a16:creationId xmlns:a16="http://schemas.microsoft.com/office/drawing/2014/main" id="{A4926A20-8B6F-4EBB-97A6-880B85FE4D15}"/>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1" name="Oval 54">
                <a:extLst>
                  <a:ext uri="{FF2B5EF4-FFF2-40B4-BE49-F238E27FC236}">
                    <a16:creationId xmlns:a16="http://schemas.microsoft.com/office/drawing/2014/main" id="{9D65DF8C-6EE1-4A9A-8EB9-5718FC31F871}"/>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2" name="Oval 55">
                <a:extLst>
                  <a:ext uri="{FF2B5EF4-FFF2-40B4-BE49-F238E27FC236}">
                    <a16:creationId xmlns:a16="http://schemas.microsoft.com/office/drawing/2014/main" id="{9086F8AF-7BE0-42F7-A057-3F22C36D60CD}"/>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3" name="Oval 56">
                <a:extLst>
                  <a:ext uri="{FF2B5EF4-FFF2-40B4-BE49-F238E27FC236}">
                    <a16:creationId xmlns:a16="http://schemas.microsoft.com/office/drawing/2014/main" id="{4FC9F2C7-FA76-4CA9-B276-1F59585B4190}"/>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4" name="Oval 57">
                <a:extLst>
                  <a:ext uri="{FF2B5EF4-FFF2-40B4-BE49-F238E27FC236}">
                    <a16:creationId xmlns:a16="http://schemas.microsoft.com/office/drawing/2014/main" id="{04526E51-2F34-43DB-966C-59C7617C8E8A}"/>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5" name="Oval 58">
                <a:extLst>
                  <a:ext uri="{FF2B5EF4-FFF2-40B4-BE49-F238E27FC236}">
                    <a16:creationId xmlns:a16="http://schemas.microsoft.com/office/drawing/2014/main" id="{44660A47-F595-4C38-AD55-115BA223956C}"/>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6" name="Oval 59">
                <a:extLst>
                  <a:ext uri="{FF2B5EF4-FFF2-40B4-BE49-F238E27FC236}">
                    <a16:creationId xmlns:a16="http://schemas.microsoft.com/office/drawing/2014/main" id="{E9F87849-D08B-487E-B2F5-A24D4B6067FD}"/>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7" name="Oval 60">
                <a:extLst>
                  <a:ext uri="{FF2B5EF4-FFF2-40B4-BE49-F238E27FC236}">
                    <a16:creationId xmlns:a16="http://schemas.microsoft.com/office/drawing/2014/main" id="{8531B593-EA1B-4C8E-8ACC-4698477E6D9D}"/>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8" name="Oval 61">
                <a:extLst>
                  <a:ext uri="{FF2B5EF4-FFF2-40B4-BE49-F238E27FC236}">
                    <a16:creationId xmlns:a16="http://schemas.microsoft.com/office/drawing/2014/main" id="{F2972E8D-0CAA-4980-8F59-9CCF2AC77F9D}"/>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19" name="Oval 62">
                <a:extLst>
                  <a:ext uri="{FF2B5EF4-FFF2-40B4-BE49-F238E27FC236}">
                    <a16:creationId xmlns:a16="http://schemas.microsoft.com/office/drawing/2014/main" id="{20C586DD-AA34-4EBC-BEE3-E2FCE3EF2AA2}"/>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0" name="Oval 63">
                <a:extLst>
                  <a:ext uri="{FF2B5EF4-FFF2-40B4-BE49-F238E27FC236}">
                    <a16:creationId xmlns:a16="http://schemas.microsoft.com/office/drawing/2014/main" id="{5C5D209E-5986-4195-BFA4-A240F767C4C5}"/>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1" name="Oval 64">
                <a:extLst>
                  <a:ext uri="{FF2B5EF4-FFF2-40B4-BE49-F238E27FC236}">
                    <a16:creationId xmlns:a16="http://schemas.microsoft.com/office/drawing/2014/main" id="{5D14A98B-90E1-407A-BCCF-031F9AD14E40}"/>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2" name="Oval 65">
                <a:extLst>
                  <a:ext uri="{FF2B5EF4-FFF2-40B4-BE49-F238E27FC236}">
                    <a16:creationId xmlns:a16="http://schemas.microsoft.com/office/drawing/2014/main" id="{96BB1294-4978-471A-A24E-8A9A811E09B0}"/>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3" name="Oval 66">
                <a:extLst>
                  <a:ext uri="{FF2B5EF4-FFF2-40B4-BE49-F238E27FC236}">
                    <a16:creationId xmlns:a16="http://schemas.microsoft.com/office/drawing/2014/main" id="{100B5345-5608-4E8E-87DA-60DEA12D18B4}"/>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4" name="Oval 67">
                <a:extLst>
                  <a:ext uri="{FF2B5EF4-FFF2-40B4-BE49-F238E27FC236}">
                    <a16:creationId xmlns:a16="http://schemas.microsoft.com/office/drawing/2014/main" id="{28CBBF98-8723-41B4-83DA-2A60526D4034}"/>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5" name="Oval 68">
                <a:extLst>
                  <a:ext uri="{FF2B5EF4-FFF2-40B4-BE49-F238E27FC236}">
                    <a16:creationId xmlns:a16="http://schemas.microsoft.com/office/drawing/2014/main" id="{79519033-F8FA-4F2E-92C8-A8420AF12FC1}"/>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6" name="Oval 69">
                <a:extLst>
                  <a:ext uri="{FF2B5EF4-FFF2-40B4-BE49-F238E27FC236}">
                    <a16:creationId xmlns:a16="http://schemas.microsoft.com/office/drawing/2014/main" id="{AC9F7A70-AE10-437B-AF0D-8D4CAB9076E0}"/>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7" name="Oval 70">
                <a:extLst>
                  <a:ext uri="{FF2B5EF4-FFF2-40B4-BE49-F238E27FC236}">
                    <a16:creationId xmlns:a16="http://schemas.microsoft.com/office/drawing/2014/main" id="{894C8694-677D-4BC1-930A-4CB825FC6F80}"/>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8" name="Oval 71">
                <a:extLst>
                  <a:ext uri="{FF2B5EF4-FFF2-40B4-BE49-F238E27FC236}">
                    <a16:creationId xmlns:a16="http://schemas.microsoft.com/office/drawing/2014/main" id="{653E7AC2-557D-47EA-AA5A-0EE9C4B5E63C}"/>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29" name="Oval 72">
                <a:extLst>
                  <a:ext uri="{FF2B5EF4-FFF2-40B4-BE49-F238E27FC236}">
                    <a16:creationId xmlns:a16="http://schemas.microsoft.com/office/drawing/2014/main" id="{EE8FA5F1-0723-4073-A8F5-87E158660300}"/>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0" name="Oval 73">
                <a:extLst>
                  <a:ext uri="{FF2B5EF4-FFF2-40B4-BE49-F238E27FC236}">
                    <a16:creationId xmlns:a16="http://schemas.microsoft.com/office/drawing/2014/main" id="{528C691A-C00A-4FEC-AF29-C395F500ACAC}"/>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1" name="Oval 74">
                <a:extLst>
                  <a:ext uri="{FF2B5EF4-FFF2-40B4-BE49-F238E27FC236}">
                    <a16:creationId xmlns:a16="http://schemas.microsoft.com/office/drawing/2014/main" id="{1FCBE3BF-3DF8-4B97-AEDD-1F9DAD949B4C}"/>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2" name="Oval 75">
                <a:extLst>
                  <a:ext uri="{FF2B5EF4-FFF2-40B4-BE49-F238E27FC236}">
                    <a16:creationId xmlns:a16="http://schemas.microsoft.com/office/drawing/2014/main" id="{C834F000-5B17-4CCE-9684-E090543A27F0}"/>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3" name="Oval 76">
                <a:extLst>
                  <a:ext uri="{FF2B5EF4-FFF2-40B4-BE49-F238E27FC236}">
                    <a16:creationId xmlns:a16="http://schemas.microsoft.com/office/drawing/2014/main" id="{85B1CCEA-134A-43CD-BD15-FFC52B07F6B9}"/>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4" name="Oval 77">
                <a:extLst>
                  <a:ext uri="{FF2B5EF4-FFF2-40B4-BE49-F238E27FC236}">
                    <a16:creationId xmlns:a16="http://schemas.microsoft.com/office/drawing/2014/main" id="{1F834C19-04E6-4B7E-8030-BB84AF6087E0}"/>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5" name="Oval 78">
                <a:extLst>
                  <a:ext uri="{FF2B5EF4-FFF2-40B4-BE49-F238E27FC236}">
                    <a16:creationId xmlns:a16="http://schemas.microsoft.com/office/drawing/2014/main" id="{1EBB0D10-5FA3-427F-B066-6D50A74F1E2C}"/>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6" name="Oval 79">
                <a:extLst>
                  <a:ext uri="{FF2B5EF4-FFF2-40B4-BE49-F238E27FC236}">
                    <a16:creationId xmlns:a16="http://schemas.microsoft.com/office/drawing/2014/main" id="{FA125362-C9C7-4DEC-A11F-95DF77EA9994}"/>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7" name="Oval 80">
                <a:extLst>
                  <a:ext uri="{FF2B5EF4-FFF2-40B4-BE49-F238E27FC236}">
                    <a16:creationId xmlns:a16="http://schemas.microsoft.com/office/drawing/2014/main" id="{2F2B0962-E58C-40B7-B5D8-DAD2E3DEC1CF}"/>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8" name="Oval 81">
                <a:extLst>
                  <a:ext uri="{FF2B5EF4-FFF2-40B4-BE49-F238E27FC236}">
                    <a16:creationId xmlns:a16="http://schemas.microsoft.com/office/drawing/2014/main" id="{23DDA3DF-DA15-40C9-A38D-74113062CE08}"/>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39" name="Oval 82">
                <a:extLst>
                  <a:ext uri="{FF2B5EF4-FFF2-40B4-BE49-F238E27FC236}">
                    <a16:creationId xmlns:a16="http://schemas.microsoft.com/office/drawing/2014/main" id="{1B15EB11-B517-4287-AEB5-01F4C4099006}"/>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0" name="Oval 83">
                <a:extLst>
                  <a:ext uri="{FF2B5EF4-FFF2-40B4-BE49-F238E27FC236}">
                    <a16:creationId xmlns:a16="http://schemas.microsoft.com/office/drawing/2014/main" id="{457EEBFF-A586-429D-9CF6-34F7C222FB76}"/>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1" name="Oval 84">
                <a:extLst>
                  <a:ext uri="{FF2B5EF4-FFF2-40B4-BE49-F238E27FC236}">
                    <a16:creationId xmlns:a16="http://schemas.microsoft.com/office/drawing/2014/main" id="{993CF7AA-DC57-4F1E-B94A-CCB6B3AB11F7}"/>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2" name="Oval 85">
                <a:extLst>
                  <a:ext uri="{FF2B5EF4-FFF2-40B4-BE49-F238E27FC236}">
                    <a16:creationId xmlns:a16="http://schemas.microsoft.com/office/drawing/2014/main" id="{F4C98171-E52E-4383-B6A7-2DE6960ADB83}"/>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3" name="Oval 86">
                <a:extLst>
                  <a:ext uri="{FF2B5EF4-FFF2-40B4-BE49-F238E27FC236}">
                    <a16:creationId xmlns:a16="http://schemas.microsoft.com/office/drawing/2014/main" id="{5BCC758E-4755-468C-82B8-B733C979BAB1}"/>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4" name="Oval 87">
                <a:extLst>
                  <a:ext uri="{FF2B5EF4-FFF2-40B4-BE49-F238E27FC236}">
                    <a16:creationId xmlns:a16="http://schemas.microsoft.com/office/drawing/2014/main" id="{8F5637A5-8038-49A2-BA66-7310DBEE579E}"/>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5" name="Oval 88">
                <a:extLst>
                  <a:ext uri="{FF2B5EF4-FFF2-40B4-BE49-F238E27FC236}">
                    <a16:creationId xmlns:a16="http://schemas.microsoft.com/office/drawing/2014/main" id="{56B3B29A-6FB7-4896-9A01-2C63317F111E}"/>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6" name="Oval 89">
                <a:extLst>
                  <a:ext uri="{FF2B5EF4-FFF2-40B4-BE49-F238E27FC236}">
                    <a16:creationId xmlns:a16="http://schemas.microsoft.com/office/drawing/2014/main" id="{3ADD3250-48EF-4AE7-BB1D-02E01B4CAB61}"/>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56447" name="Oval 90">
                <a:extLst>
                  <a:ext uri="{FF2B5EF4-FFF2-40B4-BE49-F238E27FC236}">
                    <a16:creationId xmlns:a16="http://schemas.microsoft.com/office/drawing/2014/main" id="{4A1C3FE3-C44D-4754-B812-7ED68B34F853}"/>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sp>
          <p:nvSpPr>
            <p:cNvPr id="405" name="TextBox 404">
              <a:extLst>
                <a:ext uri="{FF2B5EF4-FFF2-40B4-BE49-F238E27FC236}">
                  <a16:creationId xmlns:a16="http://schemas.microsoft.com/office/drawing/2014/main" id="{EA5A60FF-20D2-4585-891D-B3DDFD579B28}"/>
                </a:ext>
              </a:extLst>
            </p:cNvPr>
            <p:cNvSpPr txBox="1"/>
            <p:nvPr/>
          </p:nvSpPr>
          <p:spPr>
            <a:xfrm>
              <a:off x="-508" y="5244801"/>
              <a:ext cx="461665" cy="1092607"/>
            </a:xfrm>
            <a:prstGeom prst="rect">
              <a:avLst/>
            </a:prstGeom>
            <a:noFill/>
          </p:spPr>
          <p:txBody>
            <a:bodyPr vert="vert270" wrap="none">
              <a:spAutoFit/>
            </a:bodyPr>
            <a:lstStyle/>
            <a:p>
              <a:pPr eaLnBrk="1" hangingPunct="1">
                <a:defRPr/>
              </a:pPr>
              <a:r>
                <a:rPr lang="en-GB" dirty="0">
                  <a:latin typeface="Arial" charset="0"/>
                </a:rPr>
                <a:t>Subject N</a:t>
              </a:r>
            </a:p>
          </p:txBody>
        </p:sp>
        <p:sp>
          <p:nvSpPr>
            <p:cNvPr id="56362" name="Rectangle 40">
              <a:extLst>
                <a:ext uri="{FF2B5EF4-FFF2-40B4-BE49-F238E27FC236}">
                  <a16:creationId xmlns:a16="http://schemas.microsoft.com/office/drawing/2014/main" id="{85E87D11-67EA-495F-B734-BD00559CD7A9}"/>
                </a:ext>
              </a:extLst>
            </p:cNvPr>
            <p:cNvSpPr>
              <a:spLocks noChangeArrowheads="1"/>
            </p:cNvSpPr>
            <p:nvPr/>
          </p:nvSpPr>
          <p:spPr bwMode="auto">
            <a:xfrm>
              <a:off x="1439652" y="931018"/>
              <a:ext cx="2376487" cy="369332"/>
            </a:xfrm>
            <a:prstGeom prst="rect">
              <a:avLst/>
            </a:prstGeom>
            <a:gradFill rotWithShape="0">
              <a:gsLst>
                <a:gs pos="0">
                  <a:srgbClr val="FFFF99"/>
                </a:gs>
                <a:gs pos="100000">
                  <a:srgbClr val="CACA79"/>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de-DE" altLang="en-US">
                  <a:solidFill>
                    <a:schemeClr val="tx1"/>
                  </a:solidFill>
                  <a:latin typeface="Arial" panose="020B0604020202020204" pitchFamily="34" charset="0"/>
                </a:rPr>
                <a:t>First level</a:t>
              </a:r>
              <a:endParaRPr lang="en-GB" altLang="en-US">
                <a:solidFill>
                  <a:schemeClr val="tx1"/>
                </a:solidFill>
                <a:latin typeface="Arial" panose="020B0604020202020204" pitchFamily="34" charset="0"/>
              </a:endParaRPr>
            </a:p>
          </p:txBody>
        </p:sp>
      </p:grpSp>
      <p:sp>
        <p:nvSpPr>
          <p:cNvPr id="56328" name="Rectangle 742">
            <a:extLst>
              <a:ext uri="{FF2B5EF4-FFF2-40B4-BE49-F238E27FC236}">
                <a16:creationId xmlns:a16="http://schemas.microsoft.com/office/drawing/2014/main" id="{58EFF252-D12C-40B6-9D43-A44D92BB5D48}"/>
              </a:ext>
            </a:extLst>
          </p:cNvPr>
          <p:cNvSpPr>
            <a:spLocks noChangeArrowheads="1"/>
          </p:cNvSpPr>
          <p:nvPr/>
        </p:nvSpPr>
        <p:spPr bwMode="auto">
          <a:xfrm>
            <a:off x="5148263" y="6376988"/>
            <a:ext cx="4016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lvl="1" eaLnBrk="1" hangingPunct="1">
              <a:lnSpc>
                <a:spcPct val="80000"/>
              </a:lnSpc>
              <a:spcBef>
                <a:spcPct val="20000"/>
              </a:spcBef>
              <a:buClr>
                <a:srgbClr val="993366"/>
              </a:buClr>
              <a:buSzTx/>
              <a:buFontTx/>
              <a:buNone/>
            </a:pPr>
            <a:r>
              <a:rPr lang="en-US" altLang="en-US" sz="1400" i="1">
                <a:solidFill>
                  <a:schemeClr val="tx1"/>
                </a:solidFill>
                <a:latin typeface="Arial" panose="020B0604020202020204" pitchFamily="34" charset="0"/>
              </a:rPr>
              <a:t>Generalisability, Random Effects &amp; Population Inference</a:t>
            </a:r>
            <a:r>
              <a:rPr lang="en-US" altLang="en-US" sz="1400">
                <a:solidFill>
                  <a:schemeClr val="tx1"/>
                </a:solidFill>
                <a:latin typeface="Arial" panose="020B0604020202020204" pitchFamily="34" charset="0"/>
              </a:rPr>
              <a:t>. Holmes &amp; Friston, NeuroImage,1998.</a:t>
            </a:r>
          </a:p>
        </p:txBody>
      </p:sp>
      <p:grpSp>
        <p:nvGrpSpPr>
          <p:cNvPr id="744" name="Group 743">
            <a:extLst>
              <a:ext uri="{FF2B5EF4-FFF2-40B4-BE49-F238E27FC236}">
                <a16:creationId xmlns:a16="http://schemas.microsoft.com/office/drawing/2014/main" id="{D436CE51-6708-4F8C-86F9-3D66BE159955}"/>
              </a:ext>
            </a:extLst>
          </p:cNvPr>
          <p:cNvGrpSpPr>
            <a:grpSpLocks/>
          </p:cNvGrpSpPr>
          <p:nvPr/>
        </p:nvGrpSpPr>
        <p:grpSpPr bwMode="auto">
          <a:xfrm>
            <a:off x="5045075" y="930275"/>
            <a:ext cx="4056063" cy="4856163"/>
            <a:chOff x="5044752" y="931018"/>
            <a:chExt cx="4055870" cy="4854953"/>
          </a:xfrm>
        </p:grpSpPr>
        <p:grpSp>
          <p:nvGrpSpPr>
            <p:cNvPr id="56335" name="Group 744">
              <a:extLst>
                <a:ext uri="{FF2B5EF4-FFF2-40B4-BE49-F238E27FC236}">
                  <a16:creationId xmlns:a16="http://schemas.microsoft.com/office/drawing/2014/main" id="{75BF46DC-5581-47C2-BC88-8E2E8F2D4D60}"/>
                </a:ext>
              </a:extLst>
            </p:cNvPr>
            <p:cNvGrpSpPr>
              <a:grpSpLocks/>
            </p:cNvGrpSpPr>
            <p:nvPr/>
          </p:nvGrpSpPr>
          <p:grpSpPr bwMode="auto">
            <a:xfrm>
              <a:off x="5044752" y="2528037"/>
              <a:ext cx="2050597" cy="3257934"/>
              <a:chOff x="5044752" y="2713052"/>
              <a:chExt cx="2050597" cy="3257934"/>
            </a:xfrm>
          </p:grpSpPr>
          <p:pic>
            <p:nvPicPr>
              <p:cNvPr id="56338" name="Picture 747">
                <a:extLst>
                  <a:ext uri="{FF2B5EF4-FFF2-40B4-BE49-F238E27FC236}">
                    <a16:creationId xmlns:a16="http://schemas.microsoft.com/office/drawing/2014/main" id="{FD160B5C-3EB4-41AF-8A69-92BED5721996}"/>
                  </a:ext>
                </a:extLst>
              </p:cNvPr>
              <p:cNvPicPr>
                <a:picLocks noChangeAspect="1"/>
              </p:cNvPicPr>
              <p:nvPr/>
            </p:nvPicPr>
            <p:blipFill>
              <a:blip r:embed="rId8">
                <a:extLst>
                  <a:ext uri="{28A0092B-C50C-407E-A947-70E740481C1C}">
                    <a14:useLocalDpi xmlns:a14="http://schemas.microsoft.com/office/drawing/2010/main" val="0"/>
                  </a:ext>
                </a:extLst>
              </a:blip>
              <a:srcRect l="35594"/>
              <a:stretch>
                <a:fillRect/>
              </a:stretch>
            </p:blipFill>
            <p:spPr bwMode="auto">
              <a:xfrm>
                <a:off x="5848180" y="2713052"/>
                <a:ext cx="1247169" cy="23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9" name="Straight Arrow Connector 748">
                <a:extLst>
                  <a:ext uri="{FF2B5EF4-FFF2-40B4-BE49-F238E27FC236}">
                    <a16:creationId xmlns:a16="http://schemas.microsoft.com/office/drawing/2014/main" id="{5F98D6CF-F028-4630-82BA-BCF5C69741E3}"/>
                  </a:ext>
                </a:extLst>
              </p:cNvPr>
              <p:cNvCxnSpPr>
                <a:stCxn id="56324" idx="3"/>
              </p:cNvCxnSpPr>
              <p:nvPr/>
            </p:nvCxnSpPr>
            <p:spPr>
              <a:xfrm>
                <a:off x="5051102" y="2803126"/>
                <a:ext cx="796887" cy="598338"/>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0" name="Straight Arrow Connector 749">
                <a:extLst>
                  <a:ext uri="{FF2B5EF4-FFF2-40B4-BE49-F238E27FC236}">
                    <a16:creationId xmlns:a16="http://schemas.microsoft.com/office/drawing/2014/main" id="{46F2F05B-AF15-4398-89B3-BEE78607A23E}"/>
                  </a:ext>
                </a:extLst>
              </p:cNvPr>
              <p:cNvCxnSpPr>
                <a:stCxn id="56325" idx="3"/>
              </p:cNvCxnSpPr>
              <p:nvPr/>
            </p:nvCxnSpPr>
            <p:spPr>
              <a:xfrm flipV="1">
                <a:off x="5076500" y="4072809"/>
                <a:ext cx="771488" cy="326944"/>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1" name="Straight Arrow Connector 750">
                <a:extLst>
                  <a:ext uri="{FF2B5EF4-FFF2-40B4-BE49-F238E27FC236}">
                    <a16:creationId xmlns:a16="http://schemas.microsoft.com/office/drawing/2014/main" id="{2367AF70-1A75-4E18-9A6C-5A69F2AD5DA4}"/>
                  </a:ext>
                </a:extLst>
              </p:cNvPr>
              <p:cNvCxnSpPr>
                <a:stCxn id="56326" idx="3"/>
              </p:cNvCxnSpPr>
              <p:nvPr/>
            </p:nvCxnSpPr>
            <p:spPr>
              <a:xfrm flipV="1">
                <a:off x="5044752" y="4917149"/>
                <a:ext cx="803237" cy="1053837"/>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6336" name="Rectangle 39">
              <a:extLst>
                <a:ext uri="{FF2B5EF4-FFF2-40B4-BE49-F238E27FC236}">
                  <a16:creationId xmlns:a16="http://schemas.microsoft.com/office/drawing/2014/main" id="{2171982A-DF3D-4589-8DB4-22CDE9B494F5}"/>
                </a:ext>
              </a:extLst>
            </p:cNvPr>
            <p:cNvSpPr>
              <a:spLocks noChangeArrowheads="1"/>
            </p:cNvSpPr>
            <p:nvPr/>
          </p:nvSpPr>
          <p:spPr bwMode="auto">
            <a:xfrm>
              <a:off x="6156176" y="931018"/>
              <a:ext cx="2376487" cy="369332"/>
            </a:xfrm>
            <a:prstGeom prst="rect">
              <a:avLst/>
            </a:prstGeom>
            <a:gradFill rotWithShape="0">
              <a:gsLst>
                <a:gs pos="0">
                  <a:srgbClr val="FFFF99"/>
                </a:gs>
                <a:gs pos="100000">
                  <a:srgbClr val="CACA79"/>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de-DE" altLang="en-US">
                  <a:solidFill>
                    <a:schemeClr val="tx1"/>
                  </a:solidFill>
                  <a:latin typeface="Arial" panose="020B0604020202020204" pitchFamily="34" charset="0"/>
                </a:rPr>
                <a:t>Second level</a:t>
              </a:r>
              <a:endParaRPr lang="en-GB" altLang="en-US">
                <a:solidFill>
                  <a:schemeClr val="tx1"/>
                </a:solidFill>
                <a:latin typeface="Arial" panose="020B0604020202020204" pitchFamily="34" charset="0"/>
              </a:endParaRPr>
            </a:p>
          </p:txBody>
        </p:sp>
        <p:sp>
          <p:nvSpPr>
            <p:cNvPr id="56337" name="TextBox 746">
              <a:extLst>
                <a:ext uri="{FF2B5EF4-FFF2-40B4-BE49-F238E27FC236}">
                  <a16:creationId xmlns:a16="http://schemas.microsoft.com/office/drawing/2014/main" id="{FDF956D2-4129-4177-A11B-A047BF52FE08}"/>
                </a:ext>
              </a:extLst>
            </p:cNvPr>
            <p:cNvSpPr txBox="1">
              <a:spLocks noChangeArrowheads="1"/>
            </p:cNvSpPr>
            <p:nvPr/>
          </p:nvSpPr>
          <p:spPr bwMode="auto">
            <a:xfrm>
              <a:off x="5472100" y="1484784"/>
              <a:ext cx="3628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a:solidFill>
                    <a:schemeClr val="tx1"/>
                  </a:solidFill>
                  <a:latin typeface="Arial" panose="020B0604020202020204" pitchFamily="34" charset="0"/>
                </a:rPr>
                <a:t>One-sample t-test @ second level</a:t>
              </a:r>
            </a:p>
          </p:txBody>
        </p:sp>
      </p:grpSp>
      <p:cxnSp>
        <p:nvCxnSpPr>
          <p:cNvPr id="752" name="Straight Connector 751">
            <a:extLst>
              <a:ext uri="{FF2B5EF4-FFF2-40B4-BE49-F238E27FC236}">
                <a16:creationId xmlns:a16="http://schemas.microsoft.com/office/drawing/2014/main" id="{5417921B-157C-412C-BE24-1945F0B1E49F}"/>
              </a:ext>
            </a:extLst>
          </p:cNvPr>
          <p:cNvCxnSpPr/>
          <p:nvPr/>
        </p:nvCxnSpPr>
        <p:spPr>
          <a:xfrm>
            <a:off x="5476875" y="930275"/>
            <a:ext cx="0" cy="5407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53" name="Picture 752">
            <a:extLst>
              <a:ext uri="{FF2B5EF4-FFF2-40B4-BE49-F238E27FC236}">
                <a16:creationId xmlns:a16="http://schemas.microsoft.com/office/drawing/2014/main" id="{8451DC0D-559A-4A77-BC22-A52B76C069A6}"/>
              </a:ext>
            </a:extLst>
          </p:cNvPr>
          <p:cNvPicPr>
            <a:picLocks noChangeAspect="1"/>
          </p:cNvPicPr>
          <p:nvPr/>
        </p:nvPicPr>
        <p:blipFill>
          <a:blip r:embed="rId9">
            <a:extLst>
              <a:ext uri="{28A0092B-C50C-407E-A947-70E740481C1C}">
                <a14:useLocalDpi xmlns:a14="http://schemas.microsoft.com/office/drawing/2010/main" val="0"/>
              </a:ext>
            </a:extLst>
          </a:blip>
          <a:srcRect t="42862" r="55220"/>
          <a:stretch>
            <a:fillRect/>
          </a:stretch>
        </p:blipFill>
        <p:spPr bwMode="auto">
          <a:xfrm>
            <a:off x="6084888" y="5008563"/>
            <a:ext cx="9509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4" name="Picture 753">
            <a:extLst>
              <a:ext uri="{FF2B5EF4-FFF2-40B4-BE49-F238E27FC236}">
                <a16:creationId xmlns:a16="http://schemas.microsoft.com/office/drawing/2014/main" id="{FCC06113-E6FC-4A28-99D1-7BDFB53C529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97725" y="3059113"/>
            <a:ext cx="17573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5" name="Object 754">
            <a:extLst>
              <a:ext uri="{FF2B5EF4-FFF2-40B4-BE49-F238E27FC236}">
                <a16:creationId xmlns:a16="http://schemas.microsoft.com/office/drawing/2014/main" id="{9EC9A905-1B75-4C04-9739-4CB48D50E4C7}"/>
              </a:ext>
            </a:extLst>
          </p:cNvPr>
          <p:cNvGraphicFramePr>
            <a:graphicFrameLocks noChangeAspect="1"/>
          </p:cNvGraphicFramePr>
          <p:nvPr/>
        </p:nvGraphicFramePr>
        <p:xfrm>
          <a:off x="7372350" y="2046288"/>
          <a:ext cx="1555750" cy="877887"/>
        </p:xfrm>
        <a:graphic>
          <a:graphicData uri="http://schemas.openxmlformats.org/presentationml/2006/ole">
            <mc:AlternateContent xmlns:mc="http://schemas.openxmlformats.org/markup-compatibility/2006">
              <mc:Choice xmlns:v="urn:schemas-microsoft-com:vml" Requires="v">
                <p:oleObj spid="_x0000_s56699" name="Equation" r:id="rId11" imgW="965200" imgH="520700" progId="Equation.3">
                  <p:embed/>
                </p:oleObj>
              </mc:Choice>
              <mc:Fallback>
                <p:oleObj name="Equation" r:id="rId11" imgW="965200" imgH="520700" progId="Equation.3">
                  <p:embed/>
                  <p:pic>
                    <p:nvPicPr>
                      <p:cNvPr id="0" name="Object 7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2350" y="2046288"/>
                        <a:ext cx="1555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56" name="Picture 755">
            <a:extLst>
              <a:ext uri="{FF2B5EF4-FFF2-40B4-BE49-F238E27FC236}">
                <a16:creationId xmlns:a16="http://schemas.microsoft.com/office/drawing/2014/main" id="{003B4CC6-6524-4A95-A172-08634ABD969E}"/>
              </a:ext>
            </a:extLst>
          </p:cNvPr>
          <p:cNvPicPr>
            <a:picLocks noChangeAspect="1"/>
          </p:cNvPicPr>
          <p:nvPr/>
        </p:nvPicPr>
        <p:blipFill>
          <a:blip r:embed="rId8">
            <a:extLst>
              <a:ext uri="{28A0092B-C50C-407E-A947-70E740481C1C}">
                <a14:useLocalDpi xmlns:a14="http://schemas.microsoft.com/office/drawing/2010/main" val="0"/>
              </a:ext>
            </a:extLst>
          </a:blip>
          <a:srcRect t="43144" r="66219" b="44839"/>
          <a:stretch>
            <a:fillRect/>
          </a:stretch>
        </p:blipFill>
        <p:spPr bwMode="auto">
          <a:xfrm>
            <a:off x="8243888" y="4203700"/>
            <a:ext cx="749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8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1B81E815-2E3E-4193-A828-08D9891D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33488"/>
            <a:ext cx="238283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a:extLst>
              <a:ext uri="{FF2B5EF4-FFF2-40B4-BE49-F238E27FC236}">
                <a16:creationId xmlns:a16="http://schemas.microsoft.com/office/drawing/2014/main" id="{FE77C916-07F7-4224-8881-E6BDDB70C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644900"/>
            <a:ext cx="238283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FD1C3E43-52A4-42BF-820C-19F302CA9E96}"/>
              </a:ext>
            </a:extLst>
          </p:cNvPr>
          <p:cNvSpPr txBox="1">
            <a:spLocks noChangeArrowheads="1"/>
          </p:cNvSpPr>
          <p:nvPr/>
        </p:nvSpPr>
        <p:spPr>
          <a:xfrm>
            <a:off x="304800" y="800100"/>
            <a:ext cx="8229600" cy="571500"/>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1" hangingPunct="1">
              <a:defRPr/>
            </a:pPr>
            <a:r>
              <a:rPr lang="en-GB" b="1" kern="0" dirty="0"/>
              <a:t>Robustness</a:t>
            </a:r>
            <a:endParaRPr lang="en-US" sz="2800" b="1" kern="0" dirty="0"/>
          </a:p>
        </p:txBody>
      </p:sp>
      <p:sp>
        <p:nvSpPr>
          <p:cNvPr id="57349" name="Rectangle 14">
            <a:extLst>
              <a:ext uri="{FF2B5EF4-FFF2-40B4-BE49-F238E27FC236}">
                <a16:creationId xmlns:a16="http://schemas.microsoft.com/office/drawing/2014/main" id="{65E7984F-FDBF-4422-9483-41987ACC147D}"/>
              </a:ext>
            </a:extLst>
          </p:cNvPr>
          <p:cNvSpPr>
            <a:spLocks noChangeArrowheads="1"/>
          </p:cNvSpPr>
          <p:nvPr/>
        </p:nvSpPr>
        <p:spPr bwMode="auto">
          <a:xfrm>
            <a:off x="1042988" y="2046288"/>
            <a:ext cx="1752600" cy="914400"/>
          </a:xfrm>
          <a:prstGeom prst="rect">
            <a:avLst/>
          </a:prstGeom>
          <a:gradFill rotWithShape="0">
            <a:gsLst>
              <a:gs pos="0">
                <a:srgbClr val="D9FFFF"/>
              </a:gs>
              <a:gs pos="100000">
                <a:srgbClr val="ACCACA"/>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de-DE" altLang="en-US">
                <a:solidFill>
                  <a:schemeClr val="tx2"/>
                </a:solidFill>
                <a:latin typeface="Arial" panose="020B0604020202020204" pitchFamily="34" charset="0"/>
              </a:rPr>
              <a:t>Summary</a:t>
            </a:r>
          </a:p>
          <a:p>
            <a:pPr algn="ctr" eaLnBrk="1" hangingPunct="1">
              <a:spcBef>
                <a:spcPct val="0"/>
              </a:spcBef>
              <a:buClrTx/>
              <a:buSzTx/>
              <a:buFontTx/>
              <a:buNone/>
            </a:pPr>
            <a:r>
              <a:rPr lang="de-DE" altLang="en-US">
                <a:solidFill>
                  <a:schemeClr val="tx2"/>
                </a:solidFill>
                <a:latin typeface="Arial" panose="020B0604020202020204" pitchFamily="34" charset="0"/>
              </a:rPr>
              <a:t>statistics</a:t>
            </a:r>
          </a:p>
        </p:txBody>
      </p:sp>
      <p:sp>
        <p:nvSpPr>
          <p:cNvPr id="57350" name="Rectangle 15">
            <a:extLst>
              <a:ext uri="{FF2B5EF4-FFF2-40B4-BE49-F238E27FC236}">
                <a16:creationId xmlns:a16="http://schemas.microsoft.com/office/drawing/2014/main" id="{0DF085F8-5F94-44B4-A76A-65846E37380F}"/>
              </a:ext>
            </a:extLst>
          </p:cNvPr>
          <p:cNvSpPr>
            <a:spLocks noChangeArrowheads="1"/>
          </p:cNvSpPr>
          <p:nvPr/>
        </p:nvSpPr>
        <p:spPr bwMode="auto">
          <a:xfrm>
            <a:off x="1042988" y="4289425"/>
            <a:ext cx="1752600" cy="914400"/>
          </a:xfrm>
          <a:prstGeom prst="rect">
            <a:avLst/>
          </a:prstGeom>
          <a:gradFill rotWithShape="0">
            <a:gsLst>
              <a:gs pos="0">
                <a:srgbClr val="D9FFFF"/>
              </a:gs>
              <a:gs pos="100000">
                <a:srgbClr val="ACCACA"/>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de-DE" altLang="en-US">
                <a:solidFill>
                  <a:schemeClr val="tx2"/>
                </a:solidFill>
                <a:latin typeface="Arial" panose="020B0604020202020204" pitchFamily="34" charset="0"/>
              </a:rPr>
              <a:t>Hierarchical</a:t>
            </a:r>
          </a:p>
          <a:p>
            <a:pPr algn="ctr" eaLnBrk="1" hangingPunct="1">
              <a:spcBef>
                <a:spcPct val="0"/>
              </a:spcBef>
              <a:buClrTx/>
              <a:buSzTx/>
              <a:buFontTx/>
              <a:buNone/>
            </a:pPr>
            <a:r>
              <a:rPr lang="de-DE" altLang="en-US">
                <a:solidFill>
                  <a:schemeClr val="tx2"/>
                </a:solidFill>
                <a:latin typeface="Arial" panose="020B0604020202020204" pitchFamily="34" charset="0"/>
              </a:rPr>
              <a:t>Model</a:t>
            </a:r>
          </a:p>
        </p:txBody>
      </p:sp>
      <p:sp>
        <p:nvSpPr>
          <p:cNvPr id="57351" name="Rectangle 9">
            <a:extLst>
              <a:ext uri="{FF2B5EF4-FFF2-40B4-BE49-F238E27FC236}">
                <a16:creationId xmlns:a16="http://schemas.microsoft.com/office/drawing/2014/main" id="{F186459D-8791-4904-A5D8-713F2D057143}"/>
              </a:ext>
            </a:extLst>
          </p:cNvPr>
          <p:cNvSpPr>
            <a:spLocks noChangeArrowheads="1"/>
          </p:cNvSpPr>
          <p:nvPr/>
        </p:nvSpPr>
        <p:spPr bwMode="auto">
          <a:xfrm>
            <a:off x="304800" y="6524625"/>
            <a:ext cx="83169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20000"/>
              </a:spcBef>
              <a:buClr>
                <a:srgbClr val="993366"/>
              </a:buClr>
              <a:buSzTx/>
              <a:buFontTx/>
              <a:buNone/>
            </a:pPr>
            <a:r>
              <a:rPr lang="en-US" altLang="en-US" sz="1600" i="1">
                <a:solidFill>
                  <a:schemeClr val="tx1"/>
                </a:solidFill>
                <a:latin typeface="Arial" panose="020B0604020202020204" pitchFamily="34" charset="0"/>
              </a:rPr>
              <a:t>Mixed-effects and fMRI studies</a:t>
            </a:r>
            <a:r>
              <a:rPr lang="en-US" altLang="en-US" sz="1600">
                <a:solidFill>
                  <a:schemeClr val="tx1"/>
                </a:solidFill>
                <a:latin typeface="Arial" panose="020B0604020202020204" pitchFamily="34" charset="0"/>
              </a:rPr>
              <a:t>. Friston et al., NeuroImage, 2005.</a:t>
            </a:r>
          </a:p>
        </p:txBody>
      </p:sp>
      <p:sp>
        <p:nvSpPr>
          <p:cNvPr id="57352" name="Slide Number Placeholder 1">
            <a:extLst>
              <a:ext uri="{FF2B5EF4-FFF2-40B4-BE49-F238E27FC236}">
                <a16:creationId xmlns:a16="http://schemas.microsoft.com/office/drawing/2014/main" id="{BC6858F0-E028-4AAE-9703-EC571B5706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45BA205-6D8C-4ED1-8C28-E30D5443C985}" type="slidenum">
              <a:rPr lang="en-US" altLang="en-US" sz="1400" smtClean="0">
                <a:solidFill>
                  <a:schemeClr val="tx1"/>
                </a:solidFill>
                <a:latin typeface="Arial" panose="020B0604020202020204" pitchFamily="34" charset="0"/>
              </a:rPr>
              <a:pPr>
                <a:spcBef>
                  <a:spcPct val="0"/>
                </a:spcBef>
                <a:buClrTx/>
                <a:buSzTx/>
                <a:buFontTx/>
                <a:buNone/>
              </a:pPr>
              <a:t>21</a:t>
            </a:fld>
            <a:endParaRPr lang="en-US" altLang="en-US" sz="1400">
              <a:solidFill>
                <a:schemeClr val="tx1"/>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73EE241-C846-4302-B866-B86928A91F07}"/>
              </a:ext>
            </a:extLst>
          </p:cNvPr>
          <p:cNvSpPr>
            <a:spLocks noGrp="1"/>
          </p:cNvSpPr>
          <p:nvPr>
            <p:ph type="title"/>
          </p:nvPr>
        </p:nvSpPr>
        <p:spPr>
          <a:xfrm>
            <a:off x="330200" y="908050"/>
            <a:ext cx="8489950" cy="576263"/>
          </a:xfrm>
        </p:spPr>
        <p:txBody>
          <a:bodyPr rtlCol="0">
            <a:normAutofit fontScale="90000"/>
          </a:bodyPr>
          <a:lstStyle/>
          <a:p>
            <a:pPr eaLnBrk="1" fontAlgn="auto" hangingPunct="1">
              <a:spcAft>
                <a:spcPts val="0"/>
              </a:spcAft>
              <a:defRPr/>
            </a:pPr>
            <a:r>
              <a:rPr lang="en-GB" altLang="en-US"/>
              <a:t>Summary</a:t>
            </a:r>
          </a:p>
        </p:txBody>
      </p:sp>
      <p:sp>
        <p:nvSpPr>
          <p:cNvPr id="59395" name="Content Placeholder 2">
            <a:extLst>
              <a:ext uri="{FF2B5EF4-FFF2-40B4-BE49-F238E27FC236}">
                <a16:creationId xmlns:a16="http://schemas.microsoft.com/office/drawing/2014/main" id="{BC5B16A3-83D2-4620-9F11-F679F65A71C3}"/>
              </a:ext>
            </a:extLst>
          </p:cNvPr>
          <p:cNvSpPr>
            <a:spLocks noGrp="1" noChangeArrowheads="1"/>
          </p:cNvSpPr>
          <p:nvPr>
            <p:ph idx="1"/>
          </p:nvPr>
        </p:nvSpPr>
        <p:spPr>
          <a:xfrm>
            <a:off x="330200" y="1628775"/>
            <a:ext cx="8489950" cy="4537075"/>
          </a:xfrm>
        </p:spPr>
        <p:txBody>
          <a:bodyPr/>
          <a:lstStyle/>
          <a:p>
            <a:pPr eaLnBrk="1" hangingPunct="1"/>
            <a:r>
              <a:rPr lang="en-GB" altLang="en-US"/>
              <a:t>For fMRI data, usually preferable to use RFX analysis, not FFX</a:t>
            </a:r>
          </a:p>
          <a:p>
            <a:pPr eaLnBrk="1" hangingPunct="1"/>
            <a:r>
              <a:rPr lang="en-GB" altLang="en-US"/>
              <a:t>Hierarchical models provide gold standard for RFX , BUT computationally intensive</a:t>
            </a:r>
          </a:p>
          <a:p>
            <a:pPr eaLnBrk="1" hangingPunct="1"/>
            <a:r>
              <a:rPr lang="en-GB" altLang="en-US"/>
              <a:t>Summary statistics = robust method for RFX group analysis</a:t>
            </a:r>
          </a:p>
        </p:txBody>
      </p:sp>
      <p:sp>
        <p:nvSpPr>
          <p:cNvPr id="59396" name="Slide Number Placeholder 1">
            <a:extLst>
              <a:ext uri="{FF2B5EF4-FFF2-40B4-BE49-F238E27FC236}">
                <a16:creationId xmlns:a16="http://schemas.microsoft.com/office/drawing/2014/main" id="{64282B55-D79D-4FA0-B32E-82872B8A5F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EB962D17-1B56-4A84-890B-50C740FBD1BA}" type="slidenum">
              <a:rPr lang="en-US" altLang="en-US" sz="1400" smtClean="0">
                <a:solidFill>
                  <a:schemeClr val="tx1"/>
                </a:solidFill>
                <a:latin typeface="Arial" panose="020B0604020202020204" pitchFamily="34" charset="0"/>
              </a:rPr>
              <a:pPr>
                <a:spcBef>
                  <a:spcPct val="0"/>
                </a:spcBef>
                <a:buClrTx/>
                <a:buSzTx/>
                <a:buFontTx/>
                <a:buNone/>
              </a:pPr>
              <a:t>22</a:t>
            </a:fld>
            <a:endParaRPr lang="en-US" altLang="en-US" sz="1400">
              <a:solidFill>
                <a:schemeClr val="tx1"/>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299E35C-60B3-4364-9AD5-E8AA66C2283F}"/>
              </a:ext>
            </a:extLst>
          </p:cNvPr>
          <p:cNvSpPr>
            <a:spLocks noGrp="1" noChangeArrowheads="1"/>
          </p:cNvSpPr>
          <p:nvPr>
            <p:ph type="title"/>
          </p:nvPr>
        </p:nvSpPr>
        <p:spPr/>
        <p:txBody>
          <a:bodyPr/>
          <a:lstStyle/>
          <a:p>
            <a:pPr eaLnBrk="1" hangingPunct="1"/>
            <a:r>
              <a:rPr lang="en-GB" altLang="en-US"/>
              <a:t>Overview of today’s talk</a:t>
            </a:r>
          </a:p>
        </p:txBody>
      </p:sp>
      <p:sp>
        <p:nvSpPr>
          <p:cNvPr id="61443" name="Rectangle 8">
            <a:extLst>
              <a:ext uri="{FF2B5EF4-FFF2-40B4-BE49-F238E27FC236}">
                <a16:creationId xmlns:a16="http://schemas.microsoft.com/office/drawing/2014/main" id="{E7C686CC-5DE8-447A-9F94-10D6506C753B}"/>
              </a:ext>
            </a:extLst>
          </p:cNvPr>
          <p:cNvSpPr>
            <a:spLocks noGrp="1" noChangeArrowheads="1"/>
          </p:cNvSpPr>
          <p:nvPr>
            <p:ph idx="1"/>
          </p:nvPr>
        </p:nvSpPr>
        <p:spPr>
          <a:xfrm>
            <a:off x="330200" y="1773238"/>
            <a:ext cx="8489950" cy="4392612"/>
          </a:xfrm>
        </p:spPr>
        <p:txBody>
          <a:bodyPr/>
          <a:lstStyle/>
          <a:p>
            <a:pPr marL="514350" indent="-514350" eaLnBrk="1" hangingPunct="1">
              <a:buFontTx/>
              <a:buAutoNum type="arabicPeriod"/>
            </a:pPr>
            <a:r>
              <a:rPr lang="en-GB" altLang="en-US"/>
              <a:t>Recap of first level analysis</a:t>
            </a:r>
          </a:p>
          <a:p>
            <a:pPr marL="514350" indent="-514350" eaLnBrk="1" hangingPunct="1">
              <a:buFontTx/>
              <a:buAutoNum type="arabicPeriod"/>
            </a:pPr>
            <a:r>
              <a:rPr lang="en-GB" altLang="en-US"/>
              <a:t>What is second level analysis?</a:t>
            </a:r>
          </a:p>
          <a:p>
            <a:pPr marL="514350" indent="-514350" eaLnBrk="1" hangingPunct="1">
              <a:buFontTx/>
              <a:buAutoNum type="arabicPeriod"/>
            </a:pPr>
            <a:r>
              <a:rPr lang="en-GB" altLang="en-US"/>
              <a:t>Fixed vs. random effects</a:t>
            </a:r>
          </a:p>
          <a:p>
            <a:pPr marL="514350" indent="-514350" eaLnBrk="1" hangingPunct="1">
              <a:buFontTx/>
              <a:buAutoNum type="arabicPeriod"/>
            </a:pPr>
            <a:r>
              <a:rPr lang="en-GB" altLang="en-US"/>
              <a:t>How do we analyse random effects?</a:t>
            </a:r>
          </a:p>
          <a:p>
            <a:pPr marL="514350" indent="-514350" eaLnBrk="1" hangingPunct="1">
              <a:buFontTx/>
              <a:buAutoNum type="arabicPeriod"/>
            </a:pPr>
            <a:r>
              <a:rPr lang="en-GB" altLang="en-US">
                <a:solidFill>
                  <a:srgbClr val="7030A0"/>
                </a:solidFill>
              </a:rPr>
              <a:t>Practical demonstration</a:t>
            </a:r>
          </a:p>
          <a:p>
            <a:pPr marL="514350" indent="-514350" eaLnBrk="1" hangingPunct="1">
              <a:buFontTx/>
              <a:buAutoNum type="arabicPeriod"/>
            </a:pPr>
            <a:r>
              <a:rPr lang="en-GB" altLang="en-US"/>
              <a:t>Questions</a:t>
            </a:r>
          </a:p>
          <a:p>
            <a:pPr marL="514350" indent="-514350" eaLnBrk="1" hangingPunct="1">
              <a:buFontTx/>
              <a:buAutoNum type="arabicPeriod"/>
            </a:pPr>
            <a:endParaRPr lang="en-GB" altLang="en-US"/>
          </a:p>
        </p:txBody>
      </p:sp>
      <p:sp>
        <p:nvSpPr>
          <p:cNvPr id="61444" name="Slide Number Placeholder 1">
            <a:extLst>
              <a:ext uri="{FF2B5EF4-FFF2-40B4-BE49-F238E27FC236}">
                <a16:creationId xmlns:a16="http://schemas.microsoft.com/office/drawing/2014/main" id="{86E58A24-AD01-4143-9BE8-5CBA3DF3E3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013A46C7-C294-403E-8F9A-9B2C4F21A2EC}" type="slidenum">
              <a:rPr lang="en-US" altLang="en-US" sz="1400" smtClean="0">
                <a:solidFill>
                  <a:schemeClr val="tx1"/>
                </a:solidFill>
                <a:latin typeface="Arial" panose="020B0604020202020204" pitchFamily="34" charset="0"/>
              </a:rPr>
              <a:pPr>
                <a:spcBef>
                  <a:spcPct val="0"/>
                </a:spcBef>
                <a:buClrTx/>
                <a:buSzTx/>
                <a:buFontTx/>
                <a:buNone/>
              </a:pPr>
              <a:t>23</a:t>
            </a:fld>
            <a:endParaRPr lang="en-US" altLang="en-US" sz="1400">
              <a:solidFill>
                <a:schemeClr val="tx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Google Shape;96;p19">
            <a:extLst>
              <a:ext uri="{FF2B5EF4-FFF2-40B4-BE49-F238E27FC236}">
                <a16:creationId xmlns:a16="http://schemas.microsoft.com/office/drawing/2014/main" id="{1D1302DF-9AE5-46FC-A5E5-65D7B1C218F9}"/>
              </a:ext>
            </a:extLst>
          </p:cNvPr>
          <p:cNvSpPr>
            <a:spLocks noGrp="1"/>
          </p:cNvSpPr>
          <p:nvPr>
            <p:ph type="title"/>
          </p:nvPr>
        </p:nvSpPr>
        <p:spPr>
          <a:xfrm>
            <a:off x="311150" y="468313"/>
            <a:ext cx="8521700" cy="800100"/>
          </a:xfrm>
        </p:spPr>
        <p:txBody>
          <a:bodyPr/>
          <a:lstStyle/>
          <a:p>
            <a:pPr eaLnBrk="1" hangingPunct="1">
              <a:spcBef>
                <a:spcPct val="0"/>
              </a:spcBef>
              <a:spcAft>
                <a:spcPct val="0"/>
              </a:spcAft>
            </a:pPr>
            <a:r>
              <a:rPr lang="en-US" altLang="en-US"/>
              <a:t>Linear contrasts</a:t>
            </a:r>
          </a:p>
        </p:txBody>
      </p:sp>
      <p:sp>
        <p:nvSpPr>
          <p:cNvPr id="97" name="Google Shape;97;p19">
            <a:extLst>
              <a:ext uri="{FF2B5EF4-FFF2-40B4-BE49-F238E27FC236}">
                <a16:creationId xmlns:a16="http://schemas.microsoft.com/office/drawing/2014/main" id="{6EAB85EC-3F52-49B4-BDFD-50C40AD1E9EB}"/>
              </a:ext>
            </a:extLst>
          </p:cNvPr>
          <p:cNvSpPr txBox="1">
            <a:spLocks noGrp="1"/>
          </p:cNvSpPr>
          <p:nvPr>
            <p:ph type="body" idx="1"/>
          </p:nvPr>
        </p:nvSpPr>
        <p:spPr>
          <a:xfrm>
            <a:off x="311150" y="619125"/>
            <a:ext cx="8521700" cy="3340100"/>
          </a:xfrm>
        </p:spPr>
        <p:txBody>
          <a:bodyPr/>
          <a:lstStyle/>
          <a:p>
            <a:pPr marL="1054100" lvl="2" indent="0" eaLnBrk="1" hangingPunct="1">
              <a:buFont typeface="Wingdings 3" panose="05040102010807070707" pitchFamily="18" charset="2"/>
              <a:buNone/>
              <a:defRPr/>
            </a:pPr>
            <a:endParaRPr lang="en-US" sz="2000" dirty="0"/>
          </a:p>
          <a:p>
            <a:pPr lvl="1" eaLnBrk="1" hangingPunct="1">
              <a:defRPr/>
            </a:pPr>
            <a:r>
              <a:rPr lang="en-US" sz="2000" dirty="0"/>
              <a:t>Contrast vector multiplied by parameter estimates</a:t>
            </a:r>
            <a:r>
              <a:rPr lang="es-ES" sz="2000" dirty="0"/>
              <a:t>: </a:t>
            </a:r>
            <a:endParaRPr lang="es-ES" dirty="0"/>
          </a:p>
          <a:p>
            <a:pPr marL="411480" lvl="1" indent="0" eaLnBrk="1" hangingPunct="1">
              <a:buFont typeface="Wingdings 3" panose="05040102010807070707" pitchFamily="18" charset="2"/>
              <a:buNone/>
              <a:defRPr/>
            </a:pPr>
            <a:r>
              <a:rPr lang="es-ES" sz="3200" dirty="0"/>
              <a:t>		</a:t>
            </a:r>
            <a:r>
              <a:rPr lang="es-ES" sz="2800" dirty="0"/>
              <a:t>c = [1 0]           		</a:t>
            </a:r>
            <a:r>
              <a:rPr lang="el-GR" sz="2800" dirty="0"/>
              <a:t>β</a:t>
            </a:r>
            <a:r>
              <a:rPr lang="es-ES" sz="2800" dirty="0"/>
              <a:t> = [</a:t>
            </a:r>
            <a:r>
              <a:rPr lang="el-GR" sz="2800" dirty="0"/>
              <a:t>β</a:t>
            </a:r>
            <a:r>
              <a:rPr lang="es-ES" sz="2800" dirty="0"/>
              <a:t>1 </a:t>
            </a:r>
            <a:r>
              <a:rPr lang="el-GR" sz="2800" dirty="0"/>
              <a:t>β</a:t>
            </a:r>
            <a:r>
              <a:rPr lang="es-ES" sz="2800" dirty="0"/>
              <a:t>2]</a:t>
            </a:r>
          </a:p>
          <a:p>
            <a:pPr marL="411480" lvl="1" indent="0" eaLnBrk="1" hangingPunct="1">
              <a:buFont typeface="Wingdings 3" panose="05040102010807070707" pitchFamily="18" charset="2"/>
              <a:buNone/>
              <a:defRPr/>
            </a:pPr>
            <a:r>
              <a:rPr lang="es-ES" sz="2800" dirty="0"/>
              <a:t>			COPE = 1 * </a:t>
            </a:r>
            <a:r>
              <a:rPr lang="el-GR" sz="2800" dirty="0"/>
              <a:t>β</a:t>
            </a:r>
            <a:r>
              <a:rPr lang="es-ES" sz="2800" dirty="0"/>
              <a:t>1 + 0 * </a:t>
            </a:r>
            <a:r>
              <a:rPr lang="el-GR" sz="2800" dirty="0"/>
              <a:t>β</a:t>
            </a:r>
            <a:r>
              <a:rPr lang="es-ES" sz="2800" dirty="0"/>
              <a:t>2</a:t>
            </a:r>
            <a:endParaRPr lang="en-US" sz="2800" dirty="0"/>
          </a:p>
          <a:p>
            <a:pPr indent="0" eaLnBrk="1" hangingPunct="1">
              <a:spcAft>
                <a:spcPts val="1600"/>
              </a:spcAft>
              <a:buFont typeface="Wingdings 3" panose="05040102010807070707" pitchFamily="18" charset="2"/>
              <a:buNone/>
              <a:defRPr/>
            </a:pPr>
            <a:endParaRPr sz="2000" dirty="0"/>
          </a:p>
        </p:txBody>
      </p:sp>
      <p:sp>
        <p:nvSpPr>
          <p:cNvPr id="63492" name="Google Shape;97;p19">
            <a:extLst>
              <a:ext uri="{FF2B5EF4-FFF2-40B4-BE49-F238E27FC236}">
                <a16:creationId xmlns:a16="http://schemas.microsoft.com/office/drawing/2014/main" id="{E0DE44D1-C7A9-4BB4-A64A-4DFACC89704E}"/>
              </a:ext>
            </a:extLst>
          </p:cNvPr>
          <p:cNvSpPr txBox="1">
            <a:spLocks/>
          </p:cNvSpPr>
          <p:nvPr/>
        </p:nvSpPr>
        <p:spPr bwMode="auto">
          <a:xfrm>
            <a:off x="314325" y="3760788"/>
            <a:ext cx="852011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3175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0541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828800" indent="-3175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286000" indent="-3175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743200" indent="-3175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200400" indent="-3175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657600" indent="-3175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114800" indent="-3175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2">
              <a:lnSpc>
                <a:spcPct val="115000"/>
              </a:lnSpc>
              <a:spcBef>
                <a:spcPts val="1600"/>
              </a:spcBef>
              <a:buClr>
                <a:srgbClr val="2C3C43"/>
              </a:buClr>
              <a:buSzPts val="1400"/>
              <a:buFont typeface="Calibri" panose="020F0502020204030204" pitchFamily="34" charset="0"/>
              <a:buNone/>
            </a:pPr>
            <a:endParaRPr lang="en-GB" altLang="en-US" sz="2000">
              <a:solidFill>
                <a:srgbClr val="2C3C43"/>
              </a:solidFill>
              <a:latin typeface="Calibri" panose="020F0502020204030204" pitchFamily="34" charset="0"/>
              <a:cs typeface="Calibri" panose="020F0502020204030204" pitchFamily="34" charset="0"/>
              <a:sym typeface="Calibri" panose="020F0502020204030204" pitchFamily="34" charset="0"/>
            </a:endParaRPr>
          </a:p>
          <a:p>
            <a:pPr lvl="1">
              <a:lnSpc>
                <a:spcPct val="115000"/>
              </a:lnSpc>
              <a:spcBef>
                <a:spcPts val="1600"/>
              </a:spcBef>
              <a:buClr>
                <a:srgbClr val="2C3C43"/>
              </a:buClr>
              <a:buSzPts val="1400"/>
              <a:buFont typeface="Calibri" panose="020F0502020204030204" pitchFamily="34" charset="0"/>
              <a:buChar char="○"/>
            </a:pPr>
            <a:r>
              <a:rPr lang="en-US"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Contrast of interest from each subject (</a:t>
            </a:r>
            <a:r>
              <a:rPr lang="el-GR"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β</a:t>
            </a:r>
            <a:r>
              <a:rPr lang="es-ES"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1 f</a:t>
            </a:r>
            <a:r>
              <a:rPr lang="en-US"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rom each participant</a:t>
            </a:r>
            <a:r>
              <a:rPr lang="es-ES"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a:t>
            </a:r>
            <a:endParaRPr lang="en-US" altLang="en-US" sz="2400">
              <a:solidFill>
                <a:srgbClr val="2C3C43"/>
              </a:solidFill>
              <a:latin typeface="Calibri" panose="020F0502020204030204" pitchFamily="34" charset="0"/>
              <a:cs typeface="Calibri" panose="020F0502020204030204" pitchFamily="34" charset="0"/>
              <a:sym typeface="Calibri" panose="020F0502020204030204" pitchFamily="34" charset="0"/>
            </a:endParaRPr>
          </a:p>
          <a:p>
            <a:pPr lvl="2">
              <a:lnSpc>
                <a:spcPct val="115000"/>
              </a:lnSpc>
              <a:spcBef>
                <a:spcPts val="1600"/>
              </a:spcBef>
              <a:buClr>
                <a:srgbClr val="2C3C43"/>
              </a:buClr>
              <a:buSzPts val="1400"/>
              <a:buFontTx/>
              <a:buChar char="-"/>
            </a:pPr>
            <a:r>
              <a:rPr lang="en-US"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2</a:t>
            </a:r>
            <a:r>
              <a:rPr lang="en-US" altLang="en-US" sz="2400" baseline="30000">
                <a:solidFill>
                  <a:srgbClr val="2C3C43"/>
                </a:solidFill>
                <a:latin typeface="Calibri" panose="020F0502020204030204" pitchFamily="34" charset="0"/>
                <a:cs typeface="Calibri" panose="020F0502020204030204" pitchFamily="34" charset="0"/>
                <a:sym typeface="Calibri" panose="020F0502020204030204" pitchFamily="34" charset="0"/>
              </a:rPr>
              <a:t>nd</a:t>
            </a:r>
            <a:r>
              <a:rPr lang="en-US" altLang="en-US" sz="2400">
                <a:solidFill>
                  <a:srgbClr val="2C3C43"/>
                </a:solidFill>
                <a:latin typeface="Calibri" panose="020F0502020204030204" pitchFamily="34" charset="0"/>
                <a:cs typeface="Calibri" panose="020F0502020204030204" pitchFamily="34" charset="0"/>
                <a:sym typeface="Calibri" panose="020F0502020204030204" pitchFamily="34" charset="0"/>
              </a:rPr>
              <a:t> level t-test</a:t>
            </a:r>
          </a:p>
          <a:p>
            <a:pPr lvl="2">
              <a:lnSpc>
                <a:spcPct val="115000"/>
              </a:lnSpc>
              <a:spcBef>
                <a:spcPts val="1600"/>
              </a:spcBef>
              <a:buClr>
                <a:srgbClr val="2C3C43"/>
              </a:buClr>
              <a:buSzPts val="1400"/>
              <a:buFontTx/>
              <a:buChar char="-"/>
            </a:pPr>
            <a:endParaRPr lang="en-US" altLang="en-US" sz="1200">
              <a:solidFill>
                <a:srgbClr val="2C3C43"/>
              </a:solidFill>
              <a:latin typeface="Calibri" panose="020F0502020204030204" pitchFamily="34" charset="0"/>
              <a:cs typeface="Calibri" panose="020F0502020204030204" pitchFamily="34" charset="0"/>
              <a:sym typeface="Calibri" panose="020F0502020204030204" pitchFamily="34" charset="0"/>
            </a:endParaRPr>
          </a:p>
          <a:p>
            <a:pPr lvl="2">
              <a:lnSpc>
                <a:spcPct val="115000"/>
              </a:lnSpc>
              <a:spcBef>
                <a:spcPts val="1600"/>
              </a:spcBef>
              <a:buClr>
                <a:srgbClr val="2C3C43"/>
              </a:buClr>
              <a:buSzPts val="1400"/>
              <a:buFont typeface="Calibri" panose="020F0502020204030204" pitchFamily="34" charset="0"/>
              <a:buNone/>
            </a:pPr>
            <a:endParaRPr lang="en-US" altLang="en-US">
              <a:solidFill>
                <a:srgbClr val="2C3C43"/>
              </a:solidFill>
              <a:latin typeface="Calibri" panose="020F0502020204030204" pitchFamily="34" charset="0"/>
              <a:cs typeface="Calibri" panose="020F0502020204030204" pitchFamily="34" charset="0"/>
              <a:sym typeface="Calibri" panose="020F0502020204030204" pitchFamily="34" charset="0"/>
            </a:endParaRPr>
          </a:p>
          <a:p>
            <a:pPr lvl="1">
              <a:lnSpc>
                <a:spcPct val="115000"/>
              </a:lnSpc>
              <a:spcBef>
                <a:spcPts val="1600"/>
              </a:spcBef>
              <a:buClr>
                <a:srgbClr val="2C3C43"/>
              </a:buClr>
              <a:buSzPts val="1400"/>
              <a:buFont typeface="Calibri" panose="020F0502020204030204" pitchFamily="34" charset="0"/>
              <a:buNone/>
            </a:pPr>
            <a:endParaRPr lang="en-US" altLang="en-US" sz="1400">
              <a:solidFill>
                <a:srgbClr val="2C3C43"/>
              </a:solidFill>
              <a:latin typeface="Calibri" panose="020F0502020204030204" pitchFamily="34" charset="0"/>
              <a:cs typeface="Calibri" panose="020F0502020204030204" pitchFamily="34" charset="0"/>
              <a:sym typeface="Calibri" panose="020F0502020204030204" pitchFamily="34" charset="0"/>
            </a:endParaRPr>
          </a:p>
        </p:txBody>
      </p:sp>
      <p:sp>
        <p:nvSpPr>
          <p:cNvPr id="5" name="Google Shape;96;p19">
            <a:extLst>
              <a:ext uri="{FF2B5EF4-FFF2-40B4-BE49-F238E27FC236}">
                <a16:creationId xmlns:a16="http://schemas.microsoft.com/office/drawing/2014/main" id="{AF2C8B95-27CB-491E-9098-D1C3A62BA870}"/>
              </a:ext>
            </a:extLst>
          </p:cNvPr>
          <p:cNvSpPr txBox="1">
            <a:spLocks/>
          </p:cNvSpPr>
          <p:nvPr/>
        </p:nvSpPr>
        <p:spPr>
          <a:xfrm>
            <a:off x="312738" y="3517900"/>
            <a:ext cx="8520112" cy="800100"/>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2pPr>
            <a:lvl3pPr marR="0" lvl="2"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3pPr>
            <a:lvl4pPr marR="0" lvl="3"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4pPr>
            <a:lvl5pPr marR="0" lvl="4"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5pPr>
            <a:lvl6pPr marR="0" lvl="5"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6pPr>
            <a:lvl7pPr marR="0" lvl="6"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7pPr>
            <a:lvl8pPr marR="0" lvl="7"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8pPr>
            <a:lvl9pPr marR="0" lvl="8"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9pPr>
          </a:lstStyle>
          <a:p>
            <a:pPr>
              <a:defRPr/>
            </a:pPr>
            <a:r>
              <a:rPr lang="en-US" dirty="0"/>
              <a:t>Group analyses</a:t>
            </a:r>
            <a:endParaRPr lang="en-GB" kern="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Google Shape;96;p19">
            <a:extLst>
              <a:ext uri="{FF2B5EF4-FFF2-40B4-BE49-F238E27FC236}">
                <a16:creationId xmlns:a16="http://schemas.microsoft.com/office/drawing/2014/main" id="{66281E79-119C-48B8-A478-9C3392C71B20}"/>
              </a:ext>
            </a:extLst>
          </p:cNvPr>
          <p:cNvSpPr>
            <a:spLocks noGrp="1"/>
          </p:cNvSpPr>
          <p:nvPr>
            <p:ph type="title"/>
          </p:nvPr>
        </p:nvSpPr>
        <p:spPr>
          <a:xfrm>
            <a:off x="325438" y="620713"/>
            <a:ext cx="8520112" cy="800100"/>
          </a:xfrm>
        </p:spPr>
        <p:txBody>
          <a:bodyPr/>
          <a:lstStyle/>
          <a:p>
            <a:pPr eaLnBrk="1" hangingPunct="1">
              <a:spcBef>
                <a:spcPct val="0"/>
              </a:spcBef>
              <a:spcAft>
                <a:spcPct val="0"/>
              </a:spcAft>
            </a:pPr>
            <a:r>
              <a:rPr lang="en-US" altLang="en-US"/>
              <a:t>Example</a:t>
            </a:r>
          </a:p>
        </p:txBody>
      </p:sp>
      <p:sp>
        <p:nvSpPr>
          <p:cNvPr id="97" name="Google Shape;97;p19">
            <a:extLst>
              <a:ext uri="{FF2B5EF4-FFF2-40B4-BE49-F238E27FC236}">
                <a16:creationId xmlns:a16="http://schemas.microsoft.com/office/drawing/2014/main" id="{E0DC4F4C-8A1D-4B09-A5ED-BEE8CB88FF3B}"/>
              </a:ext>
            </a:extLst>
          </p:cNvPr>
          <p:cNvSpPr txBox="1">
            <a:spLocks noGrp="1"/>
          </p:cNvSpPr>
          <p:nvPr>
            <p:ph type="body" idx="1"/>
          </p:nvPr>
        </p:nvSpPr>
        <p:spPr>
          <a:xfrm>
            <a:off x="334963" y="1217613"/>
            <a:ext cx="8520112" cy="1655762"/>
          </a:xfrm>
        </p:spPr>
        <p:txBody>
          <a:bodyPr/>
          <a:lstStyle/>
          <a:p>
            <a:pPr marL="114300" indent="0" eaLnBrk="1" hangingPunct="1">
              <a:buFont typeface="Wingdings 3" panose="05040102010807070707" pitchFamily="18" charset="2"/>
              <a:buNone/>
              <a:defRPr/>
            </a:pPr>
            <a:endParaRPr lang="en-US" sz="2400" dirty="0"/>
          </a:p>
          <a:p>
            <a:pPr eaLnBrk="1" hangingPunct="1">
              <a:defRPr/>
            </a:pPr>
            <a:r>
              <a:rPr lang="en-US" sz="2400" dirty="0"/>
              <a:t>21 subjects</a:t>
            </a:r>
          </a:p>
          <a:p>
            <a:pPr eaLnBrk="1" hangingPunct="1">
              <a:defRPr/>
            </a:pPr>
            <a:r>
              <a:rPr lang="en-US" sz="2400" dirty="0"/>
              <a:t>Design: 2 x 2 factorial </a:t>
            </a:r>
          </a:p>
        </p:txBody>
      </p:sp>
      <p:graphicFrame>
        <p:nvGraphicFramePr>
          <p:cNvPr id="13" name="Tabla 12">
            <a:extLst>
              <a:ext uri="{FF2B5EF4-FFF2-40B4-BE49-F238E27FC236}">
                <a16:creationId xmlns:a16="http://schemas.microsoft.com/office/drawing/2014/main" id="{CF1D2276-5B80-4787-9F3A-0443D2C0B8A1}"/>
              </a:ext>
            </a:extLst>
          </p:cNvPr>
          <p:cNvGraphicFramePr>
            <a:graphicFrameLocks noGrp="1"/>
          </p:cNvGraphicFramePr>
          <p:nvPr/>
        </p:nvGraphicFramePr>
        <p:xfrm>
          <a:off x="1524000" y="3633788"/>
          <a:ext cx="7162800" cy="1616075"/>
        </p:xfrm>
        <a:graphic>
          <a:graphicData uri="http://schemas.openxmlformats.org/drawingml/2006/table">
            <a:tbl>
              <a:tblPr firstRow="1" bandRow="1"/>
              <a:tblGrid>
                <a:gridCol w="1635384">
                  <a:extLst>
                    <a:ext uri="{9D8B030D-6E8A-4147-A177-3AD203B41FA5}">
                      <a16:colId xmlns:a16="http://schemas.microsoft.com/office/drawing/2014/main" val="20000"/>
                    </a:ext>
                  </a:extLst>
                </a:gridCol>
                <a:gridCol w="2538282">
                  <a:extLst>
                    <a:ext uri="{9D8B030D-6E8A-4147-A177-3AD203B41FA5}">
                      <a16:colId xmlns:a16="http://schemas.microsoft.com/office/drawing/2014/main" val="20001"/>
                    </a:ext>
                  </a:extLst>
                </a:gridCol>
                <a:gridCol w="2989134">
                  <a:extLst>
                    <a:ext uri="{9D8B030D-6E8A-4147-A177-3AD203B41FA5}">
                      <a16:colId xmlns:a16="http://schemas.microsoft.com/office/drawing/2014/main" val="20002"/>
                    </a:ext>
                  </a:extLst>
                </a:gridCol>
              </a:tblGrid>
              <a:tr h="5248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endParaRPr lang="en-US" sz="1400" noProof="0" dirty="0">
                        <a:solidFill>
                          <a:schemeClr val="tx1"/>
                        </a:solidFill>
                      </a:endParaRPr>
                    </a:p>
                  </a:txBody>
                  <a:tcPr marT="45733" marB="45733">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Emotional</a:t>
                      </a:r>
                    </a:p>
                  </a:txBody>
                  <a:tcPr marT="45733" marB="45733">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Neutral</a:t>
                      </a:r>
                    </a:p>
                  </a:txBody>
                  <a:tcPr marT="45733" marB="4573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39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Offender</a:t>
                      </a:r>
                    </a:p>
                  </a:txBody>
                  <a:tcPr marT="45733" marB="45733">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Offender</a:t>
                      </a:r>
                      <a:r>
                        <a:rPr lang="en-US" sz="1400" baseline="0" noProof="0" dirty="0">
                          <a:solidFill>
                            <a:schemeClr val="tx1"/>
                          </a:solidFill>
                        </a:rPr>
                        <a:t> – emotional</a:t>
                      </a:r>
                      <a:endParaRPr lang="en-US" sz="1400" noProof="0" dirty="0">
                        <a:solidFill>
                          <a:schemeClr val="tx1"/>
                        </a:solidFill>
                      </a:endParaRPr>
                    </a:p>
                  </a:txBody>
                  <a:tcPr marT="45733" marB="4573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Offender – neutral</a:t>
                      </a:r>
                    </a:p>
                  </a:txBody>
                  <a:tcPr marT="45733" marB="4573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48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Victim</a:t>
                      </a:r>
                    </a:p>
                  </a:txBody>
                  <a:tcPr marT="45733" marB="4573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Victim – emotional</a:t>
                      </a:r>
                      <a:r>
                        <a:rPr lang="en-US" sz="1400" baseline="0" noProof="0" dirty="0">
                          <a:solidFill>
                            <a:schemeClr val="tx1"/>
                          </a:solidFill>
                        </a:rPr>
                        <a:t> </a:t>
                      </a:r>
                      <a:endParaRPr lang="en-US" sz="1400" noProof="0" dirty="0">
                        <a:solidFill>
                          <a:schemeClr val="tx1"/>
                        </a:solidFill>
                      </a:endParaRPr>
                    </a:p>
                  </a:txBody>
                  <a:tcPr marT="45733" marB="4573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Trebuchet MS" panose="020B0603020202020204"/>
                          <a:sym typeface="Arial"/>
                        </a:defRPr>
                      </a:lvl9pPr>
                    </a:lstStyle>
                    <a:p>
                      <a:pPr algn="ctr"/>
                      <a:r>
                        <a:rPr lang="en-US" sz="1400" noProof="0" dirty="0">
                          <a:solidFill>
                            <a:schemeClr val="tx1"/>
                          </a:solidFill>
                        </a:rPr>
                        <a:t>Victim –</a:t>
                      </a:r>
                      <a:r>
                        <a:rPr lang="en-US" sz="1400" baseline="0" noProof="0" dirty="0">
                          <a:solidFill>
                            <a:schemeClr val="tx1"/>
                          </a:solidFill>
                        </a:rPr>
                        <a:t> neutral</a:t>
                      </a:r>
                      <a:endParaRPr lang="en-US" sz="1400" noProof="0" dirty="0">
                        <a:solidFill>
                          <a:schemeClr val="tx1"/>
                        </a:solidFill>
                      </a:endParaRPr>
                    </a:p>
                  </a:txBody>
                  <a:tcPr marT="45733" marB="45733">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5560" name="CuadroTexto 13">
            <a:extLst>
              <a:ext uri="{FF2B5EF4-FFF2-40B4-BE49-F238E27FC236}">
                <a16:creationId xmlns:a16="http://schemas.microsoft.com/office/drawing/2014/main" id="{B3EAB87C-D149-4A40-893F-AE755BE1A5C8}"/>
              </a:ext>
            </a:extLst>
          </p:cNvPr>
          <p:cNvSpPr txBox="1">
            <a:spLocks noChangeArrowheads="1"/>
          </p:cNvSpPr>
          <p:nvPr/>
        </p:nvSpPr>
        <p:spPr bwMode="auto">
          <a:xfrm>
            <a:off x="5108575" y="3068638"/>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b="1">
                <a:solidFill>
                  <a:srgbClr val="000000"/>
                </a:solidFill>
              </a:rPr>
              <a:t>Emotion</a:t>
            </a:r>
          </a:p>
        </p:txBody>
      </p:sp>
      <p:sp>
        <p:nvSpPr>
          <p:cNvPr id="65561" name="CuadroTexto 14">
            <a:extLst>
              <a:ext uri="{FF2B5EF4-FFF2-40B4-BE49-F238E27FC236}">
                <a16:creationId xmlns:a16="http://schemas.microsoft.com/office/drawing/2014/main" id="{094FD13F-8CB0-4E10-89FA-5D7D2FF2320C}"/>
              </a:ext>
            </a:extLst>
          </p:cNvPr>
          <p:cNvSpPr txBox="1">
            <a:spLocks noChangeArrowheads="1"/>
          </p:cNvSpPr>
          <p:nvPr/>
        </p:nvSpPr>
        <p:spPr bwMode="auto">
          <a:xfrm>
            <a:off x="0" y="4508500"/>
            <a:ext cx="156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b="1">
                <a:solidFill>
                  <a:srgbClr val="000000"/>
                </a:solidFill>
              </a:rPr>
              <a:t>Perspective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Google Shape;96;p19">
            <a:extLst>
              <a:ext uri="{FF2B5EF4-FFF2-40B4-BE49-F238E27FC236}">
                <a16:creationId xmlns:a16="http://schemas.microsoft.com/office/drawing/2014/main" id="{5A9BF6F7-9C2A-4A57-BDB6-8FE1E0807610}"/>
              </a:ext>
            </a:extLst>
          </p:cNvPr>
          <p:cNvSpPr>
            <a:spLocks noGrp="1"/>
          </p:cNvSpPr>
          <p:nvPr>
            <p:ph type="title"/>
          </p:nvPr>
        </p:nvSpPr>
        <p:spPr>
          <a:xfrm>
            <a:off x="120650" y="404813"/>
            <a:ext cx="8521700" cy="800100"/>
          </a:xfrm>
        </p:spPr>
        <p:txBody>
          <a:bodyPr/>
          <a:lstStyle/>
          <a:p>
            <a:pPr eaLnBrk="1" hangingPunct="1">
              <a:spcBef>
                <a:spcPct val="0"/>
              </a:spcBef>
              <a:spcAft>
                <a:spcPct val="0"/>
              </a:spcAft>
            </a:pPr>
            <a:r>
              <a:rPr lang="en-US" altLang="en-US"/>
              <a:t>Example</a:t>
            </a:r>
          </a:p>
        </p:txBody>
      </p:sp>
      <p:pic>
        <p:nvPicPr>
          <p:cNvPr id="67587" name="Imagen 6">
            <a:extLst>
              <a:ext uri="{FF2B5EF4-FFF2-40B4-BE49-F238E27FC236}">
                <a16:creationId xmlns:a16="http://schemas.microsoft.com/office/drawing/2014/main" id="{C77311C2-F77E-42EC-9946-0D4279528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1008063"/>
            <a:ext cx="49371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Imagen 7">
            <a:extLst>
              <a:ext uri="{FF2B5EF4-FFF2-40B4-BE49-F238E27FC236}">
                <a16:creationId xmlns:a16="http://schemas.microsoft.com/office/drawing/2014/main" id="{3653718E-481E-42C1-AF4E-8F0F94B1B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21238"/>
            <a:ext cx="784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Google Shape;96;p19">
            <a:extLst>
              <a:ext uri="{FF2B5EF4-FFF2-40B4-BE49-F238E27FC236}">
                <a16:creationId xmlns:a16="http://schemas.microsoft.com/office/drawing/2014/main" id="{2AD667B0-2FCE-4B6B-8AE1-9CB631204838}"/>
              </a:ext>
            </a:extLst>
          </p:cNvPr>
          <p:cNvSpPr>
            <a:spLocks noGrp="1"/>
          </p:cNvSpPr>
          <p:nvPr>
            <p:ph type="title"/>
          </p:nvPr>
        </p:nvSpPr>
        <p:spPr>
          <a:xfrm>
            <a:off x="212725" y="393700"/>
            <a:ext cx="8520113" cy="800100"/>
          </a:xfrm>
        </p:spPr>
        <p:txBody>
          <a:bodyPr/>
          <a:lstStyle/>
          <a:p>
            <a:pPr eaLnBrk="1" hangingPunct="1">
              <a:spcBef>
                <a:spcPct val="0"/>
              </a:spcBef>
              <a:spcAft>
                <a:spcPct val="0"/>
              </a:spcAft>
            </a:pPr>
            <a:r>
              <a:rPr lang="en-US" altLang="en-US"/>
              <a:t>Example: one-sample t-test</a:t>
            </a:r>
          </a:p>
        </p:txBody>
      </p:sp>
      <p:sp>
        <p:nvSpPr>
          <p:cNvPr id="5" name="Content Placeholder 2">
            <a:extLst>
              <a:ext uri="{FF2B5EF4-FFF2-40B4-BE49-F238E27FC236}">
                <a16:creationId xmlns:a16="http://schemas.microsoft.com/office/drawing/2014/main" id="{00C09E5F-5D81-4355-931D-FB9CFBFB7D52}"/>
              </a:ext>
            </a:extLst>
          </p:cNvPr>
          <p:cNvSpPr txBox="1">
            <a:spLocks/>
          </p:cNvSpPr>
          <p:nvPr/>
        </p:nvSpPr>
        <p:spPr>
          <a:xfrm>
            <a:off x="4164013" y="817563"/>
            <a:ext cx="4522787" cy="4873625"/>
          </a:xfrm>
          <a:prstGeom prst="rect">
            <a:avLst/>
          </a:prstGeom>
          <a:noFill/>
          <a:ln>
            <a:noFill/>
          </a:ln>
        </p:spPr>
        <p:txBody>
          <a:bodyPr spcFirstLastPara="1" lIns="91425" tIns="91425" rIns="91425" bIns="91425">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marL="109728" indent="0">
              <a:buFont typeface="Calibri"/>
              <a:buNone/>
              <a:defRPr/>
            </a:pPr>
            <a:endParaRPr lang="en-US" sz="1500" kern="0" dirty="0"/>
          </a:p>
          <a:p>
            <a:pPr>
              <a:defRPr/>
            </a:pPr>
            <a:r>
              <a:rPr lang="en-US" sz="1500" kern="0" dirty="0"/>
              <a:t>Most basic test:</a:t>
            </a:r>
          </a:p>
          <a:p>
            <a:pPr lvl="1">
              <a:buFont typeface="Wingdings" panose="05000000000000000000" pitchFamily="2" charset="2"/>
              <a:buChar char="§"/>
              <a:defRPr/>
            </a:pPr>
            <a:r>
              <a:rPr lang="en-US" sz="1500" kern="0" dirty="0"/>
              <a:t>Statistically appropriate way of simply “averaging the images”.</a:t>
            </a:r>
          </a:p>
          <a:p>
            <a:pPr>
              <a:defRPr/>
            </a:pPr>
            <a:endParaRPr lang="en-US" sz="1500" kern="0" dirty="0"/>
          </a:p>
          <a:p>
            <a:pPr>
              <a:defRPr/>
            </a:pPr>
            <a:r>
              <a:rPr lang="en-US" sz="1500" kern="0" dirty="0"/>
              <a:t>Scans:</a:t>
            </a:r>
          </a:p>
          <a:p>
            <a:pPr lvl="2">
              <a:buFont typeface="Wingdings" panose="05000000000000000000" pitchFamily="2" charset="2"/>
              <a:buChar char="§"/>
              <a:defRPr/>
            </a:pPr>
            <a:r>
              <a:rPr lang="en-US" sz="1500" kern="0" dirty="0"/>
              <a:t>Select the corresponding contrast file from each subject’s first level folder.</a:t>
            </a:r>
          </a:p>
          <a:p>
            <a:pPr lvl="3">
              <a:buFont typeface="Arial" panose="020B0604020202020204" pitchFamily="34" charset="0"/>
              <a:buChar char="•"/>
              <a:defRPr/>
            </a:pPr>
            <a:r>
              <a:rPr lang="en-US" sz="1500" kern="0" dirty="0"/>
              <a:t>In this case con_0001.nii</a:t>
            </a:r>
          </a:p>
          <a:p>
            <a:pPr>
              <a:defRPr/>
            </a:pPr>
            <a:r>
              <a:rPr lang="en-US" sz="1500" kern="0" dirty="0"/>
              <a:t>Results:</a:t>
            </a:r>
          </a:p>
          <a:p>
            <a:pPr lvl="1">
              <a:buFont typeface="Wingdings" panose="05000000000000000000" pitchFamily="2" charset="2"/>
              <a:buChar char="§"/>
              <a:defRPr/>
            </a:pPr>
            <a:r>
              <a:rPr lang="en-US" sz="1500" kern="0" dirty="0"/>
              <a:t>For a one-sample t-test the only relevant contrast is 1 (or -1).</a:t>
            </a:r>
          </a:p>
        </p:txBody>
      </p:sp>
      <p:pic>
        <p:nvPicPr>
          <p:cNvPr id="69636" name="Imagen 5">
            <a:extLst>
              <a:ext uri="{FF2B5EF4-FFF2-40B4-BE49-F238E27FC236}">
                <a16:creationId xmlns:a16="http://schemas.microsoft.com/office/drawing/2014/main" id="{0E935639-3659-4D30-B353-B5CA6F081E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247775"/>
            <a:ext cx="3662362"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Imagen 8">
            <a:extLst>
              <a:ext uri="{FF2B5EF4-FFF2-40B4-BE49-F238E27FC236}">
                <a16:creationId xmlns:a16="http://schemas.microsoft.com/office/drawing/2014/main" id="{EDC7BFED-727B-47ED-AD8A-6A78778E11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0238" y="5262563"/>
            <a:ext cx="55165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e 10">
            <a:extLst>
              <a:ext uri="{FF2B5EF4-FFF2-40B4-BE49-F238E27FC236}">
                <a16:creationId xmlns:a16="http://schemas.microsoft.com/office/drawing/2014/main" id="{B9DBE329-57C8-4290-87FD-6B7F5837AD1E}"/>
              </a:ext>
            </a:extLst>
          </p:cNvPr>
          <p:cNvSpPr/>
          <p:nvPr/>
        </p:nvSpPr>
        <p:spPr>
          <a:xfrm>
            <a:off x="6148388" y="5157788"/>
            <a:ext cx="1368425"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Google Shape;96;p19">
            <a:extLst>
              <a:ext uri="{FF2B5EF4-FFF2-40B4-BE49-F238E27FC236}">
                <a16:creationId xmlns:a16="http://schemas.microsoft.com/office/drawing/2014/main" id="{9CD1220F-1D13-49FD-ADDC-3D6496215235}"/>
              </a:ext>
            </a:extLst>
          </p:cNvPr>
          <p:cNvSpPr>
            <a:spLocks noGrp="1"/>
          </p:cNvSpPr>
          <p:nvPr>
            <p:ph type="title"/>
          </p:nvPr>
        </p:nvSpPr>
        <p:spPr>
          <a:xfrm>
            <a:off x="250825" y="404813"/>
            <a:ext cx="8521700" cy="800100"/>
          </a:xfrm>
        </p:spPr>
        <p:txBody>
          <a:bodyPr/>
          <a:lstStyle/>
          <a:p>
            <a:pPr eaLnBrk="1" hangingPunct="1">
              <a:spcBef>
                <a:spcPct val="0"/>
              </a:spcBef>
              <a:spcAft>
                <a:spcPct val="0"/>
              </a:spcAft>
            </a:pPr>
            <a:r>
              <a:rPr lang="en-US" altLang="en-US"/>
              <a:t>Example: covariates</a:t>
            </a:r>
          </a:p>
        </p:txBody>
      </p:sp>
      <p:sp>
        <p:nvSpPr>
          <p:cNvPr id="5" name="Content Placeholder 2">
            <a:extLst>
              <a:ext uri="{FF2B5EF4-FFF2-40B4-BE49-F238E27FC236}">
                <a16:creationId xmlns:a16="http://schemas.microsoft.com/office/drawing/2014/main" id="{C8B84395-2189-4B8F-A578-6FC1E39A5013}"/>
              </a:ext>
            </a:extLst>
          </p:cNvPr>
          <p:cNvSpPr txBox="1">
            <a:spLocks/>
          </p:cNvSpPr>
          <p:nvPr/>
        </p:nvSpPr>
        <p:spPr>
          <a:xfrm>
            <a:off x="5219700" y="908050"/>
            <a:ext cx="4522788" cy="4873625"/>
          </a:xfrm>
          <a:prstGeom prst="rect">
            <a:avLst/>
          </a:prstGeom>
          <a:noFill/>
          <a:ln>
            <a:noFill/>
          </a:ln>
        </p:spPr>
        <p:txBody>
          <a:bodyPr spcFirstLastPara="1" lIns="91425" tIns="91425" rIns="91425" bIns="91425">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marL="109728" indent="0">
              <a:buFont typeface="Calibri"/>
              <a:buNone/>
              <a:defRPr/>
            </a:pPr>
            <a:endParaRPr lang="en-US" sz="1600" kern="0" dirty="0"/>
          </a:p>
          <a:p>
            <a:pPr>
              <a:defRPr/>
            </a:pPr>
            <a:r>
              <a:rPr lang="es-ES" dirty="0" err="1"/>
              <a:t>Add</a:t>
            </a:r>
            <a:r>
              <a:rPr lang="es-ES" dirty="0"/>
              <a:t> Affective empathy rating</a:t>
            </a:r>
            <a:endParaRPr lang="en-GB" dirty="0"/>
          </a:p>
        </p:txBody>
      </p:sp>
      <p:pic>
        <p:nvPicPr>
          <p:cNvPr id="71684" name="Imagen 7">
            <a:extLst>
              <a:ext uri="{FF2B5EF4-FFF2-40B4-BE49-F238E27FC236}">
                <a16:creationId xmlns:a16="http://schemas.microsoft.com/office/drawing/2014/main" id="{BE6CEA1C-9246-4321-BFA3-AEE0B6C585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41438"/>
            <a:ext cx="469582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Google Shape;96;p19">
            <a:extLst>
              <a:ext uri="{FF2B5EF4-FFF2-40B4-BE49-F238E27FC236}">
                <a16:creationId xmlns:a16="http://schemas.microsoft.com/office/drawing/2014/main" id="{120728AF-5F03-42B6-BA45-53BE4303FA86}"/>
              </a:ext>
            </a:extLst>
          </p:cNvPr>
          <p:cNvSpPr>
            <a:spLocks noGrp="1"/>
          </p:cNvSpPr>
          <p:nvPr>
            <p:ph type="title"/>
          </p:nvPr>
        </p:nvSpPr>
        <p:spPr>
          <a:xfrm>
            <a:off x="261938" y="438150"/>
            <a:ext cx="8521700" cy="801688"/>
          </a:xfrm>
        </p:spPr>
        <p:txBody>
          <a:bodyPr/>
          <a:lstStyle/>
          <a:p>
            <a:pPr eaLnBrk="1" hangingPunct="1">
              <a:spcBef>
                <a:spcPct val="0"/>
              </a:spcBef>
              <a:spcAft>
                <a:spcPct val="0"/>
              </a:spcAft>
            </a:pPr>
            <a:r>
              <a:rPr lang="en-US" altLang="en-US"/>
              <a:t>Example: two-sample t-test</a:t>
            </a:r>
          </a:p>
        </p:txBody>
      </p:sp>
      <p:sp>
        <p:nvSpPr>
          <p:cNvPr id="10" name="Elipse 9">
            <a:extLst>
              <a:ext uri="{FF2B5EF4-FFF2-40B4-BE49-F238E27FC236}">
                <a16:creationId xmlns:a16="http://schemas.microsoft.com/office/drawing/2014/main" id="{6D16E345-9E00-418E-B097-A1D27B2DEFA1}"/>
              </a:ext>
            </a:extLst>
          </p:cNvPr>
          <p:cNvSpPr/>
          <p:nvPr/>
        </p:nvSpPr>
        <p:spPr>
          <a:xfrm>
            <a:off x="3095625" y="4754563"/>
            <a:ext cx="1655763"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Elipse 10">
            <a:extLst>
              <a:ext uri="{FF2B5EF4-FFF2-40B4-BE49-F238E27FC236}">
                <a16:creationId xmlns:a16="http://schemas.microsoft.com/office/drawing/2014/main" id="{356F9E6B-7A0F-4965-A257-31996957F264}"/>
              </a:ext>
            </a:extLst>
          </p:cNvPr>
          <p:cNvSpPr/>
          <p:nvPr/>
        </p:nvSpPr>
        <p:spPr>
          <a:xfrm>
            <a:off x="3106738" y="5122863"/>
            <a:ext cx="1655762"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Content Placeholder 2">
            <a:extLst>
              <a:ext uri="{FF2B5EF4-FFF2-40B4-BE49-F238E27FC236}">
                <a16:creationId xmlns:a16="http://schemas.microsoft.com/office/drawing/2014/main" id="{7543CE03-9B70-4D16-9E51-D8374AEBE1F2}"/>
              </a:ext>
            </a:extLst>
          </p:cNvPr>
          <p:cNvSpPr txBox="1">
            <a:spLocks/>
          </p:cNvSpPr>
          <p:nvPr/>
        </p:nvSpPr>
        <p:spPr>
          <a:xfrm>
            <a:off x="684213" y="1412875"/>
            <a:ext cx="7991475" cy="2016125"/>
          </a:xfrm>
          <a:prstGeom prst="rect">
            <a:avLst/>
          </a:prstGeom>
          <a:noFill/>
          <a:ln>
            <a:noFill/>
          </a:ln>
        </p:spPr>
        <p:txBody>
          <a:bodyPr spcFirstLastPara="1" lIns="91425" tIns="91425" rIns="91425" bIns="91425">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a:defRPr/>
            </a:pPr>
            <a:r>
              <a:rPr lang="en-US" sz="2400" dirty="0"/>
              <a:t>Two-sample t-test:</a:t>
            </a:r>
          </a:p>
          <a:p>
            <a:pPr lvl="1">
              <a:defRPr/>
            </a:pPr>
            <a:r>
              <a:rPr lang="en-US" sz="1800" dirty="0"/>
              <a:t>Compare two independently acquired data sets</a:t>
            </a:r>
          </a:p>
          <a:p>
            <a:pPr lvl="2">
              <a:defRPr/>
            </a:pPr>
            <a:r>
              <a:rPr lang="en-US" sz="1800" dirty="0"/>
              <a:t>E.g. Emotion comparing victims vs. offenders</a:t>
            </a:r>
          </a:p>
          <a:p>
            <a:pPr marL="596900" lvl="1" indent="0">
              <a:buFont typeface="Calibri"/>
              <a:buNone/>
              <a:defRPr/>
            </a:pPr>
            <a:endParaRPr lang="en-US" sz="1800" dirty="0"/>
          </a:p>
        </p:txBody>
      </p:sp>
      <p:grpSp>
        <p:nvGrpSpPr>
          <p:cNvPr id="73734" name="Grupo 1">
            <a:extLst>
              <a:ext uri="{FF2B5EF4-FFF2-40B4-BE49-F238E27FC236}">
                <a16:creationId xmlns:a16="http://schemas.microsoft.com/office/drawing/2014/main" id="{53B20528-35C5-482E-8C75-2E5ADC66CDA0}"/>
              </a:ext>
            </a:extLst>
          </p:cNvPr>
          <p:cNvGrpSpPr>
            <a:grpSpLocks/>
          </p:cNvGrpSpPr>
          <p:nvPr/>
        </p:nvGrpSpPr>
        <p:grpSpPr bwMode="auto">
          <a:xfrm>
            <a:off x="1116013" y="4076700"/>
            <a:ext cx="5516562" cy="1406525"/>
            <a:chOff x="1115616" y="4077072"/>
            <a:chExt cx="5516857" cy="1406107"/>
          </a:xfrm>
        </p:grpSpPr>
        <p:pic>
          <p:nvPicPr>
            <p:cNvPr id="73735" name="Imagen 8">
              <a:extLst>
                <a:ext uri="{FF2B5EF4-FFF2-40B4-BE49-F238E27FC236}">
                  <a16:creationId xmlns:a16="http://schemas.microsoft.com/office/drawing/2014/main" id="{29853823-9DB3-43FD-9095-6B92E61902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77072"/>
              <a:ext cx="5516857" cy="14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CuadroTexto 12">
              <a:extLst>
                <a:ext uri="{FF2B5EF4-FFF2-40B4-BE49-F238E27FC236}">
                  <a16:creationId xmlns:a16="http://schemas.microsoft.com/office/drawing/2014/main" id="{7CACE54C-0B4C-46B8-996A-74E513C560FB}"/>
                </a:ext>
              </a:extLst>
            </p:cNvPr>
            <p:cNvSpPr txBox="1">
              <a:spLocks noChangeArrowheads="1"/>
            </p:cNvSpPr>
            <p:nvPr/>
          </p:nvSpPr>
          <p:spPr bwMode="auto">
            <a:xfrm>
              <a:off x="1187624" y="4993431"/>
              <a:ext cx="9000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1400" b="1">
                  <a:solidFill>
                    <a:srgbClr val="000000"/>
                  </a:solidFill>
                </a:rPr>
                <a:t>Group</a:t>
              </a:r>
              <a:endParaRPr lang="en-US" altLang="en-US" b="1">
                <a:solidFill>
                  <a:srgbClr val="000000"/>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BB612B8C-97DA-498F-A291-5831F4677C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765175"/>
            <a:ext cx="8736013"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1">
            <a:extLst>
              <a:ext uri="{FF2B5EF4-FFF2-40B4-BE49-F238E27FC236}">
                <a16:creationId xmlns:a16="http://schemas.microsoft.com/office/drawing/2014/main" id="{8EF8FC90-8E2F-4EFB-A158-E570F1023B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726BFEF3-DC53-42E5-A4F2-8D5101C5C90B}" type="slidenum">
              <a:rPr lang="en-US" altLang="en-US" sz="1400" smtClean="0">
                <a:solidFill>
                  <a:schemeClr val="tx1"/>
                </a:solidFill>
                <a:latin typeface="Arial" panose="020B0604020202020204" pitchFamily="34" charset="0"/>
              </a:rPr>
              <a:pPr>
                <a:spcBef>
                  <a:spcPct val="0"/>
                </a:spcBef>
                <a:buClrTx/>
                <a:buSzTx/>
                <a:buFontTx/>
                <a:buNone/>
              </a:pPr>
              <a:t>3</a:t>
            </a:fld>
            <a:endParaRPr lang="en-US" altLang="en-US" sz="1400">
              <a:solidFill>
                <a:schemeClr val="tx1"/>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Google Shape;96;p19">
            <a:extLst>
              <a:ext uri="{FF2B5EF4-FFF2-40B4-BE49-F238E27FC236}">
                <a16:creationId xmlns:a16="http://schemas.microsoft.com/office/drawing/2014/main" id="{8941A573-8A13-4595-BA0C-E161351313E8}"/>
              </a:ext>
            </a:extLst>
          </p:cNvPr>
          <p:cNvSpPr>
            <a:spLocks noGrp="1"/>
          </p:cNvSpPr>
          <p:nvPr>
            <p:ph type="title"/>
          </p:nvPr>
        </p:nvSpPr>
        <p:spPr>
          <a:xfrm>
            <a:off x="311150" y="427038"/>
            <a:ext cx="8521700" cy="801687"/>
          </a:xfrm>
        </p:spPr>
        <p:txBody>
          <a:bodyPr/>
          <a:lstStyle/>
          <a:p>
            <a:pPr eaLnBrk="1" hangingPunct="1">
              <a:spcBef>
                <a:spcPct val="0"/>
              </a:spcBef>
              <a:spcAft>
                <a:spcPct val="0"/>
              </a:spcAft>
            </a:pPr>
            <a:r>
              <a:rPr lang="en-US" altLang="en-US"/>
              <a:t>Alternative tests</a:t>
            </a:r>
          </a:p>
        </p:txBody>
      </p:sp>
      <p:sp>
        <p:nvSpPr>
          <p:cNvPr id="8" name="Content Placeholder 2">
            <a:extLst>
              <a:ext uri="{FF2B5EF4-FFF2-40B4-BE49-F238E27FC236}">
                <a16:creationId xmlns:a16="http://schemas.microsoft.com/office/drawing/2014/main" id="{0429F4C6-2687-48B0-8893-FC3477385331}"/>
              </a:ext>
            </a:extLst>
          </p:cNvPr>
          <p:cNvSpPr txBox="1">
            <a:spLocks/>
          </p:cNvSpPr>
          <p:nvPr/>
        </p:nvSpPr>
        <p:spPr>
          <a:xfrm>
            <a:off x="684213" y="1147763"/>
            <a:ext cx="7991475" cy="4873625"/>
          </a:xfrm>
          <a:prstGeom prst="rect">
            <a:avLst/>
          </a:prstGeom>
          <a:noFill/>
          <a:ln>
            <a:noFill/>
          </a:ln>
        </p:spPr>
        <p:txBody>
          <a:bodyPr spcFirstLastPara="1" lIns="91425" tIns="91425" rIns="91425" bIns="91425">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marL="704088" lvl="2" indent="0">
              <a:buFont typeface="Calibri"/>
              <a:buNone/>
              <a:defRPr/>
            </a:pPr>
            <a:endParaRPr lang="en-US" sz="1800" dirty="0"/>
          </a:p>
          <a:p>
            <a:pPr>
              <a:defRPr/>
            </a:pPr>
            <a:r>
              <a:rPr lang="en-US" sz="2400" dirty="0"/>
              <a:t>Paired t-test:</a:t>
            </a:r>
          </a:p>
          <a:p>
            <a:pPr lvl="1">
              <a:defRPr/>
            </a:pPr>
            <a:r>
              <a:rPr lang="en-US" sz="1800" dirty="0"/>
              <a:t>Compare two dependent data sets</a:t>
            </a:r>
          </a:p>
          <a:p>
            <a:pPr lvl="1">
              <a:defRPr/>
            </a:pPr>
            <a:r>
              <a:rPr lang="en-US" sz="1800" dirty="0"/>
              <a:t>E.g. multiple conditions of a task within a single subject</a:t>
            </a:r>
          </a:p>
          <a:p>
            <a:pPr lvl="1">
              <a:defRPr/>
            </a:pPr>
            <a:endParaRPr lang="en-GB" sz="1800" dirty="0"/>
          </a:p>
          <a:p>
            <a:pPr>
              <a:defRPr/>
            </a:pPr>
            <a:r>
              <a:rPr lang="en-US" sz="2400" dirty="0"/>
              <a:t>One-way ANOVA:</a:t>
            </a:r>
          </a:p>
          <a:p>
            <a:pPr lvl="1">
              <a:defRPr/>
            </a:pPr>
            <a:r>
              <a:rPr lang="en-US" sz="1800" dirty="0"/>
              <a:t>Statistical comparison of more than 2 groups</a:t>
            </a:r>
          </a:p>
          <a:p>
            <a:pPr lvl="2">
              <a:defRPr/>
            </a:pPr>
            <a:r>
              <a:rPr lang="en-US" sz="1800" dirty="0"/>
              <a:t>E.g. Victims vs offenders vs healthy controls </a:t>
            </a:r>
          </a:p>
          <a:p>
            <a:pPr marL="596900" lvl="1" indent="0">
              <a:buFont typeface="Calibri"/>
              <a:buNone/>
              <a:defRPr/>
            </a:pP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EFEA3AB-3EFE-4B91-8855-148077DBFE36}"/>
              </a:ext>
            </a:extLst>
          </p:cNvPr>
          <p:cNvSpPr>
            <a:spLocks noGrp="1"/>
          </p:cNvSpPr>
          <p:nvPr>
            <p:ph type="ctrTitle"/>
          </p:nvPr>
        </p:nvSpPr>
        <p:spPr>
          <a:xfrm>
            <a:off x="323850" y="1484313"/>
            <a:ext cx="8496300" cy="504825"/>
          </a:xfrm>
        </p:spPr>
        <p:txBody>
          <a:bodyPr rtlCol="0">
            <a:normAutofit fontScale="90000"/>
          </a:bodyPr>
          <a:lstStyle/>
          <a:p>
            <a:pPr eaLnBrk="1" fontAlgn="auto" hangingPunct="1">
              <a:spcAft>
                <a:spcPts val="0"/>
              </a:spcAft>
              <a:defRPr/>
            </a:pPr>
            <a:r>
              <a:rPr lang="en-GB" altLang="en-US"/>
              <a:t>Resources</a:t>
            </a:r>
          </a:p>
        </p:txBody>
      </p:sp>
      <p:sp>
        <p:nvSpPr>
          <p:cNvPr id="48131" name="Subtitle 2">
            <a:extLst>
              <a:ext uri="{FF2B5EF4-FFF2-40B4-BE49-F238E27FC236}">
                <a16:creationId xmlns:a16="http://schemas.microsoft.com/office/drawing/2014/main" id="{5339EF33-506F-4B3B-AB74-DC5C4370A280}"/>
              </a:ext>
            </a:extLst>
          </p:cNvPr>
          <p:cNvSpPr>
            <a:spLocks noGrp="1"/>
          </p:cNvSpPr>
          <p:nvPr>
            <p:ph type="subTitle" idx="1"/>
          </p:nvPr>
        </p:nvSpPr>
        <p:spPr>
          <a:xfrm>
            <a:off x="323850" y="2060575"/>
            <a:ext cx="8496300" cy="4105275"/>
          </a:xfrm>
        </p:spPr>
        <p:txBody>
          <a:bodyPr rtlCol="0">
            <a:normAutofit/>
          </a:bodyPr>
          <a:lstStyle/>
          <a:p>
            <a:pPr marL="457200" indent="-457200" algn="l" eaLnBrk="1" fontAlgn="auto" hangingPunct="1">
              <a:spcAft>
                <a:spcPts val="0"/>
              </a:spcAft>
              <a:buFontTx/>
              <a:buChar char="•"/>
              <a:defRPr/>
            </a:pPr>
            <a:r>
              <a:rPr lang="en-GB" altLang="en-US" sz="2000" dirty="0"/>
              <a:t>Previous </a:t>
            </a:r>
            <a:r>
              <a:rPr lang="en-GB" altLang="en-US" sz="2000" dirty="0" err="1"/>
              <a:t>MfD</a:t>
            </a:r>
            <a:r>
              <a:rPr lang="en-GB" altLang="en-US" sz="2000" dirty="0"/>
              <a:t> slides </a:t>
            </a:r>
          </a:p>
          <a:p>
            <a:pPr marL="457200" indent="-457200" algn="l" eaLnBrk="1" fontAlgn="auto" hangingPunct="1">
              <a:spcAft>
                <a:spcPts val="0"/>
              </a:spcAft>
              <a:buFontTx/>
              <a:buChar char="•"/>
              <a:defRPr/>
            </a:pPr>
            <a:r>
              <a:rPr lang="en-GB" altLang="en-US" sz="2000" dirty="0"/>
              <a:t>Slides from Guillaume </a:t>
            </a:r>
            <a:r>
              <a:rPr lang="en-GB" altLang="en-US" sz="2000" dirty="0" err="1"/>
              <a:t>Flandin’s</a:t>
            </a:r>
            <a:r>
              <a:rPr lang="en-GB" altLang="en-US" sz="2000" dirty="0"/>
              <a:t> talk in Zurich, Feb 2014 </a:t>
            </a:r>
          </a:p>
          <a:p>
            <a:pPr marL="457200" indent="-457200" algn="l" eaLnBrk="1" fontAlgn="auto" hangingPunct="1">
              <a:spcAft>
                <a:spcPts val="0"/>
              </a:spcAft>
              <a:buFontTx/>
              <a:buChar char="•"/>
              <a:defRPr/>
            </a:pPr>
            <a:r>
              <a:rPr lang="en-GB" altLang="en-US" sz="2000" dirty="0"/>
              <a:t>Mumford, J. A., &amp; </a:t>
            </a:r>
            <a:r>
              <a:rPr lang="en-GB" altLang="en-US" sz="2000" dirty="0" err="1"/>
              <a:t>Poldrack</a:t>
            </a:r>
            <a:r>
              <a:rPr lang="en-GB" altLang="en-US" sz="2000" dirty="0"/>
              <a:t>, R. A. (2007). </a:t>
            </a:r>
            <a:r>
              <a:rPr lang="en-GB" altLang="en-US" sz="2000" dirty="0" err="1"/>
              <a:t>Modeling</a:t>
            </a:r>
            <a:r>
              <a:rPr lang="en-GB" altLang="en-US" sz="2000" dirty="0"/>
              <a:t> group fMRI data. Social cognitive and affective neuroscience, 2(3), 251-257.</a:t>
            </a:r>
          </a:p>
          <a:p>
            <a:pPr marL="457200" indent="-457200" algn="l" eaLnBrk="1" fontAlgn="auto" hangingPunct="1">
              <a:spcAft>
                <a:spcPts val="0"/>
              </a:spcAft>
              <a:buFontTx/>
              <a:buChar char="•"/>
              <a:defRPr/>
            </a:pPr>
            <a:r>
              <a:rPr lang="en-GB" altLang="en-US" sz="2000" dirty="0"/>
              <a:t>Friston, K. J., Stephan, K. E., Lund, T. E., Morcom, A., &amp; </a:t>
            </a:r>
            <a:r>
              <a:rPr lang="en-GB" altLang="en-US" sz="2000" dirty="0" err="1"/>
              <a:t>Kiebel</a:t>
            </a:r>
            <a:r>
              <a:rPr lang="en-GB" altLang="en-US" sz="2000" dirty="0"/>
              <a:t>, S. (2005). Mixed-effects and fMRI studies. </a:t>
            </a:r>
            <a:r>
              <a:rPr lang="en-GB" altLang="en-US" sz="2000" i="1" dirty="0"/>
              <a:t>Neuroimage</a:t>
            </a:r>
            <a:r>
              <a:rPr lang="en-GB" altLang="en-US" sz="2000" dirty="0"/>
              <a:t>, </a:t>
            </a:r>
            <a:r>
              <a:rPr lang="en-GB" altLang="en-US" sz="2000" i="1" dirty="0"/>
              <a:t>24</a:t>
            </a:r>
            <a:r>
              <a:rPr lang="en-GB" altLang="en-US" sz="2000" dirty="0"/>
              <a:t>(1), 244-252.</a:t>
            </a:r>
          </a:p>
          <a:p>
            <a:pPr marL="457200" indent="-457200" algn="l" eaLnBrk="1" fontAlgn="auto" hangingPunct="1">
              <a:spcAft>
                <a:spcPts val="0"/>
              </a:spcAft>
              <a:buFontTx/>
              <a:buChar char="•"/>
              <a:defRPr/>
            </a:pPr>
            <a:r>
              <a:rPr lang="en-GB" sz="2000" dirty="0" err="1"/>
              <a:t>Poldrock</a:t>
            </a:r>
            <a:r>
              <a:rPr lang="en-GB" sz="2000" dirty="0"/>
              <a:t>, R. A., Mumford, J. A., &amp; Nichols, T. E. (2011). </a:t>
            </a:r>
            <a:r>
              <a:rPr lang="en-GB" sz="2000" i="1" dirty="0"/>
              <a:t>Handbook of functional MRI data analysis.</a:t>
            </a:r>
            <a:r>
              <a:rPr lang="en-GB" sz="2000" dirty="0"/>
              <a:t> Cambridge University Press. </a:t>
            </a:r>
            <a:r>
              <a:rPr lang="en-GB" sz="2000" dirty="0">
                <a:hlinkClick r:id="rId3"/>
              </a:rPr>
              <a:t>https://doi.org/10.1017/CBO9780511895029</a:t>
            </a:r>
            <a:endParaRPr lang="en-GB"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82DCC03-B65A-4DD7-8485-CCD900DC8B1B}"/>
              </a:ext>
            </a:extLst>
          </p:cNvPr>
          <p:cNvSpPr>
            <a:spLocks noGrp="1"/>
          </p:cNvSpPr>
          <p:nvPr>
            <p:ph type="title"/>
          </p:nvPr>
        </p:nvSpPr>
        <p:spPr/>
        <p:txBody>
          <a:bodyPr rtlCol="0"/>
          <a:lstStyle/>
          <a:p>
            <a:pPr eaLnBrk="1" fontAlgn="auto" hangingPunct="1">
              <a:spcAft>
                <a:spcPts val="0"/>
              </a:spcAft>
              <a:defRPr/>
            </a:pPr>
            <a:r>
              <a:rPr lang="en-GB" altLang="en-US" dirty="0">
                <a:solidFill>
                  <a:schemeClr val="accent2">
                    <a:lumMod val="75000"/>
                  </a:schemeClr>
                </a:solidFill>
              </a:rPr>
              <a:t>1</a:t>
            </a:r>
            <a:r>
              <a:rPr lang="en-GB" altLang="en-US" baseline="30000" dirty="0">
                <a:solidFill>
                  <a:schemeClr val="accent2">
                    <a:lumMod val="75000"/>
                  </a:schemeClr>
                </a:solidFill>
              </a:rPr>
              <a:t>st</a:t>
            </a:r>
            <a:r>
              <a:rPr lang="en-GB" altLang="en-US" dirty="0">
                <a:solidFill>
                  <a:schemeClr val="accent2">
                    <a:lumMod val="75000"/>
                  </a:schemeClr>
                </a:solidFill>
              </a:rPr>
              <a:t> Level Analysis is “within subject”</a:t>
            </a:r>
          </a:p>
        </p:txBody>
      </p:sp>
      <p:sp>
        <p:nvSpPr>
          <p:cNvPr id="25603" name="Slide Number Placeholder 1">
            <a:extLst>
              <a:ext uri="{FF2B5EF4-FFF2-40B4-BE49-F238E27FC236}">
                <a16:creationId xmlns:a16="http://schemas.microsoft.com/office/drawing/2014/main" id="{4B2572F6-DE8A-42D8-A9AE-D61C2FF64F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AEEA4680-03E2-457F-8B3E-CF807DC7186F}" type="slidenum">
              <a:rPr lang="en-US" altLang="en-US" sz="1400" smtClean="0">
                <a:solidFill>
                  <a:schemeClr val="tx1"/>
                </a:solidFill>
                <a:latin typeface="Arial" panose="020B0604020202020204" pitchFamily="34" charset="0"/>
              </a:rPr>
              <a:pPr>
                <a:spcBef>
                  <a:spcPct val="0"/>
                </a:spcBef>
                <a:buClrTx/>
                <a:buSzTx/>
                <a:buFontTx/>
                <a:buNone/>
              </a:pPr>
              <a:t>4</a:t>
            </a:fld>
            <a:endParaRPr lang="en-US" altLang="en-US" sz="1400">
              <a:solidFill>
                <a:schemeClr val="tx1"/>
              </a:solidFill>
              <a:latin typeface="Arial" panose="020B0604020202020204" pitchFamily="34" charset="0"/>
            </a:endParaRPr>
          </a:p>
        </p:txBody>
      </p:sp>
      <p:grpSp>
        <p:nvGrpSpPr>
          <p:cNvPr id="25604" name="Group 4">
            <a:extLst>
              <a:ext uri="{FF2B5EF4-FFF2-40B4-BE49-F238E27FC236}">
                <a16:creationId xmlns:a16="http://schemas.microsoft.com/office/drawing/2014/main" id="{3F63B45E-D7F3-4BC1-B981-E06A56B43010}"/>
              </a:ext>
            </a:extLst>
          </p:cNvPr>
          <p:cNvGrpSpPr>
            <a:grpSpLocks/>
          </p:cNvGrpSpPr>
          <p:nvPr/>
        </p:nvGrpSpPr>
        <p:grpSpPr bwMode="auto">
          <a:xfrm>
            <a:off x="2373313" y="1595438"/>
            <a:ext cx="3946525" cy="744537"/>
            <a:chOff x="1403350" y="2349500"/>
            <a:chExt cx="7416800" cy="1401520"/>
          </a:xfrm>
        </p:grpSpPr>
        <p:sp>
          <p:nvSpPr>
            <p:cNvPr id="25635" name="Text Box 5">
              <a:extLst>
                <a:ext uri="{FF2B5EF4-FFF2-40B4-BE49-F238E27FC236}">
                  <a16:creationId xmlns:a16="http://schemas.microsoft.com/office/drawing/2014/main" id="{782B1672-01E1-488F-8770-5DCB521A42B8}"/>
                </a:ext>
              </a:extLst>
            </p:cNvPr>
            <p:cNvSpPr txBox="1">
              <a:spLocks noChangeArrowheads="1"/>
            </p:cNvSpPr>
            <p:nvPr/>
          </p:nvSpPr>
          <p:spPr bwMode="auto">
            <a:xfrm>
              <a:off x="1403350" y="2401889"/>
              <a:ext cx="7416800"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4000">
                  <a:solidFill>
                    <a:schemeClr val="tx1"/>
                  </a:solidFill>
                  <a:latin typeface="Arial" panose="020B0604020202020204" pitchFamily="34" charset="0"/>
                </a:rPr>
                <a:t>Y</a:t>
              </a:r>
              <a:endParaRPr lang="el-GR" altLang="en-US" sz="4000">
                <a:solidFill>
                  <a:schemeClr val="tx1"/>
                </a:solidFill>
                <a:latin typeface="Arial" panose="020B0604020202020204" pitchFamily="34" charset="0"/>
                <a:cs typeface="Arial" panose="020B0604020202020204" pitchFamily="34" charset="0"/>
              </a:endParaRPr>
            </a:p>
          </p:txBody>
        </p:sp>
        <p:sp>
          <p:nvSpPr>
            <p:cNvPr id="25636" name="Text Box 10">
              <a:extLst>
                <a:ext uri="{FF2B5EF4-FFF2-40B4-BE49-F238E27FC236}">
                  <a16:creationId xmlns:a16="http://schemas.microsoft.com/office/drawing/2014/main" id="{FDCD51E6-9100-4032-946F-319FC348C2FE}"/>
                </a:ext>
              </a:extLst>
            </p:cNvPr>
            <p:cNvSpPr txBox="1">
              <a:spLocks noChangeArrowheads="1"/>
            </p:cNvSpPr>
            <p:nvPr/>
          </p:nvSpPr>
          <p:spPr bwMode="auto">
            <a:xfrm>
              <a:off x="2484437" y="2636838"/>
              <a:ext cx="720724" cy="10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3200" b="1" baseline="30000">
                  <a:solidFill>
                    <a:schemeClr val="tx1"/>
                  </a:solidFill>
                  <a:latin typeface="Arial" panose="020B0604020202020204" pitchFamily="34" charset="0"/>
                </a:rPr>
                <a:t>=</a:t>
              </a:r>
              <a:endParaRPr lang="el-GR" altLang="en-US" sz="4000" b="1">
                <a:solidFill>
                  <a:schemeClr val="tx1"/>
                </a:solidFill>
                <a:latin typeface="Arial" panose="020B0604020202020204" pitchFamily="34" charset="0"/>
                <a:cs typeface="Arial" panose="020B0604020202020204" pitchFamily="34" charset="0"/>
              </a:endParaRPr>
            </a:p>
          </p:txBody>
        </p:sp>
        <p:sp>
          <p:nvSpPr>
            <p:cNvPr id="25637" name="Text Box 11">
              <a:extLst>
                <a:ext uri="{FF2B5EF4-FFF2-40B4-BE49-F238E27FC236}">
                  <a16:creationId xmlns:a16="http://schemas.microsoft.com/office/drawing/2014/main" id="{3B063663-96EF-4E06-B8EE-E59E15568368}"/>
                </a:ext>
              </a:extLst>
            </p:cNvPr>
            <p:cNvSpPr txBox="1">
              <a:spLocks noChangeArrowheads="1"/>
            </p:cNvSpPr>
            <p:nvPr/>
          </p:nvSpPr>
          <p:spPr bwMode="auto">
            <a:xfrm>
              <a:off x="3276599" y="2401889"/>
              <a:ext cx="936625"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4000">
                  <a:solidFill>
                    <a:schemeClr val="tx1"/>
                  </a:solidFill>
                  <a:latin typeface="Arial" panose="020B0604020202020204" pitchFamily="34" charset="0"/>
                </a:rPr>
                <a:t>X</a:t>
              </a:r>
              <a:endParaRPr lang="el-GR" altLang="en-US" sz="4000">
                <a:solidFill>
                  <a:schemeClr val="tx1"/>
                </a:solidFill>
                <a:latin typeface="Arial" panose="020B0604020202020204" pitchFamily="34" charset="0"/>
                <a:cs typeface="Arial" panose="020B0604020202020204" pitchFamily="34" charset="0"/>
              </a:endParaRPr>
            </a:p>
          </p:txBody>
        </p:sp>
        <p:sp>
          <p:nvSpPr>
            <p:cNvPr id="25638" name="Text Box 12">
              <a:extLst>
                <a:ext uri="{FF2B5EF4-FFF2-40B4-BE49-F238E27FC236}">
                  <a16:creationId xmlns:a16="http://schemas.microsoft.com/office/drawing/2014/main" id="{AB2AA970-E095-4CFB-9B12-7AE1632C6D85}"/>
                </a:ext>
              </a:extLst>
            </p:cNvPr>
            <p:cNvSpPr txBox="1">
              <a:spLocks noChangeArrowheads="1"/>
            </p:cNvSpPr>
            <p:nvPr/>
          </p:nvSpPr>
          <p:spPr bwMode="auto">
            <a:xfrm>
              <a:off x="4283076" y="2565401"/>
              <a:ext cx="865187" cy="10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3200" b="1" baseline="30000">
                  <a:solidFill>
                    <a:schemeClr val="tx1"/>
                  </a:solidFill>
                  <a:latin typeface="Arial" panose="020B0604020202020204" pitchFamily="34" charset="0"/>
                </a:rPr>
                <a:t>x</a:t>
              </a:r>
              <a:endParaRPr lang="el-GR" altLang="en-US" sz="4000" b="1">
                <a:solidFill>
                  <a:schemeClr val="tx1"/>
                </a:solidFill>
                <a:latin typeface="Arial" panose="020B0604020202020204" pitchFamily="34" charset="0"/>
                <a:cs typeface="Arial" panose="020B0604020202020204" pitchFamily="34" charset="0"/>
              </a:endParaRPr>
            </a:p>
          </p:txBody>
        </p:sp>
        <p:sp>
          <p:nvSpPr>
            <p:cNvPr id="25639" name="Text Box 13">
              <a:extLst>
                <a:ext uri="{FF2B5EF4-FFF2-40B4-BE49-F238E27FC236}">
                  <a16:creationId xmlns:a16="http://schemas.microsoft.com/office/drawing/2014/main" id="{0592FAEE-5FAC-4246-B365-515F52F0C20B}"/>
                </a:ext>
              </a:extLst>
            </p:cNvPr>
            <p:cNvSpPr txBox="1">
              <a:spLocks noChangeArrowheads="1"/>
            </p:cNvSpPr>
            <p:nvPr/>
          </p:nvSpPr>
          <p:spPr bwMode="auto">
            <a:xfrm>
              <a:off x="5073650" y="2349500"/>
              <a:ext cx="793750"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l-GR" altLang="en-US" sz="4000">
                  <a:solidFill>
                    <a:schemeClr val="tx1"/>
                  </a:solidFill>
                  <a:latin typeface="Arial" panose="020B0604020202020204" pitchFamily="34" charset="0"/>
                  <a:cs typeface="Arial" panose="020B0604020202020204" pitchFamily="34" charset="0"/>
                </a:rPr>
                <a:t>β</a:t>
              </a:r>
            </a:p>
          </p:txBody>
        </p:sp>
        <p:sp>
          <p:nvSpPr>
            <p:cNvPr id="25640" name="Text Box 14">
              <a:extLst>
                <a:ext uri="{FF2B5EF4-FFF2-40B4-BE49-F238E27FC236}">
                  <a16:creationId xmlns:a16="http://schemas.microsoft.com/office/drawing/2014/main" id="{2533EE3A-E3F2-4B06-AFEA-550578247C8C}"/>
                </a:ext>
              </a:extLst>
            </p:cNvPr>
            <p:cNvSpPr txBox="1">
              <a:spLocks noChangeArrowheads="1"/>
            </p:cNvSpPr>
            <p:nvPr/>
          </p:nvSpPr>
          <p:spPr bwMode="auto">
            <a:xfrm>
              <a:off x="5722938" y="2420938"/>
              <a:ext cx="1296988"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4000" b="1">
                  <a:solidFill>
                    <a:schemeClr val="tx1"/>
                  </a:solidFill>
                  <a:latin typeface="Arial" panose="020B0604020202020204" pitchFamily="34" charset="0"/>
                  <a:cs typeface="Arial" panose="020B0604020202020204" pitchFamily="34" charset="0"/>
                </a:rPr>
                <a:t>  </a:t>
              </a:r>
              <a:r>
                <a:rPr lang="en-GB" altLang="en-US" sz="3200" b="1" baseline="30000">
                  <a:solidFill>
                    <a:schemeClr val="tx1"/>
                  </a:solidFill>
                  <a:latin typeface="Arial" panose="020B0604020202020204" pitchFamily="34" charset="0"/>
                  <a:cs typeface="Arial" panose="020B0604020202020204" pitchFamily="34" charset="0"/>
                </a:rPr>
                <a:t>+</a:t>
              </a:r>
              <a:r>
                <a:rPr lang="en-GB" altLang="en-US" sz="4000" b="1">
                  <a:solidFill>
                    <a:schemeClr val="tx1"/>
                  </a:solidFill>
                  <a:latin typeface="Arial" panose="020B0604020202020204" pitchFamily="34" charset="0"/>
                  <a:cs typeface="Arial" panose="020B0604020202020204" pitchFamily="34" charset="0"/>
                </a:rPr>
                <a:t>  </a:t>
              </a:r>
              <a:endParaRPr lang="el-GR" altLang="en-US" sz="4000" b="1">
                <a:solidFill>
                  <a:schemeClr val="tx1"/>
                </a:solidFill>
                <a:latin typeface="Arial" panose="020B0604020202020204" pitchFamily="34" charset="0"/>
                <a:cs typeface="Arial" panose="020B0604020202020204" pitchFamily="34" charset="0"/>
              </a:endParaRPr>
            </a:p>
          </p:txBody>
        </p:sp>
        <p:sp>
          <p:nvSpPr>
            <p:cNvPr id="25641" name="Text Box 15">
              <a:extLst>
                <a:ext uri="{FF2B5EF4-FFF2-40B4-BE49-F238E27FC236}">
                  <a16:creationId xmlns:a16="http://schemas.microsoft.com/office/drawing/2014/main" id="{49DFCAD5-22E6-4144-B0A0-2C50B4DACF5E}"/>
                </a:ext>
              </a:extLst>
            </p:cNvPr>
            <p:cNvSpPr txBox="1">
              <a:spLocks noChangeArrowheads="1"/>
            </p:cNvSpPr>
            <p:nvPr/>
          </p:nvSpPr>
          <p:spPr bwMode="auto">
            <a:xfrm>
              <a:off x="7019925" y="2349500"/>
              <a:ext cx="865186" cy="133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l-GR" altLang="en-US" sz="4000">
                <a:solidFill>
                  <a:schemeClr val="tx1"/>
                </a:solidFill>
                <a:latin typeface="Arial" panose="020B0604020202020204" pitchFamily="34" charset="0"/>
                <a:cs typeface="Arial" panose="020B0604020202020204" pitchFamily="34" charset="0"/>
              </a:endParaRPr>
            </a:p>
          </p:txBody>
        </p:sp>
      </p:grpSp>
      <p:grpSp>
        <p:nvGrpSpPr>
          <p:cNvPr id="25605" name="Group 7">
            <a:extLst>
              <a:ext uri="{FF2B5EF4-FFF2-40B4-BE49-F238E27FC236}">
                <a16:creationId xmlns:a16="http://schemas.microsoft.com/office/drawing/2014/main" id="{0DD28494-62AF-46A9-BF9C-515D8748D609}"/>
              </a:ext>
            </a:extLst>
          </p:cNvPr>
          <p:cNvGrpSpPr>
            <a:grpSpLocks/>
          </p:cNvGrpSpPr>
          <p:nvPr/>
        </p:nvGrpSpPr>
        <p:grpSpPr bwMode="auto">
          <a:xfrm>
            <a:off x="538163" y="2936875"/>
            <a:ext cx="3044825" cy="3387725"/>
            <a:chOff x="1704" y="1326"/>
            <a:chExt cx="1918" cy="2134"/>
          </a:xfrm>
        </p:grpSpPr>
        <p:pic>
          <p:nvPicPr>
            <p:cNvPr id="25621" name="Picture 8">
              <a:extLst>
                <a:ext uri="{FF2B5EF4-FFF2-40B4-BE49-F238E27FC236}">
                  <a16:creationId xmlns:a16="http://schemas.microsoft.com/office/drawing/2014/main" id="{5CE3079E-58F4-4309-98EB-A9DB4C6C8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704" y="132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8">
              <a:extLst>
                <a:ext uri="{FF2B5EF4-FFF2-40B4-BE49-F238E27FC236}">
                  <a16:creationId xmlns:a16="http://schemas.microsoft.com/office/drawing/2014/main" id="{D84C4FE5-EE1E-4146-B8A6-3AB9411FA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800" y="142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15">
              <a:extLst>
                <a:ext uri="{FF2B5EF4-FFF2-40B4-BE49-F238E27FC236}">
                  <a16:creationId xmlns:a16="http://schemas.microsoft.com/office/drawing/2014/main" id="{65063BCC-5D6B-4798-B37E-2A06B8DED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896" y="151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8">
              <a:extLst>
                <a:ext uri="{FF2B5EF4-FFF2-40B4-BE49-F238E27FC236}">
                  <a16:creationId xmlns:a16="http://schemas.microsoft.com/office/drawing/2014/main" id="{C3D549FE-F138-430E-8EF8-31B7FEBC0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992" y="161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8">
              <a:extLst>
                <a:ext uri="{FF2B5EF4-FFF2-40B4-BE49-F238E27FC236}">
                  <a16:creationId xmlns:a16="http://schemas.microsoft.com/office/drawing/2014/main" id="{90043741-01CA-4BBA-B8B4-C7A5EB046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088" y="1710"/>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8">
              <a:extLst>
                <a:ext uri="{FF2B5EF4-FFF2-40B4-BE49-F238E27FC236}">
                  <a16:creationId xmlns:a16="http://schemas.microsoft.com/office/drawing/2014/main" id="{68425DBB-414B-4F33-A132-84159D971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184" y="180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8">
              <a:extLst>
                <a:ext uri="{FF2B5EF4-FFF2-40B4-BE49-F238E27FC236}">
                  <a16:creationId xmlns:a16="http://schemas.microsoft.com/office/drawing/2014/main" id="{EC6DF032-4C18-4A75-879B-A278C0F79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280" y="190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8">
              <a:extLst>
                <a:ext uri="{FF2B5EF4-FFF2-40B4-BE49-F238E27FC236}">
                  <a16:creationId xmlns:a16="http://schemas.microsoft.com/office/drawing/2014/main" id="{600C41B9-4D1D-43CA-9585-81369EA1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376" y="199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8">
              <a:extLst>
                <a:ext uri="{FF2B5EF4-FFF2-40B4-BE49-F238E27FC236}">
                  <a16:creationId xmlns:a16="http://schemas.microsoft.com/office/drawing/2014/main" id="{53243138-4894-4EC4-BAD0-E3AFAD1A1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472" y="209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8">
              <a:extLst>
                <a:ext uri="{FF2B5EF4-FFF2-40B4-BE49-F238E27FC236}">
                  <a16:creationId xmlns:a16="http://schemas.microsoft.com/office/drawing/2014/main" id="{7A08BEAB-0CB9-4B13-9BE0-F54932A2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568" y="2190"/>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8">
              <a:extLst>
                <a:ext uri="{FF2B5EF4-FFF2-40B4-BE49-F238E27FC236}">
                  <a16:creationId xmlns:a16="http://schemas.microsoft.com/office/drawing/2014/main" id="{16A88E17-937E-4ED3-A787-06A971052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664" y="228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8">
              <a:extLst>
                <a:ext uri="{FF2B5EF4-FFF2-40B4-BE49-F238E27FC236}">
                  <a16:creationId xmlns:a16="http://schemas.microsoft.com/office/drawing/2014/main" id="{D25AD4E8-06FF-4C72-B8B6-A74800DB0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760" y="238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8">
              <a:extLst>
                <a:ext uri="{FF2B5EF4-FFF2-40B4-BE49-F238E27FC236}">
                  <a16:creationId xmlns:a16="http://schemas.microsoft.com/office/drawing/2014/main" id="{988F5D0B-0932-4B5A-99DB-A18DD72E7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856" y="247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8">
              <a:extLst>
                <a:ext uri="{FF2B5EF4-FFF2-40B4-BE49-F238E27FC236}">
                  <a16:creationId xmlns:a16="http://schemas.microsoft.com/office/drawing/2014/main" id="{0FCDED34-ABB5-42A0-B7C6-F7288374A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952" y="257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TextBox 27">
            <a:extLst>
              <a:ext uri="{FF2B5EF4-FFF2-40B4-BE49-F238E27FC236}">
                <a16:creationId xmlns:a16="http://schemas.microsoft.com/office/drawing/2014/main" id="{74744803-D66F-43F8-A4A7-38075C7AD1C6}"/>
              </a:ext>
            </a:extLst>
          </p:cNvPr>
          <p:cNvSpPr txBox="1">
            <a:spLocks noChangeArrowheads="1"/>
          </p:cNvSpPr>
          <p:nvPr/>
        </p:nvSpPr>
        <p:spPr bwMode="auto">
          <a:xfrm>
            <a:off x="865188" y="2339975"/>
            <a:ext cx="150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fMRI scans</a:t>
            </a:r>
          </a:p>
        </p:txBody>
      </p:sp>
      <p:sp>
        <p:nvSpPr>
          <p:cNvPr id="25607" name="Line 22">
            <a:extLst>
              <a:ext uri="{FF2B5EF4-FFF2-40B4-BE49-F238E27FC236}">
                <a16:creationId xmlns:a16="http://schemas.microsoft.com/office/drawing/2014/main" id="{B9A479DE-9B57-47CF-BE2E-060E33E82D7D}"/>
              </a:ext>
            </a:extLst>
          </p:cNvPr>
          <p:cNvSpPr>
            <a:spLocks noChangeShapeType="1"/>
          </p:cNvSpPr>
          <p:nvPr/>
        </p:nvSpPr>
        <p:spPr bwMode="auto">
          <a:xfrm>
            <a:off x="700088" y="4603750"/>
            <a:ext cx="1727200" cy="172720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8" name="Text Box 23">
            <a:extLst>
              <a:ext uri="{FF2B5EF4-FFF2-40B4-BE49-F238E27FC236}">
                <a16:creationId xmlns:a16="http://schemas.microsoft.com/office/drawing/2014/main" id="{A7AA8B87-2113-49F8-B881-15C19D54AADA}"/>
              </a:ext>
            </a:extLst>
          </p:cNvPr>
          <p:cNvSpPr txBox="1">
            <a:spLocks noChangeArrowheads="1"/>
          </p:cNvSpPr>
          <p:nvPr/>
        </p:nvSpPr>
        <p:spPr bwMode="auto">
          <a:xfrm>
            <a:off x="247650" y="5451475"/>
            <a:ext cx="1736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a:solidFill>
                  <a:srgbClr val="FF0000"/>
                </a:solidFill>
                <a:latin typeface="Arial Rounded MT Bold" panose="020F0704030504030204" pitchFamily="34" charset="0"/>
              </a:rPr>
              <a:t>Time</a:t>
            </a:r>
            <a:r>
              <a:rPr lang="en-GB" altLang="en-US">
                <a:solidFill>
                  <a:srgbClr val="FF0000"/>
                </a:solidFill>
                <a:latin typeface="Arial" panose="020B0604020202020204" pitchFamily="34" charset="0"/>
              </a:rPr>
              <a:t> </a:t>
            </a:r>
          </a:p>
          <a:p>
            <a:pPr eaLnBrk="1" hangingPunct="1">
              <a:spcBef>
                <a:spcPct val="50000"/>
              </a:spcBef>
              <a:buClrTx/>
              <a:buSzTx/>
              <a:buFontTx/>
              <a:buNone/>
            </a:pPr>
            <a:r>
              <a:rPr lang="en-GB" altLang="en-US">
                <a:solidFill>
                  <a:schemeClr val="tx1"/>
                </a:solidFill>
                <a:latin typeface="Arial Rounded MT Bold" panose="020F0704030504030204" pitchFamily="34" charset="0"/>
              </a:rPr>
              <a:t>(e.g. TR = 3s)</a:t>
            </a:r>
          </a:p>
        </p:txBody>
      </p:sp>
      <p:sp>
        <p:nvSpPr>
          <p:cNvPr id="25609" name="Line 25">
            <a:extLst>
              <a:ext uri="{FF2B5EF4-FFF2-40B4-BE49-F238E27FC236}">
                <a16:creationId xmlns:a16="http://schemas.microsoft.com/office/drawing/2014/main" id="{CE943A29-9482-498D-8EB8-D5D0AFA57D2E}"/>
              </a:ext>
            </a:extLst>
          </p:cNvPr>
          <p:cNvSpPr>
            <a:spLocks noChangeShapeType="1"/>
          </p:cNvSpPr>
          <p:nvPr/>
        </p:nvSpPr>
        <p:spPr bwMode="auto">
          <a:xfrm>
            <a:off x="3938588" y="335915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0" name="Line 26">
            <a:extLst>
              <a:ext uri="{FF2B5EF4-FFF2-40B4-BE49-F238E27FC236}">
                <a16:creationId xmlns:a16="http://schemas.microsoft.com/office/drawing/2014/main" id="{143D7329-1689-4219-BE0D-FBD8864E3407}"/>
              </a:ext>
            </a:extLst>
          </p:cNvPr>
          <p:cNvSpPr>
            <a:spLocks noChangeShapeType="1"/>
          </p:cNvSpPr>
          <p:nvPr/>
        </p:nvSpPr>
        <p:spPr bwMode="auto">
          <a:xfrm>
            <a:off x="3938588" y="379095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1" name="Line 27">
            <a:extLst>
              <a:ext uri="{FF2B5EF4-FFF2-40B4-BE49-F238E27FC236}">
                <a16:creationId xmlns:a16="http://schemas.microsoft.com/office/drawing/2014/main" id="{181D7466-3006-4051-ABC2-FA58D4424BD9}"/>
              </a:ext>
            </a:extLst>
          </p:cNvPr>
          <p:cNvSpPr>
            <a:spLocks noChangeShapeType="1"/>
          </p:cNvSpPr>
          <p:nvPr/>
        </p:nvSpPr>
        <p:spPr bwMode="auto">
          <a:xfrm>
            <a:off x="3937000" y="422275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2" name="Line 28">
            <a:extLst>
              <a:ext uri="{FF2B5EF4-FFF2-40B4-BE49-F238E27FC236}">
                <a16:creationId xmlns:a16="http://schemas.microsoft.com/office/drawing/2014/main" id="{B3652B1C-3E09-4AF7-9579-FB9BD68BC09A}"/>
              </a:ext>
            </a:extLst>
          </p:cNvPr>
          <p:cNvSpPr>
            <a:spLocks noChangeShapeType="1"/>
          </p:cNvSpPr>
          <p:nvPr/>
        </p:nvSpPr>
        <p:spPr bwMode="auto">
          <a:xfrm>
            <a:off x="3937000" y="465455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3" name="Line 29">
            <a:extLst>
              <a:ext uri="{FF2B5EF4-FFF2-40B4-BE49-F238E27FC236}">
                <a16:creationId xmlns:a16="http://schemas.microsoft.com/office/drawing/2014/main" id="{F2307E45-B3D5-48E8-8199-98AE048DA3A5}"/>
              </a:ext>
            </a:extLst>
          </p:cNvPr>
          <p:cNvSpPr>
            <a:spLocks noChangeShapeType="1"/>
          </p:cNvSpPr>
          <p:nvPr/>
        </p:nvSpPr>
        <p:spPr bwMode="auto">
          <a:xfrm>
            <a:off x="3937000" y="5087938"/>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4" name="Line 30">
            <a:extLst>
              <a:ext uri="{FF2B5EF4-FFF2-40B4-BE49-F238E27FC236}">
                <a16:creationId xmlns:a16="http://schemas.microsoft.com/office/drawing/2014/main" id="{D91D172B-E95C-4125-924D-4FDA62A49F98}"/>
              </a:ext>
            </a:extLst>
          </p:cNvPr>
          <p:cNvSpPr>
            <a:spLocks noChangeShapeType="1"/>
          </p:cNvSpPr>
          <p:nvPr/>
        </p:nvSpPr>
        <p:spPr bwMode="auto">
          <a:xfrm>
            <a:off x="3937000" y="5519738"/>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5615" name="Picture 24">
            <a:extLst>
              <a:ext uri="{FF2B5EF4-FFF2-40B4-BE49-F238E27FC236}">
                <a16:creationId xmlns:a16="http://schemas.microsoft.com/office/drawing/2014/main" id="{5501C367-E6A2-4877-B8A8-CC810C61AE0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2803525"/>
            <a:ext cx="10795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6" name="Line 33">
            <a:extLst>
              <a:ext uri="{FF2B5EF4-FFF2-40B4-BE49-F238E27FC236}">
                <a16:creationId xmlns:a16="http://schemas.microsoft.com/office/drawing/2014/main" id="{2D051045-60CB-4E90-B84C-486B9397912C}"/>
              </a:ext>
            </a:extLst>
          </p:cNvPr>
          <p:cNvSpPr>
            <a:spLocks noChangeShapeType="1"/>
          </p:cNvSpPr>
          <p:nvPr/>
        </p:nvSpPr>
        <p:spPr bwMode="auto">
          <a:xfrm flipV="1">
            <a:off x="6530975" y="6330950"/>
            <a:ext cx="1081088" cy="22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7" name="Line 36">
            <a:extLst>
              <a:ext uri="{FF2B5EF4-FFF2-40B4-BE49-F238E27FC236}">
                <a16:creationId xmlns:a16="http://schemas.microsoft.com/office/drawing/2014/main" id="{C6C99E9C-EBCC-46D4-9928-D5C118CBA992}"/>
              </a:ext>
            </a:extLst>
          </p:cNvPr>
          <p:cNvSpPr>
            <a:spLocks noChangeShapeType="1"/>
          </p:cNvSpPr>
          <p:nvPr/>
        </p:nvSpPr>
        <p:spPr bwMode="auto">
          <a:xfrm flipH="1">
            <a:off x="7754938" y="3209925"/>
            <a:ext cx="0" cy="3024188"/>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8" name="Rectangle 37">
            <a:extLst>
              <a:ext uri="{FF2B5EF4-FFF2-40B4-BE49-F238E27FC236}">
                <a16:creationId xmlns:a16="http://schemas.microsoft.com/office/drawing/2014/main" id="{56C8C3D3-D056-42E8-8954-62B9C9EEBFBA}"/>
              </a:ext>
            </a:extLst>
          </p:cNvPr>
          <p:cNvSpPr>
            <a:spLocks noChangeArrowheads="1"/>
          </p:cNvSpPr>
          <p:nvPr/>
        </p:nvSpPr>
        <p:spPr bwMode="auto">
          <a:xfrm>
            <a:off x="7854950" y="4070350"/>
            <a:ext cx="72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rgbClr val="FF0000"/>
                </a:solidFill>
                <a:latin typeface="Arial Rounded MT Bold" panose="020F0704030504030204" pitchFamily="34" charset="0"/>
              </a:rPr>
              <a:t>Time</a:t>
            </a:r>
          </a:p>
        </p:txBody>
      </p:sp>
      <p:sp>
        <p:nvSpPr>
          <p:cNvPr id="25619" name="TextBox 41">
            <a:extLst>
              <a:ext uri="{FF2B5EF4-FFF2-40B4-BE49-F238E27FC236}">
                <a16:creationId xmlns:a16="http://schemas.microsoft.com/office/drawing/2014/main" id="{8017AD07-CAF1-4365-B407-FFE63EA0031B}"/>
              </a:ext>
            </a:extLst>
          </p:cNvPr>
          <p:cNvSpPr txBox="1">
            <a:spLocks noChangeArrowheads="1"/>
          </p:cNvSpPr>
          <p:nvPr/>
        </p:nvSpPr>
        <p:spPr bwMode="auto">
          <a:xfrm>
            <a:off x="6011863" y="2339975"/>
            <a:ext cx="2027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Voxel time course</a:t>
            </a:r>
          </a:p>
        </p:txBody>
      </p:sp>
      <p:sp>
        <p:nvSpPr>
          <p:cNvPr id="25620" name="Rectangle 3">
            <a:extLst>
              <a:ext uri="{FF2B5EF4-FFF2-40B4-BE49-F238E27FC236}">
                <a16:creationId xmlns:a16="http://schemas.microsoft.com/office/drawing/2014/main" id="{C0C66FD1-3049-42F1-905C-A5F2D81E2EDE}"/>
              </a:ext>
            </a:extLst>
          </p:cNvPr>
          <p:cNvSpPr>
            <a:spLocks noChangeArrowheads="1"/>
          </p:cNvSpPr>
          <p:nvPr/>
        </p:nvSpPr>
        <p:spPr bwMode="auto">
          <a:xfrm>
            <a:off x="5362575" y="1585913"/>
            <a:ext cx="530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l-GR" altLang="en-US" sz="4000" b="1">
                <a:solidFill>
                  <a:schemeClr val="tx1"/>
                </a:solidFill>
                <a:latin typeface="Arial" panose="020B0604020202020204" pitchFamily="34" charset="0"/>
              </a:rPr>
              <a:t>ϵ</a:t>
            </a:r>
            <a:endParaRPr lang="en-GB" altLang="en-US" sz="4000">
              <a:solidFill>
                <a:schemeClr val="tx1"/>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C3A9BC4D-8427-4DE0-91A6-16C248B983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963" y="1065213"/>
            <a:ext cx="15557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5">
            <a:extLst>
              <a:ext uri="{FF2B5EF4-FFF2-40B4-BE49-F238E27FC236}">
                <a16:creationId xmlns:a16="http://schemas.microsoft.com/office/drawing/2014/main" id="{F55A51E5-4F5F-4438-814F-341B0CFFADC6}"/>
              </a:ext>
            </a:extLst>
          </p:cNvPr>
          <p:cNvGrpSpPr>
            <a:grpSpLocks/>
          </p:cNvGrpSpPr>
          <p:nvPr/>
        </p:nvGrpSpPr>
        <p:grpSpPr bwMode="auto">
          <a:xfrm>
            <a:off x="722313" y="682625"/>
            <a:ext cx="7732712" cy="1717675"/>
            <a:chOff x="722764" y="683404"/>
            <a:chExt cx="7732824" cy="1716540"/>
          </a:xfrm>
        </p:grpSpPr>
        <p:grpSp>
          <p:nvGrpSpPr>
            <p:cNvPr id="28020" name="Group 6">
              <a:extLst>
                <a:ext uri="{FF2B5EF4-FFF2-40B4-BE49-F238E27FC236}">
                  <a16:creationId xmlns:a16="http://schemas.microsoft.com/office/drawing/2014/main" id="{EDA0D5F5-43C0-4E99-94B3-A58AEAFC1772}"/>
                </a:ext>
              </a:extLst>
            </p:cNvPr>
            <p:cNvGrpSpPr>
              <a:grpSpLocks/>
            </p:cNvGrpSpPr>
            <p:nvPr/>
          </p:nvGrpSpPr>
          <p:grpSpPr bwMode="auto">
            <a:xfrm>
              <a:off x="1975687" y="1448780"/>
              <a:ext cx="824581" cy="268335"/>
              <a:chOff x="251520" y="1617274"/>
              <a:chExt cx="3954599" cy="1381767"/>
            </a:xfrm>
          </p:grpSpPr>
          <p:sp>
            <p:nvSpPr>
              <p:cNvPr id="28058" name="Freeform 6">
                <a:extLst>
                  <a:ext uri="{FF2B5EF4-FFF2-40B4-BE49-F238E27FC236}">
                    <a16:creationId xmlns:a16="http://schemas.microsoft.com/office/drawing/2014/main" id="{FA77AAB3-8561-425A-87FC-073F2C0652B5}"/>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059" name="Oval 7">
                <a:extLst>
                  <a:ext uri="{FF2B5EF4-FFF2-40B4-BE49-F238E27FC236}">
                    <a16:creationId xmlns:a16="http://schemas.microsoft.com/office/drawing/2014/main" id="{5975A0C0-F53E-4469-BFD4-1F77A3D53552}"/>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0" name="Oval 8">
                <a:extLst>
                  <a:ext uri="{FF2B5EF4-FFF2-40B4-BE49-F238E27FC236}">
                    <a16:creationId xmlns:a16="http://schemas.microsoft.com/office/drawing/2014/main" id="{E32C6E4B-4922-4C8A-8816-D75929D16196}"/>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1" name="Oval 9">
                <a:extLst>
                  <a:ext uri="{FF2B5EF4-FFF2-40B4-BE49-F238E27FC236}">
                    <a16:creationId xmlns:a16="http://schemas.microsoft.com/office/drawing/2014/main" id="{263E543A-25F9-4DF8-B6C6-31136350AE32}"/>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2" name="Oval 10">
                <a:extLst>
                  <a:ext uri="{FF2B5EF4-FFF2-40B4-BE49-F238E27FC236}">
                    <a16:creationId xmlns:a16="http://schemas.microsoft.com/office/drawing/2014/main" id="{9C367BE8-2B70-4DA6-A351-4C17B326C827}"/>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3" name="Oval 11">
                <a:extLst>
                  <a:ext uri="{FF2B5EF4-FFF2-40B4-BE49-F238E27FC236}">
                    <a16:creationId xmlns:a16="http://schemas.microsoft.com/office/drawing/2014/main" id="{41799292-364D-48E6-8302-BA61CA63009A}"/>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4" name="Oval 12">
                <a:extLst>
                  <a:ext uri="{FF2B5EF4-FFF2-40B4-BE49-F238E27FC236}">
                    <a16:creationId xmlns:a16="http://schemas.microsoft.com/office/drawing/2014/main" id="{7B46BDBE-CDB1-4F12-B88A-64302D43262B}"/>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5" name="Oval 13">
                <a:extLst>
                  <a:ext uri="{FF2B5EF4-FFF2-40B4-BE49-F238E27FC236}">
                    <a16:creationId xmlns:a16="http://schemas.microsoft.com/office/drawing/2014/main" id="{C7828238-B108-40AC-92C7-23BBC97A966E}"/>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6" name="Oval 14">
                <a:extLst>
                  <a:ext uri="{FF2B5EF4-FFF2-40B4-BE49-F238E27FC236}">
                    <a16:creationId xmlns:a16="http://schemas.microsoft.com/office/drawing/2014/main" id="{EF0B1186-9070-42B1-9D05-BD475619F136}"/>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7" name="Oval 15">
                <a:extLst>
                  <a:ext uri="{FF2B5EF4-FFF2-40B4-BE49-F238E27FC236}">
                    <a16:creationId xmlns:a16="http://schemas.microsoft.com/office/drawing/2014/main" id="{6C050B3F-6BD2-457B-B4EB-BB063653C263}"/>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8" name="Oval 16">
                <a:extLst>
                  <a:ext uri="{FF2B5EF4-FFF2-40B4-BE49-F238E27FC236}">
                    <a16:creationId xmlns:a16="http://schemas.microsoft.com/office/drawing/2014/main" id="{D9D27CB3-1F2C-4756-B426-CED84617AC91}"/>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69" name="Oval 17">
                <a:extLst>
                  <a:ext uri="{FF2B5EF4-FFF2-40B4-BE49-F238E27FC236}">
                    <a16:creationId xmlns:a16="http://schemas.microsoft.com/office/drawing/2014/main" id="{A25A8A45-6465-42F8-B308-6CF0BAD22E31}"/>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0" name="Oval 18">
                <a:extLst>
                  <a:ext uri="{FF2B5EF4-FFF2-40B4-BE49-F238E27FC236}">
                    <a16:creationId xmlns:a16="http://schemas.microsoft.com/office/drawing/2014/main" id="{FBE82D82-B1A6-4160-89BC-E5D841B31E1C}"/>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1" name="Oval 19">
                <a:extLst>
                  <a:ext uri="{FF2B5EF4-FFF2-40B4-BE49-F238E27FC236}">
                    <a16:creationId xmlns:a16="http://schemas.microsoft.com/office/drawing/2014/main" id="{C038C05B-293B-4584-A4F6-B964C80B2356}"/>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2" name="Oval 20">
                <a:extLst>
                  <a:ext uri="{FF2B5EF4-FFF2-40B4-BE49-F238E27FC236}">
                    <a16:creationId xmlns:a16="http://schemas.microsoft.com/office/drawing/2014/main" id="{08410F45-50BB-40B1-B390-99884DAC65DC}"/>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3" name="Oval 21">
                <a:extLst>
                  <a:ext uri="{FF2B5EF4-FFF2-40B4-BE49-F238E27FC236}">
                    <a16:creationId xmlns:a16="http://schemas.microsoft.com/office/drawing/2014/main" id="{FF087140-C469-43F7-BDA6-3AADF6394541}"/>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4" name="Oval 22">
                <a:extLst>
                  <a:ext uri="{FF2B5EF4-FFF2-40B4-BE49-F238E27FC236}">
                    <a16:creationId xmlns:a16="http://schemas.microsoft.com/office/drawing/2014/main" id="{20B5A814-E443-4A8F-A0E0-0ECC658DDE87}"/>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5" name="Oval 23">
                <a:extLst>
                  <a:ext uri="{FF2B5EF4-FFF2-40B4-BE49-F238E27FC236}">
                    <a16:creationId xmlns:a16="http://schemas.microsoft.com/office/drawing/2014/main" id="{DA4E9787-FD5B-48E2-A5B3-3FBFD9D5FB07}"/>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6" name="Oval 24">
                <a:extLst>
                  <a:ext uri="{FF2B5EF4-FFF2-40B4-BE49-F238E27FC236}">
                    <a16:creationId xmlns:a16="http://schemas.microsoft.com/office/drawing/2014/main" id="{016D337C-3EE8-45B5-8249-667924126686}"/>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7" name="Oval 25">
                <a:extLst>
                  <a:ext uri="{FF2B5EF4-FFF2-40B4-BE49-F238E27FC236}">
                    <a16:creationId xmlns:a16="http://schemas.microsoft.com/office/drawing/2014/main" id="{D5270C83-1D46-45BD-BF9E-755F94271C0E}"/>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8" name="Oval 26">
                <a:extLst>
                  <a:ext uri="{FF2B5EF4-FFF2-40B4-BE49-F238E27FC236}">
                    <a16:creationId xmlns:a16="http://schemas.microsoft.com/office/drawing/2014/main" id="{E1AEEF4C-C761-4BEE-A995-4FE86F714418}"/>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79" name="Oval 27">
                <a:extLst>
                  <a:ext uri="{FF2B5EF4-FFF2-40B4-BE49-F238E27FC236}">
                    <a16:creationId xmlns:a16="http://schemas.microsoft.com/office/drawing/2014/main" id="{2E9C3C30-7F2F-4D14-ADC4-6D483E9C975D}"/>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0" name="Oval 28">
                <a:extLst>
                  <a:ext uri="{FF2B5EF4-FFF2-40B4-BE49-F238E27FC236}">
                    <a16:creationId xmlns:a16="http://schemas.microsoft.com/office/drawing/2014/main" id="{0C1003F2-E640-4D3F-BC70-1F21CFCE8B9B}"/>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1" name="Oval 29">
                <a:extLst>
                  <a:ext uri="{FF2B5EF4-FFF2-40B4-BE49-F238E27FC236}">
                    <a16:creationId xmlns:a16="http://schemas.microsoft.com/office/drawing/2014/main" id="{D87627B2-AFA0-4C07-AAE7-9BCDF84D91FD}"/>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2" name="Oval 30">
                <a:extLst>
                  <a:ext uri="{FF2B5EF4-FFF2-40B4-BE49-F238E27FC236}">
                    <a16:creationId xmlns:a16="http://schemas.microsoft.com/office/drawing/2014/main" id="{A5018324-31E2-4C01-91C4-53AD59AD7345}"/>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3" name="Oval 31">
                <a:extLst>
                  <a:ext uri="{FF2B5EF4-FFF2-40B4-BE49-F238E27FC236}">
                    <a16:creationId xmlns:a16="http://schemas.microsoft.com/office/drawing/2014/main" id="{594F96F2-1B47-4CDB-8811-4458FED6254A}"/>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4" name="Oval 32">
                <a:extLst>
                  <a:ext uri="{FF2B5EF4-FFF2-40B4-BE49-F238E27FC236}">
                    <a16:creationId xmlns:a16="http://schemas.microsoft.com/office/drawing/2014/main" id="{6312B804-A66A-4DB7-B31C-FC5AB1661DF4}"/>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5" name="Oval 33">
                <a:extLst>
                  <a:ext uri="{FF2B5EF4-FFF2-40B4-BE49-F238E27FC236}">
                    <a16:creationId xmlns:a16="http://schemas.microsoft.com/office/drawing/2014/main" id="{0A60F1F0-00EC-4127-A1EB-3163AAE50539}"/>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6" name="Oval 34">
                <a:extLst>
                  <a:ext uri="{FF2B5EF4-FFF2-40B4-BE49-F238E27FC236}">
                    <a16:creationId xmlns:a16="http://schemas.microsoft.com/office/drawing/2014/main" id="{997A3714-522A-41CF-A39B-5159204BD299}"/>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7" name="Oval 35">
                <a:extLst>
                  <a:ext uri="{FF2B5EF4-FFF2-40B4-BE49-F238E27FC236}">
                    <a16:creationId xmlns:a16="http://schemas.microsoft.com/office/drawing/2014/main" id="{309E4A7D-957E-488C-9640-983A08D33C52}"/>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8" name="Oval 36">
                <a:extLst>
                  <a:ext uri="{FF2B5EF4-FFF2-40B4-BE49-F238E27FC236}">
                    <a16:creationId xmlns:a16="http://schemas.microsoft.com/office/drawing/2014/main" id="{98CAC5A8-A517-4D5B-9390-763EB04E30EA}"/>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89" name="Oval 37">
                <a:extLst>
                  <a:ext uri="{FF2B5EF4-FFF2-40B4-BE49-F238E27FC236}">
                    <a16:creationId xmlns:a16="http://schemas.microsoft.com/office/drawing/2014/main" id="{7A338B98-C3F5-49C6-9B23-0BB7C90C00F2}"/>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0" name="Oval 38">
                <a:extLst>
                  <a:ext uri="{FF2B5EF4-FFF2-40B4-BE49-F238E27FC236}">
                    <a16:creationId xmlns:a16="http://schemas.microsoft.com/office/drawing/2014/main" id="{85744862-A2D3-40A3-96C3-4A06BE2798B7}"/>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1" name="Oval 39">
                <a:extLst>
                  <a:ext uri="{FF2B5EF4-FFF2-40B4-BE49-F238E27FC236}">
                    <a16:creationId xmlns:a16="http://schemas.microsoft.com/office/drawing/2014/main" id="{84F91830-F1FD-48E4-AD27-918722642E7A}"/>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2" name="Oval 40">
                <a:extLst>
                  <a:ext uri="{FF2B5EF4-FFF2-40B4-BE49-F238E27FC236}">
                    <a16:creationId xmlns:a16="http://schemas.microsoft.com/office/drawing/2014/main" id="{7C6A1948-4603-46D5-95FD-D0C6D5A6E80E}"/>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3" name="Oval 41">
                <a:extLst>
                  <a:ext uri="{FF2B5EF4-FFF2-40B4-BE49-F238E27FC236}">
                    <a16:creationId xmlns:a16="http://schemas.microsoft.com/office/drawing/2014/main" id="{C0564276-E3E3-43CD-8002-A7D6F4D29A32}"/>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4" name="Oval 42">
                <a:extLst>
                  <a:ext uri="{FF2B5EF4-FFF2-40B4-BE49-F238E27FC236}">
                    <a16:creationId xmlns:a16="http://schemas.microsoft.com/office/drawing/2014/main" id="{BB00ECFB-8101-42A9-A288-EF7A8A0D3555}"/>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5" name="Oval 43">
                <a:extLst>
                  <a:ext uri="{FF2B5EF4-FFF2-40B4-BE49-F238E27FC236}">
                    <a16:creationId xmlns:a16="http://schemas.microsoft.com/office/drawing/2014/main" id="{71F3FECC-BC28-4973-9268-F39A12EA2348}"/>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6" name="Oval 44">
                <a:extLst>
                  <a:ext uri="{FF2B5EF4-FFF2-40B4-BE49-F238E27FC236}">
                    <a16:creationId xmlns:a16="http://schemas.microsoft.com/office/drawing/2014/main" id="{9A01E5AA-DF0C-4E47-8223-CD7A026786B5}"/>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7" name="Oval 45">
                <a:extLst>
                  <a:ext uri="{FF2B5EF4-FFF2-40B4-BE49-F238E27FC236}">
                    <a16:creationId xmlns:a16="http://schemas.microsoft.com/office/drawing/2014/main" id="{A9B71421-73B1-4BF5-A6E7-0B182415FE18}"/>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8" name="Oval 46">
                <a:extLst>
                  <a:ext uri="{FF2B5EF4-FFF2-40B4-BE49-F238E27FC236}">
                    <a16:creationId xmlns:a16="http://schemas.microsoft.com/office/drawing/2014/main" id="{E64698E2-C060-40C2-B2DE-71CC06885D5D}"/>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99" name="Oval 47">
                <a:extLst>
                  <a:ext uri="{FF2B5EF4-FFF2-40B4-BE49-F238E27FC236}">
                    <a16:creationId xmlns:a16="http://schemas.microsoft.com/office/drawing/2014/main" id="{8F3B0C92-6830-4087-B27C-2B688FAB8823}"/>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0" name="Oval 48">
                <a:extLst>
                  <a:ext uri="{FF2B5EF4-FFF2-40B4-BE49-F238E27FC236}">
                    <a16:creationId xmlns:a16="http://schemas.microsoft.com/office/drawing/2014/main" id="{25C33B5D-E616-4993-96E9-A3661E21BAC1}"/>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1" name="Oval 49">
                <a:extLst>
                  <a:ext uri="{FF2B5EF4-FFF2-40B4-BE49-F238E27FC236}">
                    <a16:creationId xmlns:a16="http://schemas.microsoft.com/office/drawing/2014/main" id="{C59C6AAD-7A74-4A23-8DF5-480394EFBEAA}"/>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2" name="Oval 50">
                <a:extLst>
                  <a:ext uri="{FF2B5EF4-FFF2-40B4-BE49-F238E27FC236}">
                    <a16:creationId xmlns:a16="http://schemas.microsoft.com/office/drawing/2014/main" id="{11D52E2A-BC23-49D6-BDAF-B44F268F057D}"/>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3" name="Oval 51">
                <a:extLst>
                  <a:ext uri="{FF2B5EF4-FFF2-40B4-BE49-F238E27FC236}">
                    <a16:creationId xmlns:a16="http://schemas.microsoft.com/office/drawing/2014/main" id="{9144FAD3-8B5D-46FE-88CB-F94B96782A82}"/>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4" name="Oval 52">
                <a:extLst>
                  <a:ext uri="{FF2B5EF4-FFF2-40B4-BE49-F238E27FC236}">
                    <a16:creationId xmlns:a16="http://schemas.microsoft.com/office/drawing/2014/main" id="{2735D64E-A16D-46C5-B876-C056350A15DA}"/>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5" name="Oval 53">
                <a:extLst>
                  <a:ext uri="{FF2B5EF4-FFF2-40B4-BE49-F238E27FC236}">
                    <a16:creationId xmlns:a16="http://schemas.microsoft.com/office/drawing/2014/main" id="{E7C16B12-B5B5-4F3D-8109-6C409F119980}"/>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6" name="Oval 54">
                <a:extLst>
                  <a:ext uri="{FF2B5EF4-FFF2-40B4-BE49-F238E27FC236}">
                    <a16:creationId xmlns:a16="http://schemas.microsoft.com/office/drawing/2014/main" id="{6B877F09-2D67-44C7-B625-1D6C174E5AE6}"/>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7" name="Oval 55">
                <a:extLst>
                  <a:ext uri="{FF2B5EF4-FFF2-40B4-BE49-F238E27FC236}">
                    <a16:creationId xmlns:a16="http://schemas.microsoft.com/office/drawing/2014/main" id="{A6CD2E93-C965-4A23-AE0A-8F3B22154AA4}"/>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8" name="Oval 56">
                <a:extLst>
                  <a:ext uri="{FF2B5EF4-FFF2-40B4-BE49-F238E27FC236}">
                    <a16:creationId xmlns:a16="http://schemas.microsoft.com/office/drawing/2014/main" id="{512DCA58-C48D-45E1-B5F1-49BFA80D69CB}"/>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09" name="Oval 57">
                <a:extLst>
                  <a:ext uri="{FF2B5EF4-FFF2-40B4-BE49-F238E27FC236}">
                    <a16:creationId xmlns:a16="http://schemas.microsoft.com/office/drawing/2014/main" id="{66A2E907-09FF-478D-A3CA-27C1FE7CBEB9}"/>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0" name="Oval 58">
                <a:extLst>
                  <a:ext uri="{FF2B5EF4-FFF2-40B4-BE49-F238E27FC236}">
                    <a16:creationId xmlns:a16="http://schemas.microsoft.com/office/drawing/2014/main" id="{2D86FBE3-69DA-499F-A3CC-4A54C4ABA734}"/>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1" name="Oval 59">
                <a:extLst>
                  <a:ext uri="{FF2B5EF4-FFF2-40B4-BE49-F238E27FC236}">
                    <a16:creationId xmlns:a16="http://schemas.microsoft.com/office/drawing/2014/main" id="{90D7D82B-E024-4023-AF7B-8D9BFDA83D00}"/>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2" name="Oval 60">
                <a:extLst>
                  <a:ext uri="{FF2B5EF4-FFF2-40B4-BE49-F238E27FC236}">
                    <a16:creationId xmlns:a16="http://schemas.microsoft.com/office/drawing/2014/main" id="{DB541CCF-518C-4D3E-9CC5-69746942B587}"/>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3" name="Oval 61">
                <a:extLst>
                  <a:ext uri="{FF2B5EF4-FFF2-40B4-BE49-F238E27FC236}">
                    <a16:creationId xmlns:a16="http://schemas.microsoft.com/office/drawing/2014/main" id="{CA5E6064-890E-4973-8FBA-CD5EE9491D09}"/>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4" name="Oval 62">
                <a:extLst>
                  <a:ext uri="{FF2B5EF4-FFF2-40B4-BE49-F238E27FC236}">
                    <a16:creationId xmlns:a16="http://schemas.microsoft.com/office/drawing/2014/main" id="{933B78A2-6486-4C69-9CC0-86D8AE2AA4E8}"/>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5" name="Oval 63">
                <a:extLst>
                  <a:ext uri="{FF2B5EF4-FFF2-40B4-BE49-F238E27FC236}">
                    <a16:creationId xmlns:a16="http://schemas.microsoft.com/office/drawing/2014/main" id="{932A88F0-4637-4304-B164-8AC4AEBA149C}"/>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6" name="Oval 64">
                <a:extLst>
                  <a:ext uri="{FF2B5EF4-FFF2-40B4-BE49-F238E27FC236}">
                    <a16:creationId xmlns:a16="http://schemas.microsoft.com/office/drawing/2014/main" id="{85AACF27-7022-4307-BBDE-8296C6831DEF}"/>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7" name="Oval 65">
                <a:extLst>
                  <a:ext uri="{FF2B5EF4-FFF2-40B4-BE49-F238E27FC236}">
                    <a16:creationId xmlns:a16="http://schemas.microsoft.com/office/drawing/2014/main" id="{1EDC4224-A21D-49CB-A893-2A66251F3DC0}"/>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8" name="Oval 66">
                <a:extLst>
                  <a:ext uri="{FF2B5EF4-FFF2-40B4-BE49-F238E27FC236}">
                    <a16:creationId xmlns:a16="http://schemas.microsoft.com/office/drawing/2014/main" id="{965704B7-1E92-4C28-9C96-757595DEED64}"/>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19" name="Oval 67">
                <a:extLst>
                  <a:ext uri="{FF2B5EF4-FFF2-40B4-BE49-F238E27FC236}">
                    <a16:creationId xmlns:a16="http://schemas.microsoft.com/office/drawing/2014/main" id="{34449B14-5F1F-44C7-BFE2-77FDF6970FF0}"/>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0" name="Oval 68">
                <a:extLst>
                  <a:ext uri="{FF2B5EF4-FFF2-40B4-BE49-F238E27FC236}">
                    <a16:creationId xmlns:a16="http://schemas.microsoft.com/office/drawing/2014/main" id="{1885C13C-B58A-46AD-AAFF-99F9DBBABB46}"/>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1" name="Oval 69">
                <a:extLst>
                  <a:ext uri="{FF2B5EF4-FFF2-40B4-BE49-F238E27FC236}">
                    <a16:creationId xmlns:a16="http://schemas.microsoft.com/office/drawing/2014/main" id="{5F2A0703-1744-415F-A22B-7C3D23F372A1}"/>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2" name="Oval 70">
                <a:extLst>
                  <a:ext uri="{FF2B5EF4-FFF2-40B4-BE49-F238E27FC236}">
                    <a16:creationId xmlns:a16="http://schemas.microsoft.com/office/drawing/2014/main" id="{B1ABC942-17B3-4CE6-893D-FF8C2E83207A}"/>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3" name="Oval 71">
                <a:extLst>
                  <a:ext uri="{FF2B5EF4-FFF2-40B4-BE49-F238E27FC236}">
                    <a16:creationId xmlns:a16="http://schemas.microsoft.com/office/drawing/2014/main" id="{97AE3B1E-7C14-4870-8D55-1C979A545A03}"/>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4" name="Oval 72">
                <a:extLst>
                  <a:ext uri="{FF2B5EF4-FFF2-40B4-BE49-F238E27FC236}">
                    <a16:creationId xmlns:a16="http://schemas.microsoft.com/office/drawing/2014/main" id="{D5BA55FB-C696-4334-96DC-2904B7952857}"/>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5" name="Oval 73">
                <a:extLst>
                  <a:ext uri="{FF2B5EF4-FFF2-40B4-BE49-F238E27FC236}">
                    <a16:creationId xmlns:a16="http://schemas.microsoft.com/office/drawing/2014/main" id="{8DECD2BF-7597-48F2-A202-DCE7343899E1}"/>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6" name="Oval 74">
                <a:extLst>
                  <a:ext uri="{FF2B5EF4-FFF2-40B4-BE49-F238E27FC236}">
                    <a16:creationId xmlns:a16="http://schemas.microsoft.com/office/drawing/2014/main" id="{DA000C4A-C27B-4140-88F8-5CFD6C86A674}"/>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7" name="Oval 75">
                <a:extLst>
                  <a:ext uri="{FF2B5EF4-FFF2-40B4-BE49-F238E27FC236}">
                    <a16:creationId xmlns:a16="http://schemas.microsoft.com/office/drawing/2014/main" id="{25B9130D-A584-41AB-AA66-A066E093BF2A}"/>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8" name="Oval 76">
                <a:extLst>
                  <a:ext uri="{FF2B5EF4-FFF2-40B4-BE49-F238E27FC236}">
                    <a16:creationId xmlns:a16="http://schemas.microsoft.com/office/drawing/2014/main" id="{305AF964-BD81-4B46-82F6-D15CE8FCC262}"/>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29" name="Oval 77">
                <a:extLst>
                  <a:ext uri="{FF2B5EF4-FFF2-40B4-BE49-F238E27FC236}">
                    <a16:creationId xmlns:a16="http://schemas.microsoft.com/office/drawing/2014/main" id="{187D9126-E420-47D4-A303-89C57E3CF31F}"/>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0" name="Oval 78">
                <a:extLst>
                  <a:ext uri="{FF2B5EF4-FFF2-40B4-BE49-F238E27FC236}">
                    <a16:creationId xmlns:a16="http://schemas.microsoft.com/office/drawing/2014/main" id="{1102E85D-C95A-4BD0-9E07-603743999F92}"/>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1" name="Oval 79">
                <a:extLst>
                  <a:ext uri="{FF2B5EF4-FFF2-40B4-BE49-F238E27FC236}">
                    <a16:creationId xmlns:a16="http://schemas.microsoft.com/office/drawing/2014/main" id="{42BA586B-D962-4D78-8349-71E17CF599EF}"/>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2" name="Oval 80">
                <a:extLst>
                  <a:ext uri="{FF2B5EF4-FFF2-40B4-BE49-F238E27FC236}">
                    <a16:creationId xmlns:a16="http://schemas.microsoft.com/office/drawing/2014/main" id="{AAE491F8-F8E6-402A-831D-4CD3B7683BAA}"/>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3" name="Oval 81">
                <a:extLst>
                  <a:ext uri="{FF2B5EF4-FFF2-40B4-BE49-F238E27FC236}">
                    <a16:creationId xmlns:a16="http://schemas.microsoft.com/office/drawing/2014/main" id="{BF67CA42-B218-4753-8EC5-7B50A8C3020E}"/>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4" name="Oval 82">
                <a:extLst>
                  <a:ext uri="{FF2B5EF4-FFF2-40B4-BE49-F238E27FC236}">
                    <a16:creationId xmlns:a16="http://schemas.microsoft.com/office/drawing/2014/main" id="{9BA4F3F8-F0CB-46EB-9587-93F3652C3CE6}"/>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5" name="Oval 83">
                <a:extLst>
                  <a:ext uri="{FF2B5EF4-FFF2-40B4-BE49-F238E27FC236}">
                    <a16:creationId xmlns:a16="http://schemas.microsoft.com/office/drawing/2014/main" id="{056EBE70-0EEC-47B8-BE31-B83FA031DD46}"/>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6" name="Oval 84">
                <a:extLst>
                  <a:ext uri="{FF2B5EF4-FFF2-40B4-BE49-F238E27FC236}">
                    <a16:creationId xmlns:a16="http://schemas.microsoft.com/office/drawing/2014/main" id="{85D62A28-217C-4029-8500-91F37255BA54}"/>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7" name="Oval 85">
                <a:extLst>
                  <a:ext uri="{FF2B5EF4-FFF2-40B4-BE49-F238E27FC236}">
                    <a16:creationId xmlns:a16="http://schemas.microsoft.com/office/drawing/2014/main" id="{F6478181-2953-4D57-AD27-1293F0539995}"/>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8" name="Oval 86">
                <a:extLst>
                  <a:ext uri="{FF2B5EF4-FFF2-40B4-BE49-F238E27FC236}">
                    <a16:creationId xmlns:a16="http://schemas.microsoft.com/office/drawing/2014/main" id="{9F8B12C4-21F6-4C00-BB84-260465E77484}"/>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39" name="Oval 87">
                <a:extLst>
                  <a:ext uri="{FF2B5EF4-FFF2-40B4-BE49-F238E27FC236}">
                    <a16:creationId xmlns:a16="http://schemas.microsoft.com/office/drawing/2014/main" id="{86B7E544-B47F-4AB1-9C9A-94B0C36F6D91}"/>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40" name="Oval 88">
                <a:extLst>
                  <a:ext uri="{FF2B5EF4-FFF2-40B4-BE49-F238E27FC236}">
                    <a16:creationId xmlns:a16="http://schemas.microsoft.com/office/drawing/2014/main" id="{19F82FA7-709C-4B65-8782-10797B0D38F4}"/>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41" name="Oval 89">
                <a:extLst>
                  <a:ext uri="{FF2B5EF4-FFF2-40B4-BE49-F238E27FC236}">
                    <a16:creationId xmlns:a16="http://schemas.microsoft.com/office/drawing/2014/main" id="{885A2451-74A9-45DB-9433-5FD72CD6FFC6}"/>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142" name="Oval 90">
                <a:extLst>
                  <a:ext uri="{FF2B5EF4-FFF2-40B4-BE49-F238E27FC236}">
                    <a16:creationId xmlns:a16="http://schemas.microsoft.com/office/drawing/2014/main" id="{EED30F7E-B937-462F-979E-FBB6D8CF6D11}"/>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pic>
          <p:nvPicPr>
            <p:cNvPr id="28021" name="Picture 7">
              <a:extLst>
                <a:ext uri="{FF2B5EF4-FFF2-40B4-BE49-F238E27FC236}">
                  <a16:creationId xmlns:a16="http://schemas.microsoft.com/office/drawing/2014/main" id="{24CBA753-6C55-412C-A5CA-F807F7E61993}"/>
                </a:ext>
              </a:extLst>
            </p:cNvPr>
            <p:cNvPicPr>
              <a:picLocks noChangeAspect="1"/>
            </p:cNvPicPr>
            <p:nvPr/>
          </p:nvPicPr>
          <p:blipFill>
            <a:blip r:embed="rId4">
              <a:extLst>
                <a:ext uri="{28A0092B-C50C-407E-A947-70E740481C1C}">
                  <a14:useLocalDpi xmlns:a14="http://schemas.microsoft.com/office/drawing/2010/main" val="0"/>
                </a:ext>
              </a:extLst>
            </a:blip>
            <a:srcRect t="42268" r="54463"/>
            <a:stretch>
              <a:fillRect/>
            </a:stretch>
          </p:blipFill>
          <p:spPr bwMode="auto">
            <a:xfrm>
              <a:off x="5041895" y="1182273"/>
              <a:ext cx="965487" cy="115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022" name="Group 8">
              <a:extLst>
                <a:ext uri="{FF2B5EF4-FFF2-40B4-BE49-F238E27FC236}">
                  <a16:creationId xmlns:a16="http://schemas.microsoft.com/office/drawing/2014/main" id="{093C9579-42F6-437F-B43F-1D0D1FB0B808}"/>
                </a:ext>
              </a:extLst>
            </p:cNvPr>
            <p:cNvGrpSpPr>
              <a:grpSpLocks/>
            </p:cNvGrpSpPr>
            <p:nvPr/>
          </p:nvGrpSpPr>
          <p:grpSpPr bwMode="auto">
            <a:xfrm>
              <a:off x="758551" y="1085799"/>
              <a:ext cx="1072884" cy="1287529"/>
              <a:chOff x="488294" y="4027109"/>
              <a:chExt cx="1472182" cy="1687184"/>
            </a:xfrm>
          </p:grpSpPr>
          <p:grpSp>
            <p:nvGrpSpPr>
              <p:cNvPr id="28046" name="Group 32">
                <a:extLst>
                  <a:ext uri="{FF2B5EF4-FFF2-40B4-BE49-F238E27FC236}">
                    <a16:creationId xmlns:a16="http://schemas.microsoft.com/office/drawing/2014/main" id="{DE09E9E0-8486-46E9-9AB7-2B1751E263AD}"/>
                  </a:ext>
                </a:extLst>
              </p:cNvPr>
              <p:cNvGrpSpPr>
                <a:grpSpLocks/>
              </p:cNvGrpSpPr>
              <p:nvPr/>
            </p:nvGrpSpPr>
            <p:grpSpPr bwMode="auto">
              <a:xfrm>
                <a:off x="488294" y="4027109"/>
                <a:ext cx="1167382" cy="1382384"/>
                <a:chOff x="488294" y="4027109"/>
                <a:chExt cx="1167382" cy="1382384"/>
              </a:xfrm>
            </p:grpSpPr>
            <p:pic>
              <p:nvPicPr>
                <p:cNvPr id="28055" name="Picture 20" descr="smoothed_functional">
                  <a:extLst>
                    <a:ext uri="{FF2B5EF4-FFF2-40B4-BE49-F238E27FC236}">
                      <a16:creationId xmlns:a16="http://schemas.microsoft.com/office/drawing/2014/main" id="{0A156A4F-EF16-4FEA-8EED-A483688AE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056" name="Line 3">
                  <a:extLst>
                    <a:ext uri="{FF2B5EF4-FFF2-40B4-BE49-F238E27FC236}">
                      <a16:creationId xmlns:a16="http://schemas.microsoft.com/office/drawing/2014/main" id="{6E32D366-AB49-472D-861F-7EA947DBEA20}"/>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8057" name="Line 4">
                  <a:extLst>
                    <a:ext uri="{FF2B5EF4-FFF2-40B4-BE49-F238E27FC236}">
                      <a16:creationId xmlns:a16="http://schemas.microsoft.com/office/drawing/2014/main" id="{A1DAD921-3786-4D7F-B262-850242F297ED}"/>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8047" name="Group 33">
                <a:extLst>
                  <a:ext uri="{FF2B5EF4-FFF2-40B4-BE49-F238E27FC236}">
                    <a16:creationId xmlns:a16="http://schemas.microsoft.com/office/drawing/2014/main" id="{FBB95667-7508-45D1-AF95-1B077B771CA3}"/>
                  </a:ext>
                </a:extLst>
              </p:cNvPr>
              <p:cNvGrpSpPr>
                <a:grpSpLocks/>
              </p:cNvGrpSpPr>
              <p:nvPr/>
            </p:nvGrpSpPr>
            <p:grpSpPr bwMode="auto">
              <a:xfrm>
                <a:off x="640694" y="4179509"/>
                <a:ext cx="1167382" cy="1382384"/>
                <a:chOff x="488294" y="4027109"/>
                <a:chExt cx="1167382" cy="1382384"/>
              </a:xfrm>
            </p:grpSpPr>
            <p:pic>
              <p:nvPicPr>
                <p:cNvPr id="28052" name="Picture 20" descr="smoothed_functional">
                  <a:extLst>
                    <a:ext uri="{FF2B5EF4-FFF2-40B4-BE49-F238E27FC236}">
                      <a16:creationId xmlns:a16="http://schemas.microsoft.com/office/drawing/2014/main" id="{EC3D9786-2A34-41C8-900B-58037A1B5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053" name="Line 3">
                  <a:extLst>
                    <a:ext uri="{FF2B5EF4-FFF2-40B4-BE49-F238E27FC236}">
                      <a16:creationId xmlns:a16="http://schemas.microsoft.com/office/drawing/2014/main" id="{F651F833-39C3-4D87-AF2D-25CCF8492D87}"/>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8054" name="Line 4">
                  <a:extLst>
                    <a:ext uri="{FF2B5EF4-FFF2-40B4-BE49-F238E27FC236}">
                      <a16:creationId xmlns:a16="http://schemas.microsoft.com/office/drawing/2014/main" id="{98765947-26C1-48DD-8C36-12F6C1F2F10B}"/>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8048" name="Group 34">
                <a:extLst>
                  <a:ext uri="{FF2B5EF4-FFF2-40B4-BE49-F238E27FC236}">
                    <a16:creationId xmlns:a16="http://schemas.microsoft.com/office/drawing/2014/main" id="{F56F3704-271D-44D4-A592-BB2B694ADBCB}"/>
                  </a:ext>
                </a:extLst>
              </p:cNvPr>
              <p:cNvGrpSpPr>
                <a:grpSpLocks/>
              </p:cNvGrpSpPr>
              <p:nvPr/>
            </p:nvGrpSpPr>
            <p:grpSpPr bwMode="auto">
              <a:xfrm>
                <a:off x="793094" y="4331909"/>
                <a:ext cx="1167382" cy="1382384"/>
                <a:chOff x="488294" y="4027109"/>
                <a:chExt cx="1167382" cy="1382384"/>
              </a:xfrm>
            </p:grpSpPr>
            <p:pic>
              <p:nvPicPr>
                <p:cNvPr id="28049" name="Picture 20" descr="smoothed_functional">
                  <a:extLst>
                    <a:ext uri="{FF2B5EF4-FFF2-40B4-BE49-F238E27FC236}">
                      <a16:creationId xmlns:a16="http://schemas.microsoft.com/office/drawing/2014/main" id="{3E4D143D-04C5-4924-A6A5-45A77640E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050" name="Line 3">
                  <a:extLst>
                    <a:ext uri="{FF2B5EF4-FFF2-40B4-BE49-F238E27FC236}">
                      <a16:creationId xmlns:a16="http://schemas.microsoft.com/office/drawing/2014/main" id="{AE72D440-80A8-4653-BDA2-CE1F3F6BE54F}"/>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8051" name="Line 4">
                  <a:extLst>
                    <a:ext uri="{FF2B5EF4-FFF2-40B4-BE49-F238E27FC236}">
                      <a16:creationId xmlns:a16="http://schemas.microsoft.com/office/drawing/2014/main" id="{81349E84-36A4-4BE3-ADBA-F37153F65009}"/>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grpSp>
          <p:nvGrpSpPr>
            <p:cNvPr id="28023" name="Group 9">
              <a:extLst>
                <a:ext uri="{FF2B5EF4-FFF2-40B4-BE49-F238E27FC236}">
                  <a16:creationId xmlns:a16="http://schemas.microsoft.com/office/drawing/2014/main" id="{8A625A52-EC81-41AD-9AEE-80D54C84F615}"/>
                </a:ext>
              </a:extLst>
            </p:cNvPr>
            <p:cNvGrpSpPr>
              <a:grpSpLocks/>
            </p:cNvGrpSpPr>
            <p:nvPr/>
          </p:nvGrpSpPr>
          <p:grpSpPr bwMode="auto">
            <a:xfrm>
              <a:off x="3023828" y="1060576"/>
              <a:ext cx="857405" cy="1339368"/>
              <a:chOff x="3066523" y="1157825"/>
              <a:chExt cx="857405" cy="1339368"/>
            </a:xfrm>
          </p:grpSpPr>
          <p:grpSp>
            <p:nvGrpSpPr>
              <p:cNvPr id="28031" name="Group 17">
                <a:extLst>
                  <a:ext uri="{FF2B5EF4-FFF2-40B4-BE49-F238E27FC236}">
                    <a16:creationId xmlns:a16="http://schemas.microsoft.com/office/drawing/2014/main" id="{7F00F3A4-54F3-46D1-886E-84E1E480708F}"/>
                  </a:ext>
                </a:extLst>
              </p:cNvPr>
              <p:cNvGrpSpPr>
                <a:grpSpLocks/>
              </p:cNvGrpSpPr>
              <p:nvPr/>
            </p:nvGrpSpPr>
            <p:grpSpPr bwMode="auto">
              <a:xfrm>
                <a:off x="3066523" y="1367012"/>
                <a:ext cx="857405" cy="1130181"/>
                <a:chOff x="4206875" y="1087438"/>
                <a:chExt cx="5353050" cy="5581650"/>
              </a:xfrm>
            </p:grpSpPr>
            <p:sp>
              <p:nvSpPr>
                <p:cNvPr id="28034" name="Rectangle 114">
                  <a:extLst>
                    <a:ext uri="{FF2B5EF4-FFF2-40B4-BE49-F238E27FC236}">
                      <a16:creationId xmlns:a16="http://schemas.microsoft.com/office/drawing/2014/main" id="{C1DB587B-D967-4C67-93C5-FEB2F03AD091}"/>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35" name="Rectangle 115">
                  <a:extLst>
                    <a:ext uri="{FF2B5EF4-FFF2-40B4-BE49-F238E27FC236}">
                      <a16:creationId xmlns:a16="http://schemas.microsoft.com/office/drawing/2014/main" id="{FCD62301-3DD0-463E-AC17-67055C7AD586}"/>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28036" name="Picture 116">
                  <a:extLst>
                    <a:ext uri="{FF2B5EF4-FFF2-40B4-BE49-F238E27FC236}">
                      <a16:creationId xmlns:a16="http://schemas.microsoft.com/office/drawing/2014/main" id="{B11D8534-0321-4D52-9428-3C0CBDD433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37" name="Line 117">
                  <a:extLst>
                    <a:ext uri="{FF2B5EF4-FFF2-40B4-BE49-F238E27FC236}">
                      <a16:creationId xmlns:a16="http://schemas.microsoft.com/office/drawing/2014/main" id="{EF01D497-6D5B-4CEC-A653-18E061D53966}"/>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38" name="Line 118">
                  <a:extLst>
                    <a:ext uri="{FF2B5EF4-FFF2-40B4-BE49-F238E27FC236}">
                      <a16:creationId xmlns:a16="http://schemas.microsoft.com/office/drawing/2014/main" id="{3FD94EFF-C01B-4615-ADE3-9855AE0E3B0F}"/>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39" name="Line 119">
                  <a:extLst>
                    <a:ext uri="{FF2B5EF4-FFF2-40B4-BE49-F238E27FC236}">
                      <a16:creationId xmlns:a16="http://schemas.microsoft.com/office/drawing/2014/main" id="{E9B31968-8435-4C3E-BBD8-95E23C866FDD}"/>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40" name="Line 120">
                  <a:extLst>
                    <a:ext uri="{FF2B5EF4-FFF2-40B4-BE49-F238E27FC236}">
                      <a16:creationId xmlns:a16="http://schemas.microsoft.com/office/drawing/2014/main" id="{84914E80-A061-406D-80D7-012C134486BC}"/>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41" name="Line 121">
                  <a:extLst>
                    <a:ext uri="{FF2B5EF4-FFF2-40B4-BE49-F238E27FC236}">
                      <a16:creationId xmlns:a16="http://schemas.microsoft.com/office/drawing/2014/main" id="{8E97B067-1406-45A2-ACE1-32EECC42EB15}"/>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42" name="Line 122">
                  <a:extLst>
                    <a:ext uri="{FF2B5EF4-FFF2-40B4-BE49-F238E27FC236}">
                      <a16:creationId xmlns:a16="http://schemas.microsoft.com/office/drawing/2014/main" id="{A2B0D99A-C6E6-48B8-983F-5005E8C25C30}"/>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43" name="Line 123">
                  <a:extLst>
                    <a:ext uri="{FF2B5EF4-FFF2-40B4-BE49-F238E27FC236}">
                      <a16:creationId xmlns:a16="http://schemas.microsoft.com/office/drawing/2014/main" id="{D646BC5B-D781-4F1D-A2DD-63057769DA4C}"/>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44" name="Line 124">
                  <a:extLst>
                    <a:ext uri="{FF2B5EF4-FFF2-40B4-BE49-F238E27FC236}">
                      <a16:creationId xmlns:a16="http://schemas.microsoft.com/office/drawing/2014/main" id="{6CCB2B41-FC4A-4165-A525-A6011C9E1C18}"/>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45" name="Line 125">
                  <a:extLst>
                    <a:ext uri="{FF2B5EF4-FFF2-40B4-BE49-F238E27FC236}">
                      <a16:creationId xmlns:a16="http://schemas.microsoft.com/office/drawing/2014/main" id="{21E0E376-6802-40DB-BD55-EF95E521FE7B}"/>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19" name="Straight Connector 18">
                <a:extLst>
                  <a:ext uri="{FF2B5EF4-FFF2-40B4-BE49-F238E27FC236}">
                    <a16:creationId xmlns:a16="http://schemas.microsoft.com/office/drawing/2014/main" id="{835093A7-C193-48F5-AE78-55FFF2ABFBB1}"/>
                  </a:ext>
                </a:extLst>
              </p:cNvPr>
              <p:cNvCxnSpPr/>
              <p:nvPr/>
            </p:nvCxnSpPr>
            <p:spPr>
              <a:xfrm>
                <a:off x="3065779" y="1305769"/>
                <a:ext cx="8588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6160E3B-067A-4DEA-BE8A-92B639A55418}"/>
                  </a:ext>
                </a:extLst>
              </p:cNvPr>
              <p:cNvSpPr/>
              <p:nvPr/>
            </p:nvSpPr>
            <p:spPr>
              <a:xfrm>
                <a:off x="3065779" y="1158229"/>
                <a:ext cx="101601" cy="147540"/>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28024" name="TextBox 10">
              <a:extLst>
                <a:ext uri="{FF2B5EF4-FFF2-40B4-BE49-F238E27FC236}">
                  <a16:creationId xmlns:a16="http://schemas.microsoft.com/office/drawing/2014/main" id="{4FB020CB-0076-4835-A2D0-039186CFEF83}"/>
                </a:ext>
              </a:extLst>
            </p:cNvPr>
            <p:cNvSpPr txBox="1">
              <a:spLocks noChangeArrowheads="1"/>
            </p:cNvSpPr>
            <p:nvPr/>
          </p:nvSpPr>
          <p:spPr bwMode="auto">
            <a:xfrm>
              <a:off x="722764" y="692696"/>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fMRI data</a:t>
              </a:r>
            </a:p>
          </p:txBody>
        </p:sp>
        <p:sp>
          <p:nvSpPr>
            <p:cNvPr id="28025" name="TextBox 11">
              <a:extLst>
                <a:ext uri="{FF2B5EF4-FFF2-40B4-BE49-F238E27FC236}">
                  <a16:creationId xmlns:a16="http://schemas.microsoft.com/office/drawing/2014/main" id="{DAB8D829-5879-4050-A5C1-9F8C00932B78}"/>
                </a:ext>
              </a:extLst>
            </p:cNvPr>
            <p:cNvSpPr txBox="1">
              <a:spLocks noChangeArrowheads="1"/>
            </p:cNvSpPr>
            <p:nvPr/>
          </p:nvSpPr>
          <p:spPr bwMode="auto">
            <a:xfrm>
              <a:off x="2627784" y="692696"/>
              <a:ext cx="1595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Design Matrix</a:t>
              </a:r>
            </a:p>
          </p:txBody>
        </p:sp>
        <p:sp>
          <p:nvSpPr>
            <p:cNvPr id="28026" name="TextBox 12">
              <a:extLst>
                <a:ext uri="{FF2B5EF4-FFF2-40B4-BE49-F238E27FC236}">
                  <a16:creationId xmlns:a16="http://schemas.microsoft.com/office/drawing/2014/main" id="{4231322E-C97D-401A-BD8A-223BFCC547CA}"/>
                </a:ext>
              </a:extLst>
            </p:cNvPr>
            <p:cNvSpPr txBox="1">
              <a:spLocks noChangeArrowheads="1"/>
            </p:cNvSpPr>
            <p:nvPr/>
          </p:nvSpPr>
          <p:spPr bwMode="auto">
            <a:xfrm>
              <a:off x="4572000" y="692696"/>
              <a:ext cx="1877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Contrast Images</a:t>
              </a:r>
            </a:p>
          </p:txBody>
        </p:sp>
        <p:sp>
          <p:nvSpPr>
            <p:cNvPr id="28027" name="TextBox 13">
              <a:extLst>
                <a:ext uri="{FF2B5EF4-FFF2-40B4-BE49-F238E27FC236}">
                  <a16:creationId xmlns:a16="http://schemas.microsoft.com/office/drawing/2014/main" id="{227F07AA-A569-49C0-978A-C5BE238D209A}"/>
                </a:ext>
              </a:extLst>
            </p:cNvPr>
            <p:cNvSpPr txBox="1">
              <a:spLocks noChangeArrowheads="1"/>
            </p:cNvSpPr>
            <p:nvPr/>
          </p:nvSpPr>
          <p:spPr bwMode="auto">
            <a:xfrm>
              <a:off x="7552777" y="683404"/>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SPM{</a:t>
              </a:r>
              <a:r>
                <a:rPr lang="en-GB" altLang="en-US" i="1">
                  <a:solidFill>
                    <a:schemeClr val="tx1"/>
                  </a:solidFill>
                  <a:latin typeface="Arial" panose="020B0604020202020204" pitchFamily="34" charset="0"/>
                </a:rPr>
                <a:t>t</a:t>
              </a:r>
              <a:r>
                <a:rPr lang="en-GB" altLang="en-US">
                  <a:solidFill>
                    <a:schemeClr val="tx1"/>
                  </a:solidFill>
                  <a:latin typeface="Arial" panose="020B0604020202020204" pitchFamily="34" charset="0"/>
                </a:rPr>
                <a:t>}</a:t>
              </a:r>
            </a:p>
          </p:txBody>
        </p:sp>
        <p:cxnSp>
          <p:nvCxnSpPr>
            <p:cNvPr id="15" name="Straight Arrow Connector 14">
              <a:extLst>
                <a:ext uri="{FF2B5EF4-FFF2-40B4-BE49-F238E27FC236}">
                  <a16:creationId xmlns:a16="http://schemas.microsoft.com/office/drawing/2014/main" id="{FC3D02DF-6C9C-4BF3-90E3-224B6C4BF4D3}"/>
                </a:ext>
              </a:extLst>
            </p:cNvPr>
            <p:cNvCxnSpPr/>
            <p:nvPr/>
          </p:nvCxnSpPr>
          <p:spPr>
            <a:xfrm>
              <a:off x="2015008" y="1835167"/>
              <a:ext cx="86520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77581B6-2C0E-465A-B717-070AB6F3726A}"/>
                </a:ext>
              </a:extLst>
            </p:cNvPr>
            <p:cNvCxnSpPr/>
            <p:nvPr/>
          </p:nvCxnSpPr>
          <p:spPr>
            <a:xfrm>
              <a:off x="4067674" y="1835167"/>
              <a:ext cx="863613"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3DA6417-04E5-4998-88C5-EA2ECF82FA88}"/>
                </a:ext>
              </a:extLst>
            </p:cNvPr>
            <p:cNvCxnSpPr/>
            <p:nvPr/>
          </p:nvCxnSpPr>
          <p:spPr>
            <a:xfrm>
              <a:off x="6191780" y="1808198"/>
              <a:ext cx="865201"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C63B5C34-56CF-47AE-96B9-01AFA44F56B5}"/>
              </a:ext>
            </a:extLst>
          </p:cNvPr>
          <p:cNvSpPr txBox="1"/>
          <p:nvPr/>
        </p:nvSpPr>
        <p:spPr>
          <a:xfrm>
            <a:off x="151955" y="1171660"/>
            <a:ext cx="461665" cy="1054135"/>
          </a:xfrm>
          <a:prstGeom prst="rect">
            <a:avLst/>
          </a:prstGeom>
          <a:noFill/>
        </p:spPr>
        <p:txBody>
          <a:bodyPr vert="vert270" wrap="none">
            <a:spAutoFit/>
          </a:bodyPr>
          <a:lstStyle/>
          <a:p>
            <a:pPr eaLnBrk="1" hangingPunct="1">
              <a:defRPr/>
            </a:pPr>
            <a:r>
              <a:rPr lang="en-GB" dirty="0">
                <a:latin typeface="Arial" charset="0"/>
              </a:rPr>
              <a:t>Subject 1</a:t>
            </a:r>
          </a:p>
        </p:txBody>
      </p:sp>
      <p:grpSp>
        <p:nvGrpSpPr>
          <p:cNvPr id="131" name="Group 130">
            <a:extLst>
              <a:ext uri="{FF2B5EF4-FFF2-40B4-BE49-F238E27FC236}">
                <a16:creationId xmlns:a16="http://schemas.microsoft.com/office/drawing/2014/main" id="{798CDA6E-ADD4-4F3D-9B5D-95DC2C22DEFE}"/>
              </a:ext>
            </a:extLst>
          </p:cNvPr>
          <p:cNvGrpSpPr>
            <a:grpSpLocks/>
          </p:cNvGrpSpPr>
          <p:nvPr/>
        </p:nvGrpSpPr>
        <p:grpSpPr bwMode="auto">
          <a:xfrm>
            <a:off x="152400" y="2503488"/>
            <a:ext cx="8596313" cy="1433512"/>
            <a:chOff x="151955" y="2503865"/>
            <a:chExt cx="8596509" cy="1433488"/>
          </a:xfrm>
        </p:grpSpPr>
        <p:pic>
          <p:nvPicPr>
            <p:cNvPr id="27899" name="Picture 131">
              <a:extLst>
                <a:ext uri="{FF2B5EF4-FFF2-40B4-BE49-F238E27FC236}">
                  <a16:creationId xmlns:a16="http://schemas.microsoft.com/office/drawing/2014/main" id="{C8DA1ECE-6AD9-4D11-8968-2F65E867A827}"/>
                </a:ext>
              </a:extLst>
            </p:cNvPr>
            <p:cNvPicPr>
              <a:picLocks noChangeAspect="1"/>
            </p:cNvPicPr>
            <p:nvPr/>
          </p:nvPicPr>
          <p:blipFill>
            <a:blip r:embed="rId7">
              <a:extLst>
                <a:ext uri="{28A0092B-C50C-407E-A947-70E740481C1C}">
                  <a14:useLocalDpi xmlns:a14="http://schemas.microsoft.com/office/drawing/2010/main" val="0"/>
                </a:ext>
              </a:extLst>
            </a:blip>
            <a:srcRect t="41734" r="53735"/>
            <a:stretch>
              <a:fillRect/>
            </a:stretch>
          </p:blipFill>
          <p:spPr bwMode="auto">
            <a:xfrm>
              <a:off x="5041925" y="2647533"/>
              <a:ext cx="980919" cy="116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00" name="Picture 132">
              <a:extLst>
                <a:ext uri="{FF2B5EF4-FFF2-40B4-BE49-F238E27FC236}">
                  <a16:creationId xmlns:a16="http://schemas.microsoft.com/office/drawing/2014/main" id="{1E576CAD-BAD9-4B23-A768-F5E96DBA316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92737" y="2521641"/>
              <a:ext cx="1555727" cy="14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901" name="Group 133">
              <a:extLst>
                <a:ext uri="{FF2B5EF4-FFF2-40B4-BE49-F238E27FC236}">
                  <a16:creationId xmlns:a16="http://schemas.microsoft.com/office/drawing/2014/main" id="{57D2911C-E875-458C-A896-66DCE7ADC134}"/>
                </a:ext>
              </a:extLst>
            </p:cNvPr>
            <p:cNvGrpSpPr>
              <a:grpSpLocks/>
            </p:cNvGrpSpPr>
            <p:nvPr/>
          </p:nvGrpSpPr>
          <p:grpSpPr bwMode="auto">
            <a:xfrm>
              <a:off x="3023828" y="2503865"/>
              <a:ext cx="857405" cy="1339368"/>
              <a:chOff x="3066523" y="1157825"/>
              <a:chExt cx="857405" cy="1339368"/>
            </a:xfrm>
          </p:grpSpPr>
          <p:grpSp>
            <p:nvGrpSpPr>
              <p:cNvPr id="28005" name="Group 237">
                <a:extLst>
                  <a:ext uri="{FF2B5EF4-FFF2-40B4-BE49-F238E27FC236}">
                    <a16:creationId xmlns:a16="http://schemas.microsoft.com/office/drawing/2014/main" id="{2232B9CD-FB83-4B16-8E1F-016601586A7A}"/>
                  </a:ext>
                </a:extLst>
              </p:cNvPr>
              <p:cNvGrpSpPr>
                <a:grpSpLocks/>
              </p:cNvGrpSpPr>
              <p:nvPr/>
            </p:nvGrpSpPr>
            <p:grpSpPr bwMode="auto">
              <a:xfrm>
                <a:off x="3066523" y="1367012"/>
                <a:ext cx="857405" cy="1130181"/>
                <a:chOff x="4206875" y="1087438"/>
                <a:chExt cx="5353050" cy="5581650"/>
              </a:xfrm>
            </p:grpSpPr>
            <p:sp>
              <p:nvSpPr>
                <p:cNvPr id="28008" name="Rectangle 114">
                  <a:extLst>
                    <a:ext uri="{FF2B5EF4-FFF2-40B4-BE49-F238E27FC236}">
                      <a16:creationId xmlns:a16="http://schemas.microsoft.com/office/drawing/2014/main" id="{1C154552-9FB9-43E4-8C5B-5F9F6C7A1D80}"/>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8009" name="Rectangle 115">
                  <a:extLst>
                    <a:ext uri="{FF2B5EF4-FFF2-40B4-BE49-F238E27FC236}">
                      <a16:creationId xmlns:a16="http://schemas.microsoft.com/office/drawing/2014/main" id="{F5C8BE18-3860-4C7F-A5CD-9E9C2D18003C}"/>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28010" name="Picture 116">
                  <a:extLst>
                    <a:ext uri="{FF2B5EF4-FFF2-40B4-BE49-F238E27FC236}">
                      <a16:creationId xmlns:a16="http://schemas.microsoft.com/office/drawing/2014/main" id="{1524F065-6F5F-434A-88FE-C0CA3A58EF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11" name="Line 117">
                  <a:extLst>
                    <a:ext uri="{FF2B5EF4-FFF2-40B4-BE49-F238E27FC236}">
                      <a16:creationId xmlns:a16="http://schemas.microsoft.com/office/drawing/2014/main" id="{2BC8D17F-A1F4-4E1F-B655-9B4646931F9D}"/>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2" name="Line 118">
                  <a:extLst>
                    <a:ext uri="{FF2B5EF4-FFF2-40B4-BE49-F238E27FC236}">
                      <a16:creationId xmlns:a16="http://schemas.microsoft.com/office/drawing/2014/main" id="{C10AD075-8C25-4EFF-8F6D-A80C760E4405}"/>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3" name="Line 119">
                  <a:extLst>
                    <a:ext uri="{FF2B5EF4-FFF2-40B4-BE49-F238E27FC236}">
                      <a16:creationId xmlns:a16="http://schemas.microsoft.com/office/drawing/2014/main" id="{FC46C26B-2E4E-4D4F-95BF-70D5ACD1F520}"/>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4" name="Line 120">
                  <a:extLst>
                    <a:ext uri="{FF2B5EF4-FFF2-40B4-BE49-F238E27FC236}">
                      <a16:creationId xmlns:a16="http://schemas.microsoft.com/office/drawing/2014/main" id="{0FC26E96-CD11-4803-9E94-D88AE7BB09C5}"/>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5" name="Line 121">
                  <a:extLst>
                    <a:ext uri="{FF2B5EF4-FFF2-40B4-BE49-F238E27FC236}">
                      <a16:creationId xmlns:a16="http://schemas.microsoft.com/office/drawing/2014/main" id="{16974157-D66A-493E-AAAC-CD54847B19D6}"/>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6" name="Line 122">
                  <a:extLst>
                    <a:ext uri="{FF2B5EF4-FFF2-40B4-BE49-F238E27FC236}">
                      <a16:creationId xmlns:a16="http://schemas.microsoft.com/office/drawing/2014/main" id="{EA2CB1C0-3675-4E67-948A-8DA123B5F7C9}"/>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7" name="Line 123">
                  <a:extLst>
                    <a:ext uri="{FF2B5EF4-FFF2-40B4-BE49-F238E27FC236}">
                      <a16:creationId xmlns:a16="http://schemas.microsoft.com/office/drawing/2014/main" id="{5869E00A-6F01-447A-9187-CF9259D136E5}"/>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8" name="Line 124">
                  <a:extLst>
                    <a:ext uri="{FF2B5EF4-FFF2-40B4-BE49-F238E27FC236}">
                      <a16:creationId xmlns:a16="http://schemas.microsoft.com/office/drawing/2014/main" id="{75157B14-E41F-414C-BB17-6B8F7452E42B}"/>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19" name="Line 125">
                  <a:extLst>
                    <a:ext uri="{FF2B5EF4-FFF2-40B4-BE49-F238E27FC236}">
                      <a16:creationId xmlns:a16="http://schemas.microsoft.com/office/drawing/2014/main" id="{35AABBE4-D5AA-4361-AF06-E5E1AF5EC610}"/>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239" name="Straight Connector 238">
                <a:extLst>
                  <a:ext uri="{FF2B5EF4-FFF2-40B4-BE49-F238E27FC236}">
                    <a16:creationId xmlns:a16="http://schemas.microsoft.com/office/drawing/2014/main" id="{3C322C7A-2E9E-44C8-9DB1-02E869D01BCC}"/>
                  </a:ext>
                </a:extLst>
              </p:cNvPr>
              <p:cNvCxnSpPr/>
              <p:nvPr/>
            </p:nvCxnSpPr>
            <p:spPr>
              <a:xfrm>
                <a:off x="3066503" y="1305460"/>
                <a:ext cx="857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Rectangle 239">
                <a:extLst>
                  <a:ext uri="{FF2B5EF4-FFF2-40B4-BE49-F238E27FC236}">
                    <a16:creationId xmlns:a16="http://schemas.microsoft.com/office/drawing/2014/main" id="{E91623F0-1154-4D3D-B148-39E60548205D}"/>
                  </a:ext>
                </a:extLst>
              </p:cNvPr>
              <p:cNvSpPr/>
              <p:nvPr/>
            </p:nvSpPr>
            <p:spPr>
              <a:xfrm>
                <a:off x="3066503" y="1157825"/>
                <a:ext cx="101602"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27902" name="Group 134">
              <a:extLst>
                <a:ext uri="{FF2B5EF4-FFF2-40B4-BE49-F238E27FC236}">
                  <a16:creationId xmlns:a16="http://schemas.microsoft.com/office/drawing/2014/main" id="{C094A3F5-76CD-4E0D-B26D-ED992E991D37}"/>
                </a:ext>
              </a:extLst>
            </p:cNvPr>
            <p:cNvGrpSpPr>
              <a:grpSpLocks/>
            </p:cNvGrpSpPr>
            <p:nvPr/>
          </p:nvGrpSpPr>
          <p:grpSpPr bwMode="auto">
            <a:xfrm>
              <a:off x="758551" y="2556452"/>
              <a:ext cx="1072884" cy="1287529"/>
              <a:chOff x="488294" y="4027109"/>
              <a:chExt cx="1472182" cy="1687184"/>
            </a:xfrm>
          </p:grpSpPr>
          <p:grpSp>
            <p:nvGrpSpPr>
              <p:cNvPr id="27993" name="Group 225">
                <a:extLst>
                  <a:ext uri="{FF2B5EF4-FFF2-40B4-BE49-F238E27FC236}">
                    <a16:creationId xmlns:a16="http://schemas.microsoft.com/office/drawing/2014/main" id="{3E9662C2-096F-4D5F-A80B-1FDB52031E7F}"/>
                  </a:ext>
                </a:extLst>
              </p:cNvPr>
              <p:cNvGrpSpPr>
                <a:grpSpLocks/>
              </p:cNvGrpSpPr>
              <p:nvPr/>
            </p:nvGrpSpPr>
            <p:grpSpPr bwMode="auto">
              <a:xfrm>
                <a:off x="488294" y="4027109"/>
                <a:ext cx="1167382" cy="1382384"/>
                <a:chOff x="488294" y="4027109"/>
                <a:chExt cx="1167382" cy="1382384"/>
              </a:xfrm>
            </p:grpSpPr>
            <p:pic>
              <p:nvPicPr>
                <p:cNvPr id="28002" name="Picture 20" descr="smoothed_functional">
                  <a:extLst>
                    <a:ext uri="{FF2B5EF4-FFF2-40B4-BE49-F238E27FC236}">
                      <a16:creationId xmlns:a16="http://schemas.microsoft.com/office/drawing/2014/main" id="{2A0FCB9C-D6D1-4DB6-9154-740B6AE05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003" name="Line 3">
                  <a:extLst>
                    <a:ext uri="{FF2B5EF4-FFF2-40B4-BE49-F238E27FC236}">
                      <a16:creationId xmlns:a16="http://schemas.microsoft.com/office/drawing/2014/main" id="{374B1089-1A1B-45B3-96F0-9E6199CE8F4B}"/>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8004" name="Line 4">
                  <a:extLst>
                    <a:ext uri="{FF2B5EF4-FFF2-40B4-BE49-F238E27FC236}">
                      <a16:creationId xmlns:a16="http://schemas.microsoft.com/office/drawing/2014/main" id="{9A0C1539-ECD2-42E5-8C05-0F7DFA139A7E}"/>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7994" name="Group 226">
                <a:extLst>
                  <a:ext uri="{FF2B5EF4-FFF2-40B4-BE49-F238E27FC236}">
                    <a16:creationId xmlns:a16="http://schemas.microsoft.com/office/drawing/2014/main" id="{BC5BEF6B-DA7D-450D-A611-B77ACA61531C}"/>
                  </a:ext>
                </a:extLst>
              </p:cNvPr>
              <p:cNvGrpSpPr>
                <a:grpSpLocks/>
              </p:cNvGrpSpPr>
              <p:nvPr/>
            </p:nvGrpSpPr>
            <p:grpSpPr bwMode="auto">
              <a:xfrm>
                <a:off x="640694" y="4179509"/>
                <a:ext cx="1167382" cy="1382384"/>
                <a:chOff x="488294" y="4027109"/>
                <a:chExt cx="1167382" cy="1382384"/>
              </a:xfrm>
            </p:grpSpPr>
            <p:pic>
              <p:nvPicPr>
                <p:cNvPr id="27999" name="Picture 20" descr="smoothed_functional">
                  <a:extLst>
                    <a:ext uri="{FF2B5EF4-FFF2-40B4-BE49-F238E27FC236}">
                      <a16:creationId xmlns:a16="http://schemas.microsoft.com/office/drawing/2014/main" id="{ABE46B3C-5ACA-4C83-8847-4F854D79E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000" name="Line 3">
                  <a:extLst>
                    <a:ext uri="{FF2B5EF4-FFF2-40B4-BE49-F238E27FC236}">
                      <a16:creationId xmlns:a16="http://schemas.microsoft.com/office/drawing/2014/main" id="{8F6551B8-67EB-4AB3-92DA-174AD1D002AE}"/>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8001" name="Line 4">
                  <a:extLst>
                    <a:ext uri="{FF2B5EF4-FFF2-40B4-BE49-F238E27FC236}">
                      <a16:creationId xmlns:a16="http://schemas.microsoft.com/office/drawing/2014/main" id="{3B7C1D61-C4D3-4304-9494-F36CA22BD325}"/>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7995" name="Group 227">
                <a:extLst>
                  <a:ext uri="{FF2B5EF4-FFF2-40B4-BE49-F238E27FC236}">
                    <a16:creationId xmlns:a16="http://schemas.microsoft.com/office/drawing/2014/main" id="{063964D6-216C-4290-9C6E-768B4215B6DA}"/>
                  </a:ext>
                </a:extLst>
              </p:cNvPr>
              <p:cNvGrpSpPr>
                <a:grpSpLocks/>
              </p:cNvGrpSpPr>
              <p:nvPr/>
            </p:nvGrpSpPr>
            <p:grpSpPr bwMode="auto">
              <a:xfrm>
                <a:off x="793094" y="4331909"/>
                <a:ext cx="1167382" cy="1382384"/>
                <a:chOff x="488294" y="4027109"/>
                <a:chExt cx="1167382" cy="1382384"/>
              </a:xfrm>
            </p:grpSpPr>
            <p:pic>
              <p:nvPicPr>
                <p:cNvPr id="27996" name="Picture 20" descr="smoothed_functional">
                  <a:extLst>
                    <a:ext uri="{FF2B5EF4-FFF2-40B4-BE49-F238E27FC236}">
                      <a16:creationId xmlns:a16="http://schemas.microsoft.com/office/drawing/2014/main" id="{79E87237-CE84-4C8F-97EE-867D221302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997" name="Line 3">
                  <a:extLst>
                    <a:ext uri="{FF2B5EF4-FFF2-40B4-BE49-F238E27FC236}">
                      <a16:creationId xmlns:a16="http://schemas.microsoft.com/office/drawing/2014/main" id="{C3A83F9E-4296-404E-A987-D24A27FE9A03}"/>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998" name="Line 4">
                  <a:extLst>
                    <a:ext uri="{FF2B5EF4-FFF2-40B4-BE49-F238E27FC236}">
                      <a16:creationId xmlns:a16="http://schemas.microsoft.com/office/drawing/2014/main" id="{46F71CEA-4E55-4E73-831B-4D421F895F68}"/>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cxnSp>
          <p:nvCxnSpPr>
            <p:cNvPr id="136" name="Straight Arrow Connector 135">
              <a:extLst>
                <a:ext uri="{FF2B5EF4-FFF2-40B4-BE49-F238E27FC236}">
                  <a16:creationId xmlns:a16="http://schemas.microsoft.com/office/drawing/2014/main" id="{32990C18-B030-4877-9C7F-B69AE6A90411}"/>
                </a:ext>
              </a:extLst>
            </p:cNvPr>
            <p:cNvCxnSpPr/>
            <p:nvPr/>
          </p:nvCxnSpPr>
          <p:spPr>
            <a:xfrm>
              <a:off x="2015722" y="3284902"/>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F5FAB1E1-6B1C-4E07-A909-D65D65B4F6F5}"/>
                </a:ext>
              </a:extLst>
            </p:cNvPr>
            <p:cNvCxnSpPr/>
            <p:nvPr/>
          </p:nvCxnSpPr>
          <p:spPr>
            <a:xfrm>
              <a:off x="4068407" y="3284902"/>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0750A06-44BB-4186-9F17-E2BEA4F4644F}"/>
                </a:ext>
              </a:extLst>
            </p:cNvPr>
            <p:cNvCxnSpPr/>
            <p:nvPr/>
          </p:nvCxnSpPr>
          <p:spPr>
            <a:xfrm>
              <a:off x="6192531" y="3259502"/>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906" name="Group 138">
              <a:extLst>
                <a:ext uri="{FF2B5EF4-FFF2-40B4-BE49-F238E27FC236}">
                  <a16:creationId xmlns:a16="http://schemas.microsoft.com/office/drawing/2014/main" id="{63A0C4BB-E9F5-4C78-A882-90B3F5532C58}"/>
                </a:ext>
              </a:extLst>
            </p:cNvPr>
            <p:cNvGrpSpPr>
              <a:grpSpLocks/>
            </p:cNvGrpSpPr>
            <p:nvPr/>
          </p:nvGrpSpPr>
          <p:grpSpPr bwMode="auto">
            <a:xfrm>
              <a:off x="1947219" y="2908637"/>
              <a:ext cx="824581" cy="268335"/>
              <a:chOff x="251520" y="1617274"/>
              <a:chExt cx="3954599" cy="1381767"/>
            </a:xfrm>
          </p:grpSpPr>
          <p:sp>
            <p:nvSpPr>
              <p:cNvPr id="27908" name="Freeform 6">
                <a:extLst>
                  <a:ext uri="{FF2B5EF4-FFF2-40B4-BE49-F238E27FC236}">
                    <a16:creationId xmlns:a16="http://schemas.microsoft.com/office/drawing/2014/main" id="{B92C14C5-C17A-4048-9D69-C78DC384448C}"/>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909" name="Oval 7">
                <a:extLst>
                  <a:ext uri="{FF2B5EF4-FFF2-40B4-BE49-F238E27FC236}">
                    <a16:creationId xmlns:a16="http://schemas.microsoft.com/office/drawing/2014/main" id="{27975D35-D88F-4397-9B05-8C185F96540F}"/>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0" name="Oval 8">
                <a:extLst>
                  <a:ext uri="{FF2B5EF4-FFF2-40B4-BE49-F238E27FC236}">
                    <a16:creationId xmlns:a16="http://schemas.microsoft.com/office/drawing/2014/main" id="{CD795AB3-09AD-4481-A15E-2E1F2B38971F}"/>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1" name="Oval 9">
                <a:extLst>
                  <a:ext uri="{FF2B5EF4-FFF2-40B4-BE49-F238E27FC236}">
                    <a16:creationId xmlns:a16="http://schemas.microsoft.com/office/drawing/2014/main" id="{B803568F-54E5-4AB4-8CC4-C649AAB66800}"/>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2" name="Oval 10">
                <a:extLst>
                  <a:ext uri="{FF2B5EF4-FFF2-40B4-BE49-F238E27FC236}">
                    <a16:creationId xmlns:a16="http://schemas.microsoft.com/office/drawing/2014/main" id="{2F7E22A3-8D89-4421-B8F8-A7ADFF7FC631}"/>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3" name="Oval 11">
                <a:extLst>
                  <a:ext uri="{FF2B5EF4-FFF2-40B4-BE49-F238E27FC236}">
                    <a16:creationId xmlns:a16="http://schemas.microsoft.com/office/drawing/2014/main" id="{52CCB6BD-5621-4DF4-92E0-C6B37A2E0F65}"/>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4" name="Oval 12">
                <a:extLst>
                  <a:ext uri="{FF2B5EF4-FFF2-40B4-BE49-F238E27FC236}">
                    <a16:creationId xmlns:a16="http://schemas.microsoft.com/office/drawing/2014/main" id="{552B12C0-D2AA-43BC-8860-829554697A4A}"/>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5" name="Oval 13">
                <a:extLst>
                  <a:ext uri="{FF2B5EF4-FFF2-40B4-BE49-F238E27FC236}">
                    <a16:creationId xmlns:a16="http://schemas.microsoft.com/office/drawing/2014/main" id="{5D356B33-467B-49A8-B5CB-C68DA0A54118}"/>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6" name="Oval 14">
                <a:extLst>
                  <a:ext uri="{FF2B5EF4-FFF2-40B4-BE49-F238E27FC236}">
                    <a16:creationId xmlns:a16="http://schemas.microsoft.com/office/drawing/2014/main" id="{BCA6720E-A127-452E-B628-E1C72F02BF5A}"/>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7" name="Oval 15">
                <a:extLst>
                  <a:ext uri="{FF2B5EF4-FFF2-40B4-BE49-F238E27FC236}">
                    <a16:creationId xmlns:a16="http://schemas.microsoft.com/office/drawing/2014/main" id="{E4472CE1-7BD0-4A0D-972E-3BA022F83FA4}"/>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8" name="Oval 16">
                <a:extLst>
                  <a:ext uri="{FF2B5EF4-FFF2-40B4-BE49-F238E27FC236}">
                    <a16:creationId xmlns:a16="http://schemas.microsoft.com/office/drawing/2014/main" id="{65CA8002-A591-4CCF-B9C4-65A61803E7BE}"/>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19" name="Oval 17">
                <a:extLst>
                  <a:ext uri="{FF2B5EF4-FFF2-40B4-BE49-F238E27FC236}">
                    <a16:creationId xmlns:a16="http://schemas.microsoft.com/office/drawing/2014/main" id="{EF728A8E-89E1-40C0-9119-883927849555}"/>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0" name="Oval 18">
                <a:extLst>
                  <a:ext uri="{FF2B5EF4-FFF2-40B4-BE49-F238E27FC236}">
                    <a16:creationId xmlns:a16="http://schemas.microsoft.com/office/drawing/2014/main" id="{5B9B620F-7E66-445F-A502-13F8F26B0539}"/>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1" name="Oval 19">
                <a:extLst>
                  <a:ext uri="{FF2B5EF4-FFF2-40B4-BE49-F238E27FC236}">
                    <a16:creationId xmlns:a16="http://schemas.microsoft.com/office/drawing/2014/main" id="{C15BDEC3-0609-4FDA-81E1-0A7BA1686E49}"/>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2" name="Oval 20">
                <a:extLst>
                  <a:ext uri="{FF2B5EF4-FFF2-40B4-BE49-F238E27FC236}">
                    <a16:creationId xmlns:a16="http://schemas.microsoft.com/office/drawing/2014/main" id="{05811AB4-92BC-4DF6-97F5-FBD514645D19}"/>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3" name="Oval 21">
                <a:extLst>
                  <a:ext uri="{FF2B5EF4-FFF2-40B4-BE49-F238E27FC236}">
                    <a16:creationId xmlns:a16="http://schemas.microsoft.com/office/drawing/2014/main" id="{56FA8AB2-7200-4F1B-A560-D31FF8DB4937}"/>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4" name="Oval 22">
                <a:extLst>
                  <a:ext uri="{FF2B5EF4-FFF2-40B4-BE49-F238E27FC236}">
                    <a16:creationId xmlns:a16="http://schemas.microsoft.com/office/drawing/2014/main" id="{8BA9913F-8020-498D-8AAB-6BDE34C336F6}"/>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5" name="Oval 23">
                <a:extLst>
                  <a:ext uri="{FF2B5EF4-FFF2-40B4-BE49-F238E27FC236}">
                    <a16:creationId xmlns:a16="http://schemas.microsoft.com/office/drawing/2014/main" id="{C87CBECA-CEC6-42B3-B8FD-29329D7C4A97}"/>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6" name="Oval 24">
                <a:extLst>
                  <a:ext uri="{FF2B5EF4-FFF2-40B4-BE49-F238E27FC236}">
                    <a16:creationId xmlns:a16="http://schemas.microsoft.com/office/drawing/2014/main" id="{2FBF3B91-E592-41F2-97F7-B2BE05D154F9}"/>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7" name="Oval 25">
                <a:extLst>
                  <a:ext uri="{FF2B5EF4-FFF2-40B4-BE49-F238E27FC236}">
                    <a16:creationId xmlns:a16="http://schemas.microsoft.com/office/drawing/2014/main" id="{50BE20BF-83BC-4AA9-B535-65D4F9CB67DC}"/>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8" name="Oval 26">
                <a:extLst>
                  <a:ext uri="{FF2B5EF4-FFF2-40B4-BE49-F238E27FC236}">
                    <a16:creationId xmlns:a16="http://schemas.microsoft.com/office/drawing/2014/main" id="{A4854E22-36A8-4B8A-AEC7-9E26432D0349}"/>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29" name="Oval 27">
                <a:extLst>
                  <a:ext uri="{FF2B5EF4-FFF2-40B4-BE49-F238E27FC236}">
                    <a16:creationId xmlns:a16="http://schemas.microsoft.com/office/drawing/2014/main" id="{CAC66DA6-94ED-433E-846B-1E95C4DD49BB}"/>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0" name="Oval 28">
                <a:extLst>
                  <a:ext uri="{FF2B5EF4-FFF2-40B4-BE49-F238E27FC236}">
                    <a16:creationId xmlns:a16="http://schemas.microsoft.com/office/drawing/2014/main" id="{C1018501-FD2B-46D0-AACA-4E93EBFC0802}"/>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1" name="Oval 29">
                <a:extLst>
                  <a:ext uri="{FF2B5EF4-FFF2-40B4-BE49-F238E27FC236}">
                    <a16:creationId xmlns:a16="http://schemas.microsoft.com/office/drawing/2014/main" id="{B7D517E5-FCB9-42EE-A5C5-F744A1E3EF76}"/>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2" name="Oval 30">
                <a:extLst>
                  <a:ext uri="{FF2B5EF4-FFF2-40B4-BE49-F238E27FC236}">
                    <a16:creationId xmlns:a16="http://schemas.microsoft.com/office/drawing/2014/main" id="{F2C10CA2-FA7E-4ADF-B51F-ED9F6678396B}"/>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3" name="Oval 31">
                <a:extLst>
                  <a:ext uri="{FF2B5EF4-FFF2-40B4-BE49-F238E27FC236}">
                    <a16:creationId xmlns:a16="http://schemas.microsoft.com/office/drawing/2014/main" id="{2F5322FD-0ED2-41CC-9CE1-FDC78EEC52F6}"/>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4" name="Oval 32">
                <a:extLst>
                  <a:ext uri="{FF2B5EF4-FFF2-40B4-BE49-F238E27FC236}">
                    <a16:creationId xmlns:a16="http://schemas.microsoft.com/office/drawing/2014/main" id="{002306DF-B22E-48F0-BF89-B50BF82C6DAB}"/>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5" name="Oval 33">
                <a:extLst>
                  <a:ext uri="{FF2B5EF4-FFF2-40B4-BE49-F238E27FC236}">
                    <a16:creationId xmlns:a16="http://schemas.microsoft.com/office/drawing/2014/main" id="{4FA44347-FB4B-418D-BA80-4D9DE27FC42F}"/>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6" name="Oval 34">
                <a:extLst>
                  <a:ext uri="{FF2B5EF4-FFF2-40B4-BE49-F238E27FC236}">
                    <a16:creationId xmlns:a16="http://schemas.microsoft.com/office/drawing/2014/main" id="{11571D0A-1889-4E92-A241-5CEE8E9D210A}"/>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7" name="Oval 35">
                <a:extLst>
                  <a:ext uri="{FF2B5EF4-FFF2-40B4-BE49-F238E27FC236}">
                    <a16:creationId xmlns:a16="http://schemas.microsoft.com/office/drawing/2014/main" id="{AD6EB419-D99B-447D-A7E3-4CF6F7604CB6}"/>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8" name="Oval 36">
                <a:extLst>
                  <a:ext uri="{FF2B5EF4-FFF2-40B4-BE49-F238E27FC236}">
                    <a16:creationId xmlns:a16="http://schemas.microsoft.com/office/drawing/2014/main" id="{0FC8E799-7E26-4E2E-9888-2C41FFF87F85}"/>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39" name="Oval 37">
                <a:extLst>
                  <a:ext uri="{FF2B5EF4-FFF2-40B4-BE49-F238E27FC236}">
                    <a16:creationId xmlns:a16="http://schemas.microsoft.com/office/drawing/2014/main" id="{9BF9B1CE-6277-4F9B-91C7-912B007EAD53}"/>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0" name="Oval 38">
                <a:extLst>
                  <a:ext uri="{FF2B5EF4-FFF2-40B4-BE49-F238E27FC236}">
                    <a16:creationId xmlns:a16="http://schemas.microsoft.com/office/drawing/2014/main" id="{3F92C18A-0E9E-4871-A023-29C42FFDC86B}"/>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1" name="Oval 39">
                <a:extLst>
                  <a:ext uri="{FF2B5EF4-FFF2-40B4-BE49-F238E27FC236}">
                    <a16:creationId xmlns:a16="http://schemas.microsoft.com/office/drawing/2014/main" id="{83E9C85F-696E-48C5-9E46-16C9DBDC89A0}"/>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2" name="Oval 40">
                <a:extLst>
                  <a:ext uri="{FF2B5EF4-FFF2-40B4-BE49-F238E27FC236}">
                    <a16:creationId xmlns:a16="http://schemas.microsoft.com/office/drawing/2014/main" id="{FAA886FE-019B-433E-BFCD-D881A5BF896A}"/>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3" name="Oval 41">
                <a:extLst>
                  <a:ext uri="{FF2B5EF4-FFF2-40B4-BE49-F238E27FC236}">
                    <a16:creationId xmlns:a16="http://schemas.microsoft.com/office/drawing/2014/main" id="{B21E6539-F043-4D84-8DA0-A5D949C95513}"/>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4" name="Oval 42">
                <a:extLst>
                  <a:ext uri="{FF2B5EF4-FFF2-40B4-BE49-F238E27FC236}">
                    <a16:creationId xmlns:a16="http://schemas.microsoft.com/office/drawing/2014/main" id="{6D3B2D40-947A-4CEC-9C04-1D8BF3CF9C66}"/>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5" name="Oval 43">
                <a:extLst>
                  <a:ext uri="{FF2B5EF4-FFF2-40B4-BE49-F238E27FC236}">
                    <a16:creationId xmlns:a16="http://schemas.microsoft.com/office/drawing/2014/main" id="{A280756F-0260-423A-A5E3-4E39C7FE12FB}"/>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6" name="Oval 44">
                <a:extLst>
                  <a:ext uri="{FF2B5EF4-FFF2-40B4-BE49-F238E27FC236}">
                    <a16:creationId xmlns:a16="http://schemas.microsoft.com/office/drawing/2014/main" id="{2D0C24CE-AF70-4435-877D-A416B85DE1F1}"/>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7" name="Oval 45">
                <a:extLst>
                  <a:ext uri="{FF2B5EF4-FFF2-40B4-BE49-F238E27FC236}">
                    <a16:creationId xmlns:a16="http://schemas.microsoft.com/office/drawing/2014/main" id="{BC0E03E5-316C-463D-830F-1A4E6C885AB4}"/>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8" name="Oval 46">
                <a:extLst>
                  <a:ext uri="{FF2B5EF4-FFF2-40B4-BE49-F238E27FC236}">
                    <a16:creationId xmlns:a16="http://schemas.microsoft.com/office/drawing/2014/main" id="{3A00A71D-8294-4F72-BC99-A4BAA17E3C3D}"/>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49" name="Oval 47">
                <a:extLst>
                  <a:ext uri="{FF2B5EF4-FFF2-40B4-BE49-F238E27FC236}">
                    <a16:creationId xmlns:a16="http://schemas.microsoft.com/office/drawing/2014/main" id="{714C9171-FDCF-422E-9E71-B717FB0BE9BC}"/>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0" name="Oval 48">
                <a:extLst>
                  <a:ext uri="{FF2B5EF4-FFF2-40B4-BE49-F238E27FC236}">
                    <a16:creationId xmlns:a16="http://schemas.microsoft.com/office/drawing/2014/main" id="{43C4EEB5-A891-4805-83A7-8DB57FD8B958}"/>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1" name="Oval 49">
                <a:extLst>
                  <a:ext uri="{FF2B5EF4-FFF2-40B4-BE49-F238E27FC236}">
                    <a16:creationId xmlns:a16="http://schemas.microsoft.com/office/drawing/2014/main" id="{BA8E089A-E1C0-4752-99E6-826B6B41A751}"/>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2" name="Oval 50">
                <a:extLst>
                  <a:ext uri="{FF2B5EF4-FFF2-40B4-BE49-F238E27FC236}">
                    <a16:creationId xmlns:a16="http://schemas.microsoft.com/office/drawing/2014/main" id="{9CB80C40-144E-4ABF-81CC-9A0174F5D603}"/>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3" name="Oval 51">
                <a:extLst>
                  <a:ext uri="{FF2B5EF4-FFF2-40B4-BE49-F238E27FC236}">
                    <a16:creationId xmlns:a16="http://schemas.microsoft.com/office/drawing/2014/main" id="{FDC28224-B8B8-433B-BF91-AC565E7DF8E8}"/>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4" name="Oval 52">
                <a:extLst>
                  <a:ext uri="{FF2B5EF4-FFF2-40B4-BE49-F238E27FC236}">
                    <a16:creationId xmlns:a16="http://schemas.microsoft.com/office/drawing/2014/main" id="{1726B6D5-D5E1-4558-8384-BE8867E42619}"/>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5" name="Oval 53">
                <a:extLst>
                  <a:ext uri="{FF2B5EF4-FFF2-40B4-BE49-F238E27FC236}">
                    <a16:creationId xmlns:a16="http://schemas.microsoft.com/office/drawing/2014/main" id="{01E1F48E-6983-4978-A6FE-4B769A522783}"/>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6" name="Oval 54">
                <a:extLst>
                  <a:ext uri="{FF2B5EF4-FFF2-40B4-BE49-F238E27FC236}">
                    <a16:creationId xmlns:a16="http://schemas.microsoft.com/office/drawing/2014/main" id="{91B4FCFB-3306-42D2-8CD5-4B09618E4278}"/>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7" name="Oval 55">
                <a:extLst>
                  <a:ext uri="{FF2B5EF4-FFF2-40B4-BE49-F238E27FC236}">
                    <a16:creationId xmlns:a16="http://schemas.microsoft.com/office/drawing/2014/main" id="{D22050EB-B104-466F-893C-567C8CC56759}"/>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8" name="Oval 56">
                <a:extLst>
                  <a:ext uri="{FF2B5EF4-FFF2-40B4-BE49-F238E27FC236}">
                    <a16:creationId xmlns:a16="http://schemas.microsoft.com/office/drawing/2014/main" id="{9C828D97-9CA8-41E0-BE55-9F1DA6E6E732}"/>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59" name="Oval 57">
                <a:extLst>
                  <a:ext uri="{FF2B5EF4-FFF2-40B4-BE49-F238E27FC236}">
                    <a16:creationId xmlns:a16="http://schemas.microsoft.com/office/drawing/2014/main" id="{5F22BE95-2B32-4B0A-B769-C586C419A6EF}"/>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0" name="Oval 58">
                <a:extLst>
                  <a:ext uri="{FF2B5EF4-FFF2-40B4-BE49-F238E27FC236}">
                    <a16:creationId xmlns:a16="http://schemas.microsoft.com/office/drawing/2014/main" id="{E9B4BCFC-DA84-4D40-8659-59AB252C656E}"/>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1" name="Oval 59">
                <a:extLst>
                  <a:ext uri="{FF2B5EF4-FFF2-40B4-BE49-F238E27FC236}">
                    <a16:creationId xmlns:a16="http://schemas.microsoft.com/office/drawing/2014/main" id="{ED5E7178-24F1-47A5-B586-1B0D1656FFF0}"/>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2" name="Oval 60">
                <a:extLst>
                  <a:ext uri="{FF2B5EF4-FFF2-40B4-BE49-F238E27FC236}">
                    <a16:creationId xmlns:a16="http://schemas.microsoft.com/office/drawing/2014/main" id="{D4919CBE-3163-4A92-ACF8-15EF5D426CF3}"/>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3" name="Oval 61">
                <a:extLst>
                  <a:ext uri="{FF2B5EF4-FFF2-40B4-BE49-F238E27FC236}">
                    <a16:creationId xmlns:a16="http://schemas.microsoft.com/office/drawing/2014/main" id="{CA794C47-9973-4504-9609-45F9C2E409F0}"/>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4" name="Oval 62">
                <a:extLst>
                  <a:ext uri="{FF2B5EF4-FFF2-40B4-BE49-F238E27FC236}">
                    <a16:creationId xmlns:a16="http://schemas.microsoft.com/office/drawing/2014/main" id="{E8383EFB-2879-4B5E-8A6C-C48B507AB0C8}"/>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5" name="Oval 63">
                <a:extLst>
                  <a:ext uri="{FF2B5EF4-FFF2-40B4-BE49-F238E27FC236}">
                    <a16:creationId xmlns:a16="http://schemas.microsoft.com/office/drawing/2014/main" id="{CE9A72A5-E048-43F8-A073-13F1B1B52C64}"/>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6" name="Oval 64">
                <a:extLst>
                  <a:ext uri="{FF2B5EF4-FFF2-40B4-BE49-F238E27FC236}">
                    <a16:creationId xmlns:a16="http://schemas.microsoft.com/office/drawing/2014/main" id="{A17F1D86-EA69-429F-85F6-9E7CF451047A}"/>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7" name="Oval 65">
                <a:extLst>
                  <a:ext uri="{FF2B5EF4-FFF2-40B4-BE49-F238E27FC236}">
                    <a16:creationId xmlns:a16="http://schemas.microsoft.com/office/drawing/2014/main" id="{36F97F14-11B4-4A81-B420-BD578AC5DC8F}"/>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8" name="Oval 66">
                <a:extLst>
                  <a:ext uri="{FF2B5EF4-FFF2-40B4-BE49-F238E27FC236}">
                    <a16:creationId xmlns:a16="http://schemas.microsoft.com/office/drawing/2014/main" id="{2A904EB1-799F-4E57-BD2A-984FC21CDCC0}"/>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69" name="Oval 67">
                <a:extLst>
                  <a:ext uri="{FF2B5EF4-FFF2-40B4-BE49-F238E27FC236}">
                    <a16:creationId xmlns:a16="http://schemas.microsoft.com/office/drawing/2014/main" id="{DCCDB9F0-7B97-48B0-BE38-A524CB7B7E52}"/>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0" name="Oval 68">
                <a:extLst>
                  <a:ext uri="{FF2B5EF4-FFF2-40B4-BE49-F238E27FC236}">
                    <a16:creationId xmlns:a16="http://schemas.microsoft.com/office/drawing/2014/main" id="{757D6101-5D82-43E6-9972-A06E7B1382FB}"/>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1" name="Oval 69">
                <a:extLst>
                  <a:ext uri="{FF2B5EF4-FFF2-40B4-BE49-F238E27FC236}">
                    <a16:creationId xmlns:a16="http://schemas.microsoft.com/office/drawing/2014/main" id="{4AF75C27-C79C-4832-AF04-3EE4F4BA3C2E}"/>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2" name="Oval 70">
                <a:extLst>
                  <a:ext uri="{FF2B5EF4-FFF2-40B4-BE49-F238E27FC236}">
                    <a16:creationId xmlns:a16="http://schemas.microsoft.com/office/drawing/2014/main" id="{90EBA40D-ED6A-4371-96FF-61B0A1A56A1C}"/>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3" name="Oval 71">
                <a:extLst>
                  <a:ext uri="{FF2B5EF4-FFF2-40B4-BE49-F238E27FC236}">
                    <a16:creationId xmlns:a16="http://schemas.microsoft.com/office/drawing/2014/main" id="{C459FFE4-A453-4894-906C-7A10FC0F95FE}"/>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4" name="Oval 72">
                <a:extLst>
                  <a:ext uri="{FF2B5EF4-FFF2-40B4-BE49-F238E27FC236}">
                    <a16:creationId xmlns:a16="http://schemas.microsoft.com/office/drawing/2014/main" id="{BFB6E252-50EB-4393-9C82-F4D94AB02F6C}"/>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5" name="Oval 73">
                <a:extLst>
                  <a:ext uri="{FF2B5EF4-FFF2-40B4-BE49-F238E27FC236}">
                    <a16:creationId xmlns:a16="http://schemas.microsoft.com/office/drawing/2014/main" id="{D9D906EC-1ABE-4891-B1BC-FA857B205F7C}"/>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6" name="Oval 74">
                <a:extLst>
                  <a:ext uri="{FF2B5EF4-FFF2-40B4-BE49-F238E27FC236}">
                    <a16:creationId xmlns:a16="http://schemas.microsoft.com/office/drawing/2014/main" id="{41D367C3-E130-4F51-BEDD-BC1223A0813F}"/>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7" name="Oval 75">
                <a:extLst>
                  <a:ext uri="{FF2B5EF4-FFF2-40B4-BE49-F238E27FC236}">
                    <a16:creationId xmlns:a16="http://schemas.microsoft.com/office/drawing/2014/main" id="{E968087E-2760-40D0-94FA-BD8D7C9B4B25}"/>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8" name="Oval 76">
                <a:extLst>
                  <a:ext uri="{FF2B5EF4-FFF2-40B4-BE49-F238E27FC236}">
                    <a16:creationId xmlns:a16="http://schemas.microsoft.com/office/drawing/2014/main" id="{51A3E9A8-E027-43D5-9748-86E34BCCE9E1}"/>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79" name="Oval 77">
                <a:extLst>
                  <a:ext uri="{FF2B5EF4-FFF2-40B4-BE49-F238E27FC236}">
                    <a16:creationId xmlns:a16="http://schemas.microsoft.com/office/drawing/2014/main" id="{7A3E7027-0649-4F52-9894-94CD7D5269E8}"/>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0" name="Oval 78">
                <a:extLst>
                  <a:ext uri="{FF2B5EF4-FFF2-40B4-BE49-F238E27FC236}">
                    <a16:creationId xmlns:a16="http://schemas.microsoft.com/office/drawing/2014/main" id="{C6ABA224-377E-44DE-9915-511F8843281A}"/>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1" name="Oval 79">
                <a:extLst>
                  <a:ext uri="{FF2B5EF4-FFF2-40B4-BE49-F238E27FC236}">
                    <a16:creationId xmlns:a16="http://schemas.microsoft.com/office/drawing/2014/main" id="{BAAB5E96-2FDF-4B7F-A34E-D2736120E54B}"/>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2" name="Oval 80">
                <a:extLst>
                  <a:ext uri="{FF2B5EF4-FFF2-40B4-BE49-F238E27FC236}">
                    <a16:creationId xmlns:a16="http://schemas.microsoft.com/office/drawing/2014/main" id="{A183E355-C8F6-4C64-B449-AD95AEC9537E}"/>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3" name="Oval 81">
                <a:extLst>
                  <a:ext uri="{FF2B5EF4-FFF2-40B4-BE49-F238E27FC236}">
                    <a16:creationId xmlns:a16="http://schemas.microsoft.com/office/drawing/2014/main" id="{54695D9F-25C1-4C4C-98B4-ADF149FA1830}"/>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4" name="Oval 82">
                <a:extLst>
                  <a:ext uri="{FF2B5EF4-FFF2-40B4-BE49-F238E27FC236}">
                    <a16:creationId xmlns:a16="http://schemas.microsoft.com/office/drawing/2014/main" id="{D184FCE6-9BCA-475C-B1B5-11550B9CADF7}"/>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5" name="Oval 83">
                <a:extLst>
                  <a:ext uri="{FF2B5EF4-FFF2-40B4-BE49-F238E27FC236}">
                    <a16:creationId xmlns:a16="http://schemas.microsoft.com/office/drawing/2014/main" id="{82716223-5161-4CB7-AF9E-217B6A2472AB}"/>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6" name="Oval 84">
                <a:extLst>
                  <a:ext uri="{FF2B5EF4-FFF2-40B4-BE49-F238E27FC236}">
                    <a16:creationId xmlns:a16="http://schemas.microsoft.com/office/drawing/2014/main" id="{7BF8346D-AFB5-4BC2-9438-4B85845C8489}"/>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7" name="Oval 85">
                <a:extLst>
                  <a:ext uri="{FF2B5EF4-FFF2-40B4-BE49-F238E27FC236}">
                    <a16:creationId xmlns:a16="http://schemas.microsoft.com/office/drawing/2014/main" id="{32D3A56A-4083-4782-8BDD-EEB56295CE59}"/>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8" name="Oval 86">
                <a:extLst>
                  <a:ext uri="{FF2B5EF4-FFF2-40B4-BE49-F238E27FC236}">
                    <a16:creationId xmlns:a16="http://schemas.microsoft.com/office/drawing/2014/main" id="{4FA9B9BD-10CE-46CD-9B66-5FA651FDD7B6}"/>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89" name="Oval 87">
                <a:extLst>
                  <a:ext uri="{FF2B5EF4-FFF2-40B4-BE49-F238E27FC236}">
                    <a16:creationId xmlns:a16="http://schemas.microsoft.com/office/drawing/2014/main" id="{BA06636B-A301-4ADE-B719-101C8D54CB46}"/>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90" name="Oval 88">
                <a:extLst>
                  <a:ext uri="{FF2B5EF4-FFF2-40B4-BE49-F238E27FC236}">
                    <a16:creationId xmlns:a16="http://schemas.microsoft.com/office/drawing/2014/main" id="{5FCED009-F045-493F-8AC6-B42341D98E62}"/>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91" name="Oval 89">
                <a:extLst>
                  <a:ext uri="{FF2B5EF4-FFF2-40B4-BE49-F238E27FC236}">
                    <a16:creationId xmlns:a16="http://schemas.microsoft.com/office/drawing/2014/main" id="{DB0426B6-1BCA-449F-BA81-39CF883FB919}"/>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992" name="Oval 90">
                <a:extLst>
                  <a:ext uri="{FF2B5EF4-FFF2-40B4-BE49-F238E27FC236}">
                    <a16:creationId xmlns:a16="http://schemas.microsoft.com/office/drawing/2014/main" id="{8DC0713E-4F0F-4474-AFAC-31678C5C363A}"/>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sp>
          <p:nvSpPr>
            <p:cNvPr id="140" name="TextBox 139">
              <a:extLst>
                <a:ext uri="{FF2B5EF4-FFF2-40B4-BE49-F238E27FC236}">
                  <a16:creationId xmlns:a16="http://schemas.microsoft.com/office/drawing/2014/main" id="{48753324-D60C-4B66-82E3-6BFA6BE6E5F0}"/>
                </a:ext>
              </a:extLst>
            </p:cNvPr>
            <p:cNvSpPr txBox="1"/>
            <p:nvPr/>
          </p:nvSpPr>
          <p:spPr>
            <a:xfrm>
              <a:off x="151955" y="2617828"/>
              <a:ext cx="461665" cy="1054135"/>
            </a:xfrm>
            <a:prstGeom prst="rect">
              <a:avLst/>
            </a:prstGeom>
            <a:noFill/>
          </p:spPr>
          <p:txBody>
            <a:bodyPr vert="vert270" wrap="none">
              <a:spAutoFit/>
            </a:bodyPr>
            <a:lstStyle/>
            <a:p>
              <a:pPr eaLnBrk="1" hangingPunct="1">
                <a:defRPr/>
              </a:pPr>
              <a:r>
                <a:rPr lang="en-GB" dirty="0">
                  <a:latin typeface="Arial" charset="0"/>
                </a:rPr>
                <a:t>Subject 2</a:t>
              </a:r>
            </a:p>
          </p:txBody>
        </p:sp>
      </p:grpSp>
      <p:grpSp>
        <p:nvGrpSpPr>
          <p:cNvPr id="253" name="Group 252">
            <a:extLst>
              <a:ext uri="{FF2B5EF4-FFF2-40B4-BE49-F238E27FC236}">
                <a16:creationId xmlns:a16="http://schemas.microsoft.com/office/drawing/2014/main" id="{A43DEBED-13D9-4E35-BEB0-EB80D7ACE61E}"/>
              </a:ext>
            </a:extLst>
          </p:cNvPr>
          <p:cNvGrpSpPr>
            <a:grpSpLocks/>
          </p:cNvGrpSpPr>
          <p:nvPr/>
        </p:nvGrpSpPr>
        <p:grpSpPr bwMode="auto">
          <a:xfrm>
            <a:off x="152400" y="3946525"/>
            <a:ext cx="8596313" cy="1446213"/>
            <a:chOff x="151955" y="3947154"/>
            <a:chExt cx="8596509" cy="1446212"/>
          </a:xfrm>
        </p:grpSpPr>
        <p:pic>
          <p:nvPicPr>
            <p:cNvPr id="27778" name="Picture 253">
              <a:extLst>
                <a:ext uri="{FF2B5EF4-FFF2-40B4-BE49-F238E27FC236}">
                  <a16:creationId xmlns:a16="http://schemas.microsoft.com/office/drawing/2014/main" id="{22807D85-3163-4DD0-A3EC-46177AE58E6E}"/>
                </a:ext>
              </a:extLst>
            </p:cNvPr>
            <p:cNvPicPr>
              <a:picLocks noChangeAspect="1"/>
            </p:cNvPicPr>
            <p:nvPr/>
          </p:nvPicPr>
          <p:blipFill>
            <a:blip r:embed="rId9">
              <a:extLst>
                <a:ext uri="{28A0092B-C50C-407E-A947-70E740481C1C}">
                  <a14:useLocalDpi xmlns:a14="http://schemas.microsoft.com/office/drawing/2010/main" val="0"/>
                </a:ext>
              </a:extLst>
            </a:blip>
            <a:srcRect t="42802" r="52541"/>
            <a:stretch>
              <a:fillRect/>
            </a:stretch>
          </p:blipFill>
          <p:spPr bwMode="auto">
            <a:xfrm>
              <a:off x="5041925" y="4123445"/>
              <a:ext cx="1006239" cy="114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9" name="Picture 254">
              <a:extLst>
                <a:ext uri="{FF2B5EF4-FFF2-40B4-BE49-F238E27FC236}">
                  <a16:creationId xmlns:a16="http://schemas.microsoft.com/office/drawing/2014/main" id="{F88B1BBA-17A7-4B98-BA0C-C4063D31CB0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92737" y="3977654"/>
              <a:ext cx="1555727" cy="14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80" name="Group 255">
              <a:extLst>
                <a:ext uri="{FF2B5EF4-FFF2-40B4-BE49-F238E27FC236}">
                  <a16:creationId xmlns:a16="http://schemas.microsoft.com/office/drawing/2014/main" id="{8AB4ADB1-28C4-45F2-B675-25C9DB3AA321}"/>
                </a:ext>
              </a:extLst>
            </p:cNvPr>
            <p:cNvGrpSpPr>
              <a:grpSpLocks/>
            </p:cNvGrpSpPr>
            <p:nvPr/>
          </p:nvGrpSpPr>
          <p:grpSpPr bwMode="auto">
            <a:xfrm>
              <a:off x="3023828" y="3947154"/>
              <a:ext cx="857405" cy="1339368"/>
              <a:chOff x="3066523" y="1157825"/>
              <a:chExt cx="857405" cy="1339368"/>
            </a:xfrm>
          </p:grpSpPr>
          <p:grpSp>
            <p:nvGrpSpPr>
              <p:cNvPr id="27884" name="Group 359">
                <a:extLst>
                  <a:ext uri="{FF2B5EF4-FFF2-40B4-BE49-F238E27FC236}">
                    <a16:creationId xmlns:a16="http://schemas.microsoft.com/office/drawing/2014/main" id="{A3D5CB57-1E49-450E-9DEB-823B009F5460}"/>
                  </a:ext>
                </a:extLst>
              </p:cNvPr>
              <p:cNvGrpSpPr>
                <a:grpSpLocks/>
              </p:cNvGrpSpPr>
              <p:nvPr/>
            </p:nvGrpSpPr>
            <p:grpSpPr bwMode="auto">
              <a:xfrm>
                <a:off x="3066523" y="1367012"/>
                <a:ext cx="857405" cy="1130181"/>
                <a:chOff x="4206875" y="1087438"/>
                <a:chExt cx="5353050" cy="5581650"/>
              </a:xfrm>
            </p:grpSpPr>
            <p:sp>
              <p:nvSpPr>
                <p:cNvPr id="27887" name="Rectangle 114">
                  <a:extLst>
                    <a:ext uri="{FF2B5EF4-FFF2-40B4-BE49-F238E27FC236}">
                      <a16:creationId xmlns:a16="http://schemas.microsoft.com/office/drawing/2014/main" id="{2B922460-86F8-4234-9EF6-D5EC0A768992}"/>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88" name="Rectangle 115">
                  <a:extLst>
                    <a:ext uri="{FF2B5EF4-FFF2-40B4-BE49-F238E27FC236}">
                      <a16:creationId xmlns:a16="http://schemas.microsoft.com/office/drawing/2014/main" id="{1D26AA73-505E-4696-8422-B2442CCEAB02}"/>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27889" name="Picture 116">
                  <a:extLst>
                    <a:ext uri="{FF2B5EF4-FFF2-40B4-BE49-F238E27FC236}">
                      <a16:creationId xmlns:a16="http://schemas.microsoft.com/office/drawing/2014/main" id="{01E6A4D8-288D-47FB-BD10-27B96C1CCD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90" name="Line 117">
                  <a:extLst>
                    <a:ext uri="{FF2B5EF4-FFF2-40B4-BE49-F238E27FC236}">
                      <a16:creationId xmlns:a16="http://schemas.microsoft.com/office/drawing/2014/main" id="{80611353-AB2F-4059-961A-AB3682A86910}"/>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1" name="Line 118">
                  <a:extLst>
                    <a:ext uri="{FF2B5EF4-FFF2-40B4-BE49-F238E27FC236}">
                      <a16:creationId xmlns:a16="http://schemas.microsoft.com/office/drawing/2014/main" id="{99CA43C5-D0D0-49BC-8991-F9D1A9B1B417}"/>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2" name="Line 119">
                  <a:extLst>
                    <a:ext uri="{FF2B5EF4-FFF2-40B4-BE49-F238E27FC236}">
                      <a16:creationId xmlns:a16="http://schemas.microsoft.com/office/drawing/2014/main" id="{6303F30B-AAB5-4CBE-AEE2-95FD7D5C51D7}"/>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3" name="Line 120">
                  <a:extLst>
                    <a:ext uri="{FF2B5EF4-FFF2-40B4-BE49-F238E27FC236}">
                      <a16:creationId xmlns:a16="http://schemas.microsoft.com/office/drawing/2014/main" id="{F7CC0461-4679-4623-A200-801919008E8F}"/>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4" name="Line 121">
                  <a:extLst>
                    <a:ext uri="{FF2B5EF4-FFF2-40B4-BE49-F238E27FC236}">
                      <a16:creationId xmlns:a16="http://schemas.microsoft.com/office/drawing/2014/main" id="{DEFDFE4D-1150-4AA4-AB40-0A7F32A3A625}"/>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5" name="Line 122">
                  <a:extLst>
                    <a:ext uri="{FF2B5EF4-FFF2-40B4-BE49-F238E27FC236}">
                      <a16:creationId xmlns:a16="http://schemas.microsoft.com/office/drawing/2014/main" id="{D566B13C-F6CC-421F-B05C-504ADF70E4D6}"/>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6" name="Line 123">
                  <a:extLst>
                    <a:ext uri="{FF2B5EF4-FFF2-40B4-BE49-F238E27FC236}">
                      <a16:creationId xmlns:a16="http://schemas.microsoft.com/office/drawing/2014/main" id="{AA2DE19C-6F19-4537-8AB7-5C4CB656B7D4}"/>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7" name="Line 124">
                  <a:extLst>
                    <a:ext uri="{FF2B5EF4-FFF2-40B4-BE49-F238E27FC236}">
                      <a16:creationId xmlns:a16="http://schemas.microsoft.com/office/drawing/2014/main" id="{6CF1CE28-0B18-4F9E-8D90-956BC6CD26B9}"/>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898" name="Line 125">
                  <a:extLst>
                    <a:ext uri="{FF2B5EF4-FFF2-40B4-BE49-F238E27FC236}">
                      <a16:creationId xmlns:a16="http://schemas.microsoft.com/office/drawing/2014/main" id="{B75833CA-11D2-4AF2-8736-9F82BC70A1F4}"/>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361" name="Straight Connector 360">
                <a:extLst>
                  <a:ext uri="{FF2B5EF4-FFF2-40B4-BE49-F238E27FC236}">
                    <a16:creationId xmlns:a16="http://schemas.microsoft.com/office/drawing/2014/main" id="{ED1F524F-761B-4278-A6A8-4B857D49E2C5}"/>
                  </a:ext>
                </a:extLst>
              </p:cNvPr>
              <p:cNvCxnSpPr/>
              <p:nvPr/>
            </p:nvCxnSpPr>
            <p:spPr>
              <a:xfrm>
                <a:off x="3066503" y="1305463"/>
                <a:ext cx="857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Rectangle 361">
                <a:extLst>
                  <a:ext uri="{FF2B5EF4-FFF2-40B4-BE49-F238E27FC236}">
                    <a16:creationId xmlns:a16="http://schemas.microsoft.com/office/drawing/2014/main" id="{FE85543B-B651-4EF0-A6F8-A149F30083F2}"/>
                  </a:ext>
                </a:extLst>
              </p:cNvPr>
              <p:cNvSpPr/>
              <p:nvPr/>
            </p:nvSpPr>
            <p:spPr>
              <a:xfrm>
                <a:off x="3066503" y="1157825"/>
                <a:ext cx="101602" cy="147638"/>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27781" name="Group 256">
              <a:extLst>
                <a:ext uri="{FF2B5EF4-FFF2-40B4-BE49-F238E27FC236}">
                  <a16:creationId xmlns:a16="http://schemas.microsoft.com/office/drawing/2014/main" id="{A8A967DE-7015-48C9-B425-84AEEA711C7F}"/>
                </a:ext>
              </a:extLst>
            </p:cNvPr>
            <p:cNvGrpSpPr>
              <a:grpSpLocks/>
            </p:cNvGrpSpPr>
            <p:nvPr/>
          </p:nvGrpSpPr>
          <p:grpSpPr bwMode="auto">
            <a:xfrm>
              <a:off x="758551" y="4027105"/>
              <a:ext cx="1072884" cy="1287529"/>
              <a:chOff x="488294" y="4027109"/>
              <a:chExt cx="1472182" cy="1687184"/>
            </a:xfrm>
          </p:grpSpPr>
          <p:grpSp>
            <p:nvGrpSpPr>
              <p:cNvPr id="27872" name="Group 347">
                <a:extLst>
                  <a:ext uri="{FF2B5EF4-FFF2-40B4-BE49-F238E27FC236}">
                    <a16:creationId xmlns:a16="http://schemas.microsoft.com/office/drawing/2014/main" id="{4BDF1AFF-D96D-4B90-89F2-5894FB1885FA}"/>
                  </a:ext>
                </a:extLst>
              </p:cNvPr>
              <p:cNvGrpSpPr>
                <a:grpSpLocks/>
              </p:cNvGrpSpPr>
              <p:nvPr/>
            </p:nvGrpSpPr>
            <p:grpSpPr bwMode="auto">
              <a:xfrm>
                <a:off x="488294" y="4027109"/>
                <a:ext cx="1167382" cy="1382384"/>
                <a:chOff x="488294" y="4027109"/>
                <a:chExt cx="1167382" cy="1382384"/>
              </a:xfrm>
            </p:grpSpPr>
            <p:pic>
              <p:nvPicPr>
                <p:cNvPr id="27881" name="Picture 20" descr="smoothed_functional">
                  <a:extLst>
                    <a:ext uri="{FF2B5EF4-FFF2-40B4-BE49-F238E27FC236}">
                      <a16:creationId xmlns:a16="http://schemas.microsoft.com/office/drawing/2014/main" id="{47E84DD7-3A29-4AA1-B2CC-6200A1940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882" name="Line 3">
                  <a:extLst>
                    <a:ext uri="{FF2B5EF4-FFF2-40B4-BE49-F238E27FC236}">
                      <a16:creationId xmlns:a16="http://schemas.microsoft.com/office/drawing/2014/main" id="{76A0BB65-FED6-4021-A0B1-659B9EBC2A07}"/>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883" name="Line 4">
                  <a:extLst>
                    <a:ext uri="{FF2B5EF4-FFF2-40B4-BE49-F238E27FC236}">
                      <a16:creationId xmlns:a16="http://schemas.microsoft.com/office/drawing/2014/main" id="{322D1C22-5306-42E4-A976-0E3A7A9ECAFF}"/>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7873" name="Group 348">
                <a:extLst>
                  <a:ext uri="{FF2B5EF4-FFF2-40B4-BE49-F238E27FC236}">
                    <a16:creationId xmlns:a16="http://schemas.microsoft.com/office/drawing/2014/main" id="{D7503664-A16A-4640-865C-79D8488B6584}"/>
                  </a:ext>
                </a:extLst>
              </p:cNvPr>
              <p:cNvGrpSpPr>
                <a:grpSpLocks/>
              </p:cNvGrpSpPr>
              <p:nvPr/>
            </p:nvGrpSpPr>
            <p:grpSpPr bwMode="auto">
              <a:xfrm>
                <a:off x="640694" y="4179509"/>
                <a:ext cx="1167382" cy="1382384"/>
                <a:chOff x="488294" y="4027109"/>
                <a:chExt cx="1167382" cy="1382384"/>
              </a:xfrm>
            </p:grpSpPr>
            <p:pic>
              <p:nvPicPr>
                <p:cNvPr id="27878" name="Picture 20" descr="smoothed_functional">
                  <a:extLst>
                    <a:ext uri="{FF2B5EF4-FFF2-40B4-BE49-F238E27FC236}">
                      <a16:creationId xmlns:a16="http://schemas.microsoft.com/office/drawing/2014/main" id="{0164F3DF-4D74-4D99-9A83-8EB44754A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879" name="Line 3">
                  <a:extLst>
                    <a:ext uri="{FF2B5EF4-FFF2-40B4-BE49-F238E27FC236}">
                      <a16:creationId xmlns:a16="http://schemas.microsoft.com/office/drawing/2014/main" id="{6DD0276D-97DD-4ED3-84CA-B6F26BCCBAA2}"/>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880" name="Line 4">
                  <a:extLst>
                    <a:ext uri="{FF2B5EF4-FFF2-40B4-BE49-F238E27FC236}">
                      <a16:creationId xmlns:a16="http://schemas.microsoft.com/office/drawing/2014/main" id="{294E7F63-EFD5-41A6-BC5F-BD8671D7762B}"/>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7874" name="Group 349">
                <a:extLst>
                  <a:ext uri="{FF2B5EF4-FFF2-40B4-BE49-F238E27FC236}">
                    <a16:creationId xmlns:a16="http://schemas.microsoft.com/office/drawing/2014/main" id="{5594EF7E-82FD-4C7B-9DD5-462B6A910C1B}"/>
                  </a:ext>
                </a:extLst>
              </p:cNvPr>
              <p:cNvGrpSpPr>
                <a:grpSpLocks/>
              </p:cNvGrpSpPr>
              <p:nvPr/>
            </p:nvGrpSpPr>
            <p:grpSpPr bwMode="auto">
              <a:xfrm>
                <a:off x="793094" y="4331909"/>
                <a:ext cx="1167382" cy="1382384"/>
                <a:chOff x="488294" y="4027109"/>
                <a:chExt cx="1167382" cy="1382384"/>
              </a:xfrm>
            </p:grpSpPr>
            <p:pic>
              <p:nvPicPr>
                <p:cNvPr id="27875" name="Picture 20" descr="smoothed_functional">
                  <a:extLst>
                    <a:ext uri="{FF2B5EF4-FFF2-40B4-BE49-F238E27FC236}">
                      <a16:creationId xmlns:a16="http://schemas.microsoft.com/office/drawing/2014/main" id="{D8DBCAC0-DBA5-4555-A56E-63E5FFD4D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876" name="Line 3">
                  <a:extLst>
                    <a:ext uri="{FF2B5EF4-FFF2-40B4-BE49-F238E27FC236}">
                      <a16:creationId xmlns:a16="http://schemas.microsoft.com/office/drawing/2014/main" id="{7BF5DF80-BBB2-45FF-9F49-EA062E37D7D0}"/>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877" name="Line 4">
                  <a:extLst>
                    <a:ext uri="{FF2B5EF4-FFF2-40B4-BE49-F238E27FC236}">
                      <a16:creationId xmlns:a16="http://schemas.microsoft.com/office/drawing/2014/main" id="{EEA1E8D3-FCFE-4AF0-9BFC-3E054843E149}"/>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cxnSp>
          <p:nvCxnSpPr>
            <p:cNvPr id="258" name="Straight Arrow Connector 257">
              <a:extLst>
                <a:ext uri="{FF2B5EF4-FFF2-40B4-BE49-F238E27FC236}">
                  <a16:creationId xmlns:a16="http://schemas.microsoft.com/office/drawing/2014/main" id="{5F3F85FC-F892-46CA-8573-C094005FE10C}"/>
                </a:ext>
              </a:extLst>
            </p:cNvPr>
            <p:cNvCxnSpPr/>
            <p:nvPr/>
          </p:nvCxnSpPr>
          <p:spPr>
            <a:xfrm>
              <a:off x="2015722" y="4761541"/>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375D5588-BA5A-4B5B-8EBC-5111D63D1CDC}"/>
                </a:ext>
              </a:extLst>
            </p:cNvPr>
            <p:cNvCxnSpPr/>
            <p:nvPr/>
          </p:nvCxnSpPr>
          <p:spPr>
            <a:xfrm>
              <a:off x="4068407" y="4761541"/>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49DF07A9-A233-4434-A581-9601E10633C4}"/>
                </a:ext>
              </a:extLst>
            </p:cNvPr>
            <p:cNvCxnSpPr/>
            <p:nvPr/>
          </p:nvCxnSpPr>
          <p:spPr>
            <a:xfrm>
              <a:off x="6192531" y="4734553"/>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785" name="Group 260">
              <a:extLst>
                <a:ext uri="{FF2B5EF4-FFF2-40B4-BE49-F238E27FC236}">
                  <a16:creationId xmlns:a16="http://schemas.microsoft.com/office/drawing/2014/main" id="{0423E660-C52B-42C9-B384-864AED7C7CF7}"/>
                </a:ext>
              </a:extLst>
            </p:cNvPr>
            <p:cNvGrpSpPr>
              <a:grpSpLocks/>
            </p:cNvGrpSpPr>
            <p:nvPr/>
          </p:nvGrpSpPr>
          <p:grpSpPr bwMode="auto">
            <a:xfrm>
              <a:off x="1947219" y="4384801"/>
              <a:ext cx="824581" cy="268335"/>
              <a:chOff x="251520" y="1617274"/>
              <a:chExt cx="3954599" cy="1381767"/>
            </a:xfrm>
          </p:grpSpPr>
          <p:sp>
            <p:nvSpPr>
              <p:cNvPr id="27787" name="Freeform 6">
                <a:extLst>
                  <a:ext uri="{FF2B5EF4-FFF2-40B4-BE49-F238E27FC236}">
                    <a16:creationId xmlns:a16="http://schemas.microsoft.com/office/drawing/2014/main" id="{5FA9189B-7232-4956-85C3-011F4A6050EE}"/>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788" name="Oval 7">
                <a:extLst>
                  <a:ext uri="{FF2B5EF4-FFF2-40B4-BE49-F238E27FC236}">
                    <a16:creationId xmlns:a16="http://schemas.microsoft.com/office/drawing/2014/main" id="{AD7DFBF6-85F1-497C-93C2-3072FBF16DC9}"/>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89" name="Oval 8">
                <a:extLst>
                  <a:ext uri="{FF2B5EF4-FFF2-40B4-BE49-F238E27FC236}">
                    <a16:creationId xmlns:a16="http://schemas.microsoft.com/office/drawing/2014/main" id="{53B1AE4A-E719-4505-96C1-AD24E79D6B06}"/>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0" name="Oval 9">
                <a:extLst>
                  <a:ext uri="{FF2B5EF4-FFF2-40B4-BE49-F238E27FC236}">
                    <a16:creationId xmlns:a16="http://schemas.microsoft.com/office/drawing/2014/main" id="{52F1D997-164E-4A7C-9BE1-1BA630895E16}"/>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1" name="Oval 10">
                <a:extLst>
                  <a:ext uri="{FF2B5EF4-FFF2-40B4-BE49-F238E27FC236}">
                    <a16:creationId xmlns:a16="http://schemas.microsoft.com/office/drawing/2014/main" id="{A35DAC59-20E7-4554-87D4-24AC32ED812E}"/>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2" name="Oval 11">
                <a:extLst>
                  <a:ext uri="{FF2B5EF4-FFF2-40B4-BE49-F238E27FC236}">
                    <a16:creationId xmlns:a16="http://schemas.microsoft.com/office/drawing/2014/main" id="{BF6DBA87-143B-4CB3-A022-A6BC3B096B0C}"/>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3" name="Oval 12">
                <a:extLst>
                  <a:ext uri="{FF2B5EF4-FFF2-40B4-BE49-F238E27FC236}">
                    <a16:creationId xmlns:a16="http://schemas.microsoft.com/office/drawing/2014/main" id="{A8ECC6FD-2823-46B7-AED3-B9126E51B8AD}"/>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4" name="Oval 13">
                <a:extLst>
                  <a:ext uri="{FF2B5EF4-FFF2-40B4-BE49-F238E27FC236}">
                    <a16:creationId xmlns:a16="http://schemas.microsoft.com/office/drawing/2014/main" id="{ADF1176D-5CA3-442D-A9F0-8A4D059A8BCF}"/>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5" name="Oval 14">
                <a:extLst>
                  <a:ext uri="{FF2B5EF4-FFF2-40B4-BE49-F238E27FC236}">
                    <a16:creationId xmlns:a16="http://schemas.microsoft.com/office/drawing/2014/main" id="{9515631C-1DE2-4194-B716-8F7FB64833C1}"/>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6" name="Oval 15">
                <a:extLst>
                  <a:ext uri="{FF2B5EF4-FFF2-40B4-BE49-F238E27FC236}">
                    <a16:creationId xmlns:a16="http://schemas.microsoft.com/office/drawing/2014/main" id="{2132AC08-59C7-4723-9CCE-1E7FFA855CFD}"/>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7" name="Oval 16">
                <a:extLst>
                  <a:ext uri="{FF2B5EF4-FFF2-40B4-BE49-F238E27FC236}">
                    <a16:creationId xmlns:a16="http://schemas.microsoft.com/office/drawing/2014/main" id="{1D603445-1857-46C5-9C4C-5C0D2284489C}"/>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8" name="Oval 17">
                <a:extLst>
                  <a:ext uri="{FF2B5EF4-FFF2-40B4-BE49-F238E27FC236}">
                    <a16:creationId xmlns:a16="http://schemas.microsoft.com/office/drawing/2014/main" id="{A3A885EC-1581-4906-B524-EB968A981C24}"/>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99" name="Oval 18">
                <a:extLst>
                  <a:ext uri="{FF2B5EF4-FFF2-40B4-BE49-F238E27FC236}">
                    <a16:creationId xmlns:a16="http://schemas.microsoft.com/office/drawing/2014/main" id="{9C1F6C78-F809-41B6-9087-C71FC8920F87}"/>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0" name="Oval 19">
                <a:extLst>
                  <a:ext uri="{FF2B5EF4-FFF2-40B4-BE49-F238E27FC236}">
                    <a16:creationId xmlns:a16="http://schemas.microsoft.com/office/drawing/2014/main" id="{B634E070-2343-4C8C-A72D-E1A8ABCD1790}"/>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1" name="Oval 20">
                <a:extLst>
                  <a:ext uri="{FF2B5EF4-FFF2-40B4-BE49-F238E27FC236}">
                    <a16:creationId xmlns:a16="http://schemas.microsoft.com/office/drawing/2014/main" id="{3A00D723-7C0B-43E8-9F5F-835CD0455A42}"/>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2" name="Oval 21">
                <a:extLst>
                  <a:ext uri="{FF2B5EF4-FFF2-40B4-BE49-F238E27FC236}">
                    <a16:creationId xmlns:a16="http://schemas.microsoft.com/office/drawing/2014/main" id="{97A8CAE3-19B6-4721-9D90-FEEE309B4533}"/>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3" name="Oval 22">
                <a:extLst>
                  <a:ext uri="{FF2B5EF4-FFF2-40B4-BE49-F238E27FC236}">
                    <a16:creationId xmlns:a16="http://schemas.microsoft.com/office/drawing/2014/main" id="{6FFC658B-994D-4603-97B6-71CF4ACD028B}"/>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4" name="Oval 23">
                <a:extLst>
                  <a:ext uri="{FF2B5EF4-FFF2-40B4-BE49-F238E27FC236}">
                    <a16:creationId xmlns:a16="http://schemas.microsoft.com/office/drawing/2014/main" id="{FD3D705A-A3CA-4D8D-A967-FF5AAAE1F66E}"/>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5" name="Oval 24">
                <a:extLst>
                  <a:ext uri="{FF2B5EF4-FFF2-40B4-BE49-F238E27FC236}">
                    <a16:creationId xmlns:a16="http://schemas.microsoft.com/office/drawing/2014/main" id="{A5E1D27D-C499-48A8-A721-15A386865C0D}"/>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6" name="Oval 25">
                <a:extLst>
                  <a:ext uri="{FF2B5EF4-FFF2-40B4-BE49-F238E27FC236}">
                    <a16:creationId xmlns:a16="http://schemas.microsoft.com/office/drawing/2014/main" id="{BC81AD93-8108-4983-8AFC-DAD1AB4863AF}"/>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7" name="Oval 26">
                <a:extLst>
                  <a:ext uri="{FF2B5EF4-FFF2-40B4-BE49-F238E27FC236}">
                    <a16:creationId xmlns:a16="http://schemas.microsoft.com/office/drawing/2014/main" id="{1D2C5248-65A3-4770-B6B8-8CD12AFB595B}"/>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8" name="Oval 27">
                <a:extLst>
                  <a:ext uri="{FF2B5EF4-FFF2-40B4-BE49-F238E27FC236}">
                    <a16:creationId xmlns:a16="http://schemas.microsoft.com/office/drawing/2014/main" id="{C1FE98F0-4AAA-44F5-B02C-08C9590F56B2}"/>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09" name="Oval 28">
                <a:extLst>
                  <a:ext uri="{FF2B5EF4-FFF2-40B4-BE49-F238E27FC236}">
                    <a16:creationId xmlns:a16="http://schemas.microsoft.com/office/drawing/2014/main" id="{B4E37385-BC39-4AA0-B3E5-500ADD604814}"/>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0" name="Oval 29">
                <a:extLst>
                  <a:ext uri="{FF2B5EF4-FFF2-40B4-BE49-F238E27FC236}">
                    <a16:creationId xmlns:a16="http://schemas.microsoft.com/office/drawing/2014/main" id="{B4501AA7-0D93-4DA1-9CDD-19D2C18ABCE7}"/>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1" name="Oval 30">
                <a:extLst>
                  <a:ext uri="{FF2B5EF4-FFF2-40B4-BE49-F238E27FC236}">
                    <a16:creationId xmlns:a16="http://schemas.microsoft.com/office/drawing/2014/main" id="{42E0BA43-C2C1-4001-8E2D-896F3909D2BA}"/>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2" name="Oval 31">
                <a:extLst>
                  <a:ext uri="{FF2B5EF4-FFF2-40B4-BE49-F238E27FC236}">
                    <a16:creationId xmlns:a16="http://schemas.microsoft.com/office/drawing/2014/main" id="{59B83773-501B-4BE5-AD9D-18166047E9A9}"/>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3" name="Oval 32">
                <a:extLst>
                  <a:ext uri="{FF2B5EF4-FFF2-40B4-BE49-F238E27FC236}">
                    <a16:creationId xmlns:a16="http://schemas.microsoft.com/office/drawing/2014/main" id="{8A4FA721-8C56-47D1-BFB7-DB99C15671C3}"/>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4" name="Oval 33">
                <a:extLst>
                  <a:ext uri="{FF2B5EF4-FFF2-40B4-BE49-F238E27FC236}">
                    <a16:creationId xmlns:a16="http://schemas.microsoft.com/office/drawing/2014/main" id="{462AD89E-224D-44C3-AD02-29609FD56A23}"/>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5" name="Oval 34">
                <a:extLst>
                  <a:ext uri="{FF2B5EF4-FFF2-40B4-BE49-F238E27FC236}">
                    <a16:creationId xmlns:a16="http://schemas.microsoft.com/office/drawing/2014/main" id="{95098EF7-90BA-474D-A479-14ED6E85FCE3}"/>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6" name="Oval 35">
                <a:extLst>
                  <a:ext uri="{FF2B5EF4-FFF2-40B4-BE49-F238E27FC236}">
                    <a16:creationId xmlns:a16="http://schemas.microsoft.com/office/drawing/2014/main" id="{7E94CA03-8CBC-4571-9F76-37CC54B5B8F4}"/>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7" name="Oval 36">
                <a:extLst>
                  <a:ext uri="{FF2B5EF4-FFF2-40B4-BE49-F238E27FC236}">
                    <a16:creationId xmlns:a16="http://schemas.microsoft.com/office/drawing/2014/main" id="{6BD440FB-8ED8-4683-BF1B-5EAE6CD6D070}"/>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8" name="Oval 37">
                <a:extLst>
                  <a:ext uri="{FF2B5EF4-FFF2-40B4-BE49-F238E27FC236}">
                    <a16:creationId xmlns:a16="http://schemas.microsoft.com/office/drawing/2014/main" id="{E35BB75D-DF9F-4C1A-9E27-0352CB758278}"/>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19" name="Oval 38">
                <a:extLst>
                  <a:ext uri="{FF2B5EF4-FFF2-40B4-BE49-F238E27FC236}">
                    <a16:creationId xmlns:a16="http://schemas.microsoft.com/office/drawing/2014/main" id="{FCD6E3F7-4AD2-4511-9766-2637B3CCC329}"/>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0" name="Oval 39">
                <a:extLst>
                  <a:ext uri="{FF2B5EF4-FFF2-40B4-BE49-F238E27FC236}">
                    <a16:creationId xmlns:a16="http://schemas.microsoft.com/office/drawing/2014/main" id="{BC5C7915-D666-48B6-A2E0-98895B8F7546}"/>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1" name="Oval 40">
                <a:extLst>
                  <a:ext uri="{FF2B5EF4-FFF2-40B4-BE49-F238E27FC236}">
                    <a16:creationId xmlns:a16="http://schemas.microsoft.com/office/drawing/2014/main" id="{08850490-D42C-40BE-82C3-D1E4294F84F3}"/>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2" name="Oval 41">
                <a:extLst>
                  <a:ext uri="{FF2B5EF4-FFF2-40B4-BE49-F238E27FC236}">
                    <a16:creationId xmlns:a16="http://schemas.microsoft.com/office/drawing/2014/main" id="{9A71418F-C592-4F9E-AB1E-5E8B101B0DE2}"/>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3" name="Oval 42">
                <a:extLst>
                  <a:ext uri="{FF2B5EF4-FFF2-40B4-BE49-F238E27FC236}">
                    <a16:creationId xmlns:a16="http://schemas.microsoft.com/office/drawing/2014/main" id="{30E11BF2-32F0-4921-AF47-AF0C40B27A21}"/>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4" name="Oval 43">
                <a:extLst>
                  <a:ext uri="{FF2B5EF4-FFF2-40B4-BE49-F238E27FC236}">
                    <a16:creationId xmlns:a16="http://schemas.microsoft.com/office/drawing/2014/main" id="{470EECAF-D91B-4617-A19C-C7BF3A6A2C37}"/>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5" name="Oval 44">
                <a:extLst>
                  <a:ext uri="{FF2B5EF4-FFF2-40B4-BE49-F238E27FC236}">
                    <a16:creationId xmlns:a16="http://schemas.microsoft.com/office/drawing/2014/main" id="{A1951CF4-AB70-4F2C-BA51-E3BD844D9C5B}"/>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6" name="Oval 45">
                <a:extLst>
                  <a:ext uri="{FF2B5EF4-FFF2-40B4-BE49-F238E27FC236}">
                    <a16:creationId xmlns:a16="http://schemas.microsoft.com/office/drawing/2014/main" id="{DA1E2D50-5490-4CE2-BC9C-DBB8C10CE7CC}"/>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7" name="Oval 46">
                <a:extLst>
                  <a:ext uri="{FF2B5EF4-FFF2-40B4-BE49-F238E27FC236}">
                    <a16:creationId xmlns:a16="http://schemas.microsoft.com/office/drawing/2014/main" id="{104626EF-5F2A-4C01-93C6-58AA5B3B47DE}"/>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8" name="Oval 47">
                <a:extLst>
                  <a:ext uri="{FF2B5EF4-FFF2-40B4-BE49-F238E27FC236}">
                    <a16:creationId xmlns:a16="http://schemas.microsoft.com/office/drawing/2014/main" id="{6BC4E833-636D-4B5A-899B-8543B9135651}"/>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29" name="Oval 48">
                <a:extLst>
                  <a:ext uri="{FF2B5EF4-FFF2-40B4-BE49-F238E27FC236}">
                    <a16:creationId xmlns:a16="http://schemas.microsoft.com/office/drawing/2014/main" id="{74D318D2-5E1A-409F-AFF8-F7E519D1B8CE}"/>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0" name="Oval 49">
                <a:extLst>
                  <a:ext uri="{FF2B5EF4-FFF2-40B4-BE49-F238E27FC236}">
                    <a16:creationId xmlns:a16="http://schemas.microsoft.com/office/drawing/2014/main" id="{997727F5-8DE3-4BA8-9EDC-C7B782CAF6BA}"/>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1" name="Oval 50">
                <a:extLst>
                  <a:ext uri="{FF2B5EF4-FFF2-40B4-BE49-F238E27FC236}">
                    <a16:creationId xmlns:a16="http://schemas.microsoft.com/office/drawing/2014/main" id="{64BD5221-5A93-4517-83B1-43C436DEB0DD}"/>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2" name="Oval 51">
                <a:extLst>
                  <a:ext uri="{FF2B5EF4-FFF2-40B4-BE49-F238E27FC236}">
                    <a16:creationId xmlns:a16="http://schemas.microsoft.com/office/drawing/2014/main" id="{51F56AB3-251B-425F-8674-46A4F4296996}"/>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3" name="Oval 52">
                <a:extLst>
                  <a:ext uri="{FF2B5EF4-FFF2-40B4-BE49-F238E27FC236}">
                    <a16:creationId xmlns:a16="http://schemas.microsoft.com/office/drawing/2014/main" id="{54A842AC-BFB1-48D0-8425-1A729E50E711}"/>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4" name="Oval 53">
                <a:extLst>
                  <a:ext uri="{FF2B5EF4-FFF2-40B4-BE49-F238E27FC236}">
                    <a16:creationId xmlns:a16="http://schemas.microsoft.com/office/drawing/2014/main" id="{05B15086-77AE-40C0-B6FC-BB94A04F4A5A}"/>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5" name="Oval 54">
                <a:extLst>
                  <a:ext uri="{FF2B5EF4-FFF2-40B4-BE49-F238E27FC236}">
                    <a16:creationId xmlns:a16="http://schemas.microsoft.com/office/drawing/2014/main" id="{9B0F7193-D43F-4572-8BC6-803902A2A2C5}"/>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6" name="Oval 55">
                <a:extLst>
                  <a:ext uri="{FF2B5EF4-FFF2-40B4-BE49-F238E27FC236}">
                    <a16:creationId xmlns:a16="http://schemas.microsoft.com/office/drawing/2014/main" id="{80060947-B235-4D4B-A5DC-6BBA99595DF8}"/>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7" name="Oval 56">
                <a:extLst>
                  <a:ext uri="{FF2B5EF4-FFF2-40B4-BE49-F238E27FC236}">
                    <a16:creationId xmlns:a16="http://schemas.microsoft.com/office/drawing/2014/main" id="{20EB0554-637C-4D81-BB2F-F64743B129F5}"/>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8" name="Oval 57">
                <a:extLst>
                  <a:ext uri="{FF2B5EF4-FFF2-40B4-BE49-F238E27FC236}">
                    <a16:creationId xmlns:a16="http://schemas.microsoft.com/office/drawing/2014/main" id="{E9B56369-E509-48CA-8552-155A9EDCB15C}"/>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39" name="Oval 58">
                <a:extLst>
                  <a:ext uri="{FF2B5EF4-FFF2-40B4-BE49-F238E27FC236}">
                    <a16:creationId xmlns:a16="http://schemas.microsoft.com/office/drawing/2014/main" id="{147FB0E4-8348-4BD5-BE38-1E36A7015137}"/>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0" name="Oval 59">
                <a:extLst>
                  <a:ext uri="{FF2B5EF4-FFF2-40B4-BE49-F238E27FC236}">
                    <a16:creationId xmlns:a16="http://schemas.microsoft.com/office/drawing/2014/main" id="{7D6CD841-8332-4632-8629-49397644C349}"/>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1" name="Oval 60">
                <a:extLst>
                  <a:ext uri="{FF2B5EF4-FFF2-40B4-BE49-F238E27FC236}">
                    <a16:creationId xmlns:a16="http://schemas.microsoft.com/office/drawing/2014/main" id="{D5347968-E705-41F5-B862-7A44329A7D57}"/>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2" name="Oval 61">
                <a:extLst>
                  <a:ext uri="{FF2B5EF4-FFF2-40B4-BE49-F238E27FC236}">
                    <a16:creationId xmlns:a16="http://schemas.microsoft.com/office/drawing/2014/main" id="{EF06F4D7-7A71-479B-B182-827A7CB499A2}"/>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3" name="Oval 62">
                <a:extLst>
                  <a:ext uri="{FF2B5EF4-FFF2-40B4-BE49-F238E27FC236}">
                    <a16:creationId xmlns:a16="http://schemas.microsoft.com/office/drawing/2014/main" id="{127075C7-5168-4736-B607-AA27BD705B57}"/>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4" name="Oval 63">
                <a:extLst>
                  <a:ext uri="{FF2B5EF4-FFF2-40B4-BE49-F238E27FC236}">
                    <a16:creationId xmlns:a16="http://schemas.microsoft.com/office/drawing/2014/main" id="{FFD4E4BD-D9EB-4AF1-94E8-85B4ABF475D1}"/>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5" name="Oval 64">
                <a:extLst>
                  <a:ext uri="{FF2B5EF4-FFF2-40B4-BE49-F238E27FC236}">
                    <a16:creationId xmlns:a16="http://schemas.microsoft.com/office/drawing/2014/main" id="{6B2FADFD-5872-4B09-A9FB-B9E0AEBCB55E}"/>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6" name="Oval 65">
                <a:extLst>
                  <a:ext uri="{FF2B5EF4-FFF2-40B4-BE49-F238E27FC236}">
                    <a16:creationId xmlns:a16="http://schemas.microsoft.com/office/drawing/2014/main" id="{A0EAC221-25CB-4F02-84D6-70E79208B059}"/>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7" name="Oval 66">
                <a:extLst>
                  <a:ext uri="{FF2B5EF4-FFF2-40B4-BE49-F238E27FC236}">
                    <a16:creationId xmlns:a16="http://schemas.microsoft.com/office/drawing/2014/main" id="{628852C8-1ABE-4C3A-8A32-CA33F5449D5B}"/>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8" name="Oval 67">
                <a:extLst>
                  <a:ext uri="{FF2B5EF4-FFF2-40B4-BE49-F238E27FC236}">
                    <a16:creationId xmlns:a16="http://schemas.microsoft.com/office/drawing/2014/main" id="{AE85BFF3-7148-4AF0-8636-72F9048232B4}"/>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49" name="Oval 68">
                <a:extLst>
                  <a:ext uri="{FF2B5EF4-FFF2-40B4-BE49-F238E27FC236}">
                    <a16:creationId xmlns:a16="http://schemas.microsoft.com/office/drawing/2014/main" id="{A5C58015-D6F1-487F-B610-FE797B8AD4EA}"/>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0" name="Oval 69">
                <a:extLst>
                  <a:ext uri="{FF2B5EF4-FFF2-40B4-BE49-F238E27FC236}">
                    <a16:creationId xmlns:a16="http://schemas.microsoft.com/office/drawing/2014/main" id="{4C47C8ED-1A6E-4564-B33D-005CB6483CFA}"/>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1" name="Oval 70">
                <a:extLst>
                  <a:ext uri="{FF2B5EF4-FFF2-40B4-BE49-F238E27FC236}">
                    <a16:creationId xmlns:a16="http://schemas.microsoft.com/office/drawing/2014/main" id="{FF3DDE31-A088-4278-B4AA-3C0916FFF5AA}"/>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2" name="Oval 71">
                <a:extLst>
                  <a:ext uri="{FF2B5EF4-FFF2-40B4-BE49-F238E27FC236}">
                    <a16:creationId xmlns:a16="http://schemas.microsoft.com/office/drawing/2014/main" id="{2DBA5C24-4430-483E-9A30-B73284126C21}"/>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3" name="Oval 72">
                <a:extLst>
                  <a:ext uri="{FF2B5EF4-FFF2-40B4-BE49-F238E27FC236}">
                    <a16:creationId xmlns:a16="http://schemas.microsoft.com/office/drawing/2014/main" id="{B740724A-EF31-46E4-B643-E3B188188A83}"/>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4" name="Oval 73">
                <a:extLst>
                  <a:ext uri="{FF2B5EF4-FFF2-40B4-BE49-F238E27FC236}">
                    <a16:creationId xmlns:a16="http://schemas.microsoft.com/office/drawing/2014/main" id="{4A1AFFCB-1D9B-43BB-B410-36EBECA49F03}"/>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5" name="Oval 74">
                <a:extLst>
                  <a:ext uri="{FF2B5EF4-FFF2-40B4-BE49-F238E27FC236}">
                    <a16:creationId xmlns:a16="http://schemas.microsoft.com/office/drawing/2014/main" id="{9F3E8F67-EA3B-4B09-A0F7-28558CB6CD0C}"/>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6" name="Oval 75">
                <a:extLst>
                  <a:ext uri="{FF2B5EF4-FFF2-40B4-BE49-F238E27FC236}">
                    <a16:creationId xmlns:a16="http://schemas.microsoft.com/office/drawing/2014/main" id="{9662F7E0-E7EF-4890-B8CB-443F24B61F94}"/>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7" name="Oval 76">
                <a:extLst>
                  <a:ext uri="{FF2B5EF4-FFF2-40B4-BE49-F238E27FC236}">
                    <a16:creationId xmlns:a16="http://schemas.microsoft.com/office/drawing/2014/main" id="{5600A4E2-19F2-43C1-A6C5-6C16D4C31F03}"/>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8" name="Oval 77">
                <a:extLst>
                  <a:ext uri="{FF2B5EF4-FFF2-40B4-BE49-F238E27FC236}">
                    <a16:creationId xmlns:a16="http://schemas.microsoft.com/office/drawing/2014/main" id="{FF1EB2DD-6293-48D8-B4BB-F2C78F50EB54}"/>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59" name="Oval 78">
                <a:extLst>
                  <a:ext uri="{FF2B5EF4-FFF2-40B4-BE49-F238E27FC236}">
                    <a16:creationId xmlns:a16="http://schemas.microsoft.com/office/drawing/2014/main" id="{B24C369D-549B-4E06-B835-0CEAB513626E}"/>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0" name="Oval 79">
                <a:extLst>
                  <a:ext uri="{FF2B5EF4-FFF2-40B4-BE49-F238E27FC236}">
                    <a16:creationId xmlns:a16="http://schemas.microsoft.com/office/drawing/2014/main" id="{FE8EA594-ACC4-469E-8CA0-975F8D984F20}"/>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1" name="Oval 80">
                <a:extLst>
                  <a:ext uri="{FF2B5EF4-FFF2-40B4-BE49-F238E27FC236}">
                    <a16:creationId xmlns:a16="http://schemas.microsoft.com/office/drawing/2014/main" id="{0B4EAC89-34F5-426A-9957-38ED4AF56F0D}"/>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2" name="Oval 81">
                <a:extLst>
                  <a:ext uri="{FF2B5EF4-FFF2-40B4-BE49-F238E27FC236}">
                    <a16:creationId xmlns:a16="http://schemas.microsoft.com/office/drawing/2014/main" id="{C5B3567D-DBF9-48BC-A0A1-59894613EED5}"/>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3" name="Oval 82">
                <a:extLst>
                  <a:ext uri="{FF2B5EF4-FFF2-40B4-BE49-F238E27FC236}">
                    <a16:creationId xmlns:a16="http://schemas.microsoft.com/office/drawing/2014/main" id="{51D849A9-4B0A-48CD-899C-A7F2B04BD41D}"/>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4" name="Oval 83">
                <a:extLst>
                  <a:ext uri="{FF2B5EF4-FFF2-40B4-BE49-F238E27FC236}">
                    <a16:creationId xmlns:a16="http://schemas.microsoft.com/office/drawing/2014/main" id="{C6A2BB14-B8F9-4935-A819-0DB2A8AF7464}"/>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5" name="Oval 84">
                <a:extLst>
                  <a:ext uri="{FF2B5EF4-FFF2-40B4-BE49-F238E27FC236}">
                    <a16:creationId xmlns:a16="http://schemas.microsoft.com/office/drawing/2014/main" id="{B9FFAF93-C8D7-4975-BED5-61ABA6256444}"/>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6" name="Oval 85">
                <a:extLst>
                  <a:ext uri="{FF2B5EF4-FFF2-40B4-BE49-F238E27FC236}">
                    <a16:creationId xmlns:a16="http://schemas.microsoft.com/office/drawing/2014/main" id="{F5B67F7C-F48A-4246-A54A-C13FF1723F22}"/>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7" name="Oval 86">
                <a:extLst>
                  <a:ext uri="{FF2B5EF4-FFF2-40B4-BE49-F238E27FC236}">
                    <a16:creationId xmlns:a16="http://schemas.microsoft.com/office/drawing/2014/main" id="{16E14781-0279-40F2-B3DF-653B357E4C15}"/>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8" name="Oval 87">
                <a:extLst>
                  <a:ext uri="{FF2B5EF4-FFF2-40B4-BE49-F238E27FC236}">
                    <a16:creationId xmlns:a16="http://schemas.microsoft.com/office/drawing/2014/main" id="{CCFD1520-0170-4F3D-A3E2-C4F3FAC2D2A6}"/>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69" name="Oval 88">
                <a:extLst>
                  <a:ext uri="{FF2B5EF4-FFF2-40B4-BE49-F238E27FC236}">
                    <a16:creationId xmlns:a16="http://schemas.microsoft.com/office/drawing/2014/main" id="{82B4847C-1529-4161-AA2C-A18CE028D4DC}"/>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70" name="Oval 89">
                <a:extLst>
                  <a:ext uri="{FF2B5EF4-FFF2-40B4-BE49-F238E27FC236}">
                    <a16:creationId xmlns:a16="http://schemas.microsoft.com/office/drawing/2014/main" id="{B4EA12E4-409A-4DDE-A820-725B3973D3A3}"/>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871" name="Oval 90">
                <a:extLst>
                  <a:ext uri="{FF2B5EF4-FFF2-40B4-BE49-F238E27FC236}">
                    <a16:creationId xmlns:a16="http://schemas.microsoft.com/office/drawing/2014/main" id="{2F1C9937-F9D8-4B47-85A0-433E2A2A8EDF}"/>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sp>
          <p:nvSpPr>
            <p:cNvPr id="262" name="TextBox 261">
              <a:extLst>
                <a:ext uri="{FF2B5EF4-FFF2-40B4-BE49-F238E27FC236}">
                  <a16:creationId xmlns:a16="http://schemas.microsoft.com/office/drawing/2014/main" id="{806D653F-519D-41DC-988B-9EE5C5AECFED}"/>
                </a:ext>
              </a:extLst>
            </p:cNvPr>
            <p:cNvSpPr txBox="1"/>
            <p:nvPr/>
          </p:nvSpPr>
          <p:spPr>
            <a:xfrm>
              <a:off x="151955" y="4509991"/>
              <a:ext cx="461665" cy="323165"/>
            </a:xfrm>
            <a:prstGeom prst="rect">
              <a:avLst/>
            </a:prstGeom>
            <a:noFill/>
          </p:spPr>
          <p:txBody>
            <a:bodyPr vert="vert270" wrap="none">
              <a:spAutoFit/>
            </a:bodyPr>
            <a:lstStyle/>
            <a:p>
              <a:pPr eaLnBrk="1" hangingPunct="1">
                <a:defRPr/>
              </a:pPr>
              <a:r>
                <a:rPr lang="en-GB" dirty="0">
                  <a:latin typeface="Arial" charset="0"/>
                </a:rPr>
                <a:t>…</a:t>
              </a:r>
            </a:p>
          </p:txBody>
        </p:sp>
      </p:grpSp>
      <p:grpSp>
        <p:nvGrpSpPr>
          <p:cNvPr id="375" name="Group 374">
            <a:extLst>
              <a:ext uri="{FF2B5EF4-FFF2-40B4-BE49-F238E27FC236}">
                <a16:creationId xmlns:a16="http://schemas.microsoft.com/office/drawing/2014/main" id="{78BED036-B8A8-4861-84E9-450658ECAEE6}"/>
              </a:ext>
            </a:extLst>
          </p:cNvPr>
          <p:cNvGrpSpPr>
            <a:grpSpLocks/>
          </p:cNvGrpSpPr>
          <p:nvPr/>
        </p:nvGrpSpPr>
        <p:grpSpPr bwMode="auto">
          <a:xfrm>
            <a:off x="152400" y="5391150"/>
            <a:ext cx="8596313" cy="1458913"/>
            <a:chOff x="151955" y="5390444"/>
            <a:chExt cx="8596509" cy="1458936"/>
          </a:xfrm>
        </p:grpSpPr>
        <p:pic>
          <p:nvPicPr>
            <p:cNvPr id="27657" name="Picture 375">
              <a:extLst>
                <a:ext uri="{FF2B5EF4-FFF2-40B4-BE49-F238E27FC236}">
                  <a16:creationId xmlns:a16="http://schemas.microsoft.com/office/drawing/2014/main" id="{78F6B9D3-E879-4EA9-9969-E749DCE66460}"/>
                </a:ext>
              </a:extLst>
            </p:cNvPr>
            <p:cNvPicPr>
              <a:picLocks noChangeAspect="1"/>
            </p:cNvPicPr>
            <p:nvPr/>
          </p:nvPicPr>
          <p:blipFill>
            <a:blip r:embed="rId11">
              <a:extLst>
                <a:ext uri="{28A0092B-C50C-407E-A947-70E740481C1C}">
                  <a14:useLocalDpi xmlns:a14="http://schemas.microsoft.com/office/drawing/2010/main" val="0"/>
                </a:ext>
              </a:extLst>
            </a:blip>
            <a:srcRect t="42432" r="54469"/>
            <a:stretch>
              <a:fillRect/>
            </a:stretch>
          </p:blipFill>
          <p:spPr bwMode="auto">
            <a:xfrm>
              <a:off x="5051513" y="5578041"/>
              <a:ext cx="965347" cy="115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76">
              <a:extLst>
                <a:ext uri="{FF2B5EF4-FFF2-40B4-BE49-F238E27FC236}">
                  <a16:creationId xmlns:a16="http://schemas.microsoft.com/office/drawing/2014/main" id="{592DD002-7730-4852-BCE3-351299FDD1E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92737" y="5433668"/>
              <a:ext cx="1555727" cy="14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Group 377">
              <a:extLst>
                <a:ext uri="{FF2B5EF4-FFF2-40B4-BE49-F238E27FC236}">
                  <a16:creationId xmlns:a16="http://schemas.microsoft.com/office/drawing/2014/main" id="{8676BC33-9E75-428C-AD00-5E602A2C2805}"/>
                </a:ext>
              </a:extLst>
            </p:cNvPr>
            <p:cNvGrpSpPr>
              <a:grpSpLocks/>
            </p:cNvGrpSpPr>
            <p:nvPr/>
          </p:nvGrpSpPr>
          <p:grpSpPr bwMode="auto">
            <a:xfrm>
              <a:off x="3023828" y="5390444"/>
              <a:ext cx="857405" cy="1339368"/>
              <a:chOff x="3066523" y="1157825"/>
              <a:chExt cx="857405" cy="1339368"/>
            </a:xfrm>
          </p:grpSpPr>
          <p:grpSp>
            <p:nvGrpSpPr>
              <p:cNvPr id="27763" name="Group 481">
                <a:extLst>
                  <a:ext uri="{FF2B5EF4-FFF2-40B4-BE49-F238E27FC236}">
                    <a16:creationId xmlns:a16="http://schemas.microsoft.com/office/drawing/2014/main" id="{D2AC2FA2-21F5-4569-9EAB-5635527EA58B}"/>
                  </a:ext>
                </a:extLst>
              </p:cNvPr>
              <p:cNvGrpSpPr>
                <a:grpSpLocks/>
              </p:cNvGrpSpPr>
              <p:nvPr/>
            </p:nvGrpSpPr>
            <p:grpSpPr bwMode="auto">
              <a:xfrm>
                <a:off x="3066523" y="1367012"/>
                <a:ext cx="857405" cy="1130181"/>
                <a:chOff x="4206875" y="1087438"/>
                <a:chExt cx="5353050" cy="5581650"/>
              </a:xfrm>
            </p:grpSpPr>
            <p:sp>
              <p:nvSpPr>
                <p:cNvPr id="27766" name="Rectangle 114">
                  <a:extLst>
                    <a:ext uri="{FF2B5EF4-FFF2-40B4-BE49-F238E27FC236}">
                      <a16:creationId xmlns:a16="http://schemas.microsoft.com/office/drawing/2014/main" id="{339AD271-1ABB-497E-869B-ECE43D361AEC}"/>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67" name="Rectangle 115">
                  <a:extLst>
                    <a:ext uri="{FF2B5EF4-FFF2-40B4-BE49-F238E27FC236}">
                      <a16:creationId xmlns:a16="http://schemas.microsoft.com/office/drawing/2014/main" id="{C1EBE8FE-E6E0-4531-A05A-E91C031C1B80}"/>
                    </a:ext>
                  </a:extLst>
                </p:cNvPr>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pic>
              <p:nvPicPr>
                <p:cNvPr id="27768" name="Picture 116">
                  <a:extLst>
                    <a:ext uri="{FF2B5EF4-FFF2-40B4-BE49-F238E27FC236}">
                      <a16:creationId xmlns:a16="http://schemas.microsoft.com/office/drawing/2014/main" id="{BCB3D07D-153D-4E26-B634-660D626F54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69" name="Line 117">
                  <a:extLst>
                    <a:ext uri="{FF2B5EF4-FFF2-40B4-BE49-F238E27FC236}">
                      <a16:creationId xmlns:a16="http://schemas.microsoft.com/office/drawing/2014/main" id="{3E9C605E-83F4-4797-B397-16411A369555}"/>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0" name="Line 118">
                  <a:extLst>
                    <a:ext uri="{FF2B5EF4-FFF2-40B4-BE49-F238E27FC236}">
                      <a16:creationId xmlns:a16="http://schemas.microsoft.com/office/drawing/2014/main" id="{E73F3915-7E1C-4DBA-A733-7D70E3ADD233}"/>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1" name="Line 119">
                  <a:extLst>
                    <a:ext uri="{FF2B5EF4-FFF2-40B4-BE49-F238E27FC236}">
                      <a16:creationId xmlns:a16="http://schemas.microsoft.com/office/drawing/2014/main" id="{EE99208E-3470-44D6-8266-2192A29F24BB}"/>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2" name="Line 120">
                  <a:extLst>
                    <a:ext uri="{FF2B5EF4-FFF2-40B4-BE49-F238E27FC236}">
                      <a16:creationId xmlns:a16="http://schemas.microsoft.com/office/drawing/2014/main" id="{04778F0E-1D0F-4605-83B7-BE873FD74C3D}"/>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3" name="Line 121">
                  <a:extLst>
                    <a:ext uri="{FF2B5EF4-FFF2-40B4-BE49-F238E27FC236}">
                      <a16:creationId xmlns:a16="http://schemas.microsoft.com/office/drawing/2014/main" id="{B8BBE451-F6B5-49C2-9FCB-995C837701D1}"/>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4" name="Line 122">
                  <a:extLst>
                    <a:ext uri="{FF2B5EF4-FFF2-40B4-BE49-F238E27FC236}">
                      <a16:creationId xmlns:a16="http://schemas.microsoft.com/office/drawing/2014/main" id="{18F585E9-0B1C-4F55-924E-B9C664A66C8F}"/>
                    </a:ext>
                  </a:extLst>
                </p:cNvPr>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5" name="Line 123">
                  <a:extLst>
                    <a:ext uri="{FF2B5EF4-FFF2-40B4-BE49-F238E27FC236}">
                      <a16:creationId xmlns:a16="http://schemas.microsoft.com/office/drawing/2014/main" id="{AE0E177B-E3E4-49C6-A589-E424A5F6E3C2}"/>
                    </a:ext>
                  </a:extLst>
                </p:cNvPr>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6" name="Line 124">
                  <a:extLst>
                    <a:ext uri="{FF2B5EF4-FFF2-40B4-BE49-F238E27FC236}">
                      <a16:creationId xmlns:a16="http://schemas.microsoft.com/office/drawing/2014/main" id="{0DFB5104-FC38-4FC1-85B0-7F95E46E7DD6}"/>
                    </a:ext>
                  </a:extLst>
                </p:cNvPr>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777" name="Line 125">
                  <a:extLst>
                    <a:ext uri="{FF2B5EF4-FFF2-40B4-BE49-F238E27FC236}">
                      <a16:creationId xmlns:a16="http://schemas.microsoft.com/office/drawing/2014/main" id="{30DD5941-281A-4829-8780-4EA7B29C211B}"/>
                    </a:ext>
                  </a:extLst>
                </p:cNvPr>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483" name="Straight Connector 482">
                <a:extLst>
                  <a:ext uri="{FF2B5EF4-FFF2-40B4-BE49-F238E27FC236}">
                    <a16:creationId xmlns:a16="http://schemas.microsoft.com/office/drawing/2014/main" id="{FCA5820C-4770-48F4-8940-AD4205A14342}"/>
                  </a:ext>
                </a:extLst>
              </p:cNvPr>
              <p:cNvCxnSpPr/>
              <p:nvPr/>
            </p:nvCxnSpPr>
            <p:spPr>
              <a:xfrm>
                <a:off x="3066503" y="1305465"/>
                <a:ext cx="857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4" name="Rectangle 483">
                <a:extLst>
                  <a:ext uri="{FF2B5EF4-FFF2-40B4-BE49-F238E27FC236}">
                    <a16:creationId xmlns:a16="http://schemas.microsoft.com/office/drawing/2014/main" id="{A3F69129-8D79-49E6-A7EB-C8A3B92AE2BF}"/>
                  </a:ext>
                </a:extLst>
              </p:cNvPr>
              <p:cNvSpPr/>
              <p:nvPr/>
            </p:nvSpPr>
            <p:spPr>
              <a:xfrm>
                <a:off x="3066503" y="1157825"/>
                <a:ext cx="101602" cy="147640"/>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27660" name="Group 378">
              <a:extLst>
                <a:ext uri="{FF2B5EF4-FFF2-40B4-BE49-F238E27FC236}">
                  <a16:creationId xmlns:a16="http://schemas.microsoft.com/office/drawing/2014/main" id="{45A5E445-24CF-43CA-B755-2DC4D3016ACB}"/>
                </a:ext>
              </a:extLst>
            </p:cNvPr>
            <p:cNvGrpSpPr>
              <a:grpSpLocks/>
            </p:cNvGrpSpPr>
            <p:nvPr/>
          </p:nvGrpSpPr>
          <p:grpSpPr bwMode="auto">
            <a:xfrm>
              <a:off x="758551" y="5497759"/>
              <a:ext cx="1072884" cy="1287529"/>
              <a:chOff x="488294" y="4027109"/>
              <a:chExt cx="1472182" cy="1687184"/>
            </a:xfrm>
          </p:grpSpPr>
          <p:grpSp>
            <p:nvGrpSpPr>
              <p:cNvPr id="27751" name="Group 469">
                <a:extLst>
                  <a:ext uri="{FF2B5EF4-FFF2-40B4-BE49-F238E27FC236}">
                    <a16:creationId xmlns:a16="http://schemas.microsoft.com/office/drawing/2014/main" id="{8396301D-5E88-41FE-AAD8-7CAE2B22F7D7}"/>
                  </a:ext>
                </a:extLst>
              </p:cNvPr>
              <p:cNvGrpSpPr>
                <a:grpSpLocks/>
              </p:cNvGrpSpPr>
              <p:nvPr/>
            </p:nvGrpSpPr>
            <p:grpSpPr bwMode="auto">
              <a:xfrm>
                <a:off x="488294" y="4027109"/>
                <a:ext cx="1167382" cy="1382384"/>
                <a:chOff x="488294" y="4027109"/>
                <a:chExt cx="1167382" cy="1382384"/>
              </a:xfrm>
            </p:grpSpPr>
            <p:pic>
              <p:nvPicPr>
                <p:cNvPr id="27760" name="Picture 20" descr="smoothed_functional">
                  <a:extLst>
                    <a:ext uri="{FF2B5EF4-FFF2-40B4-BE49-F238E27FC236}">
                      <a16:creationId xmlns:a16="http://schemas.microsoft.com/office/drawing/2014/main" id="{361F9C08-03BF-4DE7-B021-04F0FE4F8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761" name="Line 3">
                  <a:extLst>
                    <a:ext uri="{FF2B5EF4-FFF2-40B4-BE49-F238E27FC236}">
                      <a16:creationId xmlns:a16="http://schemas.microsoft.com/office/drawing/2014/main" id="{9D873AB8-B7D6-43FB-9929-22989B0BAB41}"/>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762" name="Line 4">
                  <a:extLst>
                    <a:ext uri="{FF2B5EF4-FFF2-40B4-BE49-F238E27FC236}">
                      <a16:creationId xmlns:a16="http://schemas.microsoft.com/office/drawing/2014/main" id="{9A789A7D-A76B-4DAC-976D-5215E6F21136}"/>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7752" name="Group 470">
                <a:extLst>
                  <a:ext uri="{FF2B5EF4-FFF2-40B4-BE49-F238E27FC236}">
                    <a16:creationId xmlns:a16="http://schemas.microsoft.com/office/drawing/2014/main" id="{78FD977F-EBFB-4649-8BD4-29CCDBF3BA29}"/>
                  </a:ext>
                </a:extLst>
              </p:cNvPr>
              <p:cNvGrpSpPr>
                <a:grpSpLocks/>
              </p:cNvGrpSpPr>
              <p:nvPr/>
            </p:nvGrpSpPr>
            <p:grpSpPr bwMode="auto">
              <a:xfrm>
                <a:off x="640694" y="4179509"/>
                <a:ext cx="1167382" cy="1382384"/>
                <a:chOff x="488294" y="4027109"/>
                <a:chExt cx="1167382" cy="1382384"/>
              </a:xfrm>
            </p:grpSpPr>
            <p:pic>
              <p:nvPicPr>
                <p:cNvPr id="27757" name="Picture 20" descr="smoothed_functional">
                  <a:extLst>
                    <a:ext uri="{FF2B5EF4-FFF2-40B4-BE49-F238E27FC236}">
                      <a16:creationId xmlns:a16="http://schemas.microsoft.com/office/drawing/2014/main" id="{BB91B81F-3D53-4D19-82E1-0FC0FF7EC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758" name="Line 3">
                  <a:extLst>
                    <a:ext uri="{FF2B5EF4-FFF2-40B4-BE49-F238E27FC236}">
                      <a16:creationId xmlns:a16="http://schemas.microsoft.com/office/drawing/2014/main" id="{27A7391B-A968-414D-9841-A1AE79C857C5}"/>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759" name="Line 4">
                  <a:extLst>
                    <a:ext uri="{FF2B5EF4-FFF2-40B4-BE49-F238E27FC236}">
                      <a16:creationId xmlns:a16="http://schemas.microsoft.com/office/drawing/2014/main" id="{8DDCCEB6-4672-47EE-AEA2-081B36DF4D31}"/>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27753" name="Group 471">
                <a:extLst>
                  <a:ext uri="{FF2B5EF4-FFF2-40B4-BE49-F238E27FC236}">
                    <a16:creationId xmlns:a16="http://schemas.microsoft.com/office/drawing/2014/main" id="{B9E171D9-6483-4B43-A755-2EC2F98E9A96}"/>
                  </a:ext>
                </a:extLst>
              </p:cNvPr>
              <p:cNvGrpSpPr>
                <a:grpSpLocks/>
              </p:cNvGrpSpPr>
              <p:nvPr/>
            </p:nvGrpSpPr>
            <p:grpSpPr bwMode="auto">
              <a:xfrm>
                <a:off x="793094" y="4331909"/>
                <a:ext cx="1167382" cy="1382384"/>
                <a:chOff x="488294" y="4027109"/>
                <a:chExt cx="1167382" cy="1382384"/>
              </a:xfrm>
            </p:grpSpPr>
            <p:pic>
              <p:nvPicPr>
                <p:cNvPr id="27754" name="Picture 20" descr="smoothed_functional">
                  <a:extLst>
                    <a:ext uri="{FF2B5EF4-FFF2-40B4-BE49-F238E27FC236}">
                      <a16:creationId xmlns:a16="http://schemas.microsoft.com/office/drawing/2014/main" id="{84F015C8-1E94-4E01-9945-C452C158B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755" name="Line 3">
                  <a:extLst>
                    <a:ext uri="{FF2B5EF4-FFF2-40B4-BE49-F238E27FC236}">
                      <a16:creationId xmlns:a16="http://schemas.microsoft.com/office/drawing/2014/main" id="{0B004218-6AC8-45E4-8962-BA6C03176D80}"/>
                    </a:ext>
                  </a:extLst>
                </p:cNvPr>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27756" name="Line 4">
                  <a:extLst>
                    <a:ext uri="{FF2B5EF4-FFF2-40B4-BE49-F238E27FC236}">
                      <a16:creationId xmlns:a16="http://schemas.microsoft.com/office/drawing/2014/main" id="{D6699C6D-70E3-486F-AAD9-A6B4C2E386AE}"/>
                    </a:ext>
                  </a:extLst>
                </p:cNvPr>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cxnSp>
          <p:nvCxnSpPr>
            <p:cNvPr id="380" name="Straight Arrow Connector 379">
              <a:extLst>
                <a:ext uri="{FF2B5EF4-FFF2-40B4-BE49-F238E27FC236}">
                  <a16:creationId xmlns:a16="http://schemas.microsoft.com/office/drawing/2014/main" id="{25ACE00F-6E92-4CFA-BC2A-E7C18AE1B36F}"/>
                </a:ext>
              </a:extLst>
            </p:cNvPr>
            <p:cNvCxnSpPr/>
            <p:nvPr/>
          </p:nvCxnSpPr>
          <p:spPr>
            <a:xfrm>
              <a:off x="2015722" y="6201670"/>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2B2A4572-3361-46B2-B71B-47C172264F59}"/>
                </a:ext>
              </a:extLst>
            </p:cNvPr>
            <p:cNvCxnSpPr/>
            <p:nvPr/>
          </p:nvCxnSpPr>
          <p:spPr>
            <a:xfrm>
              <a:off x="4068407" y="6201670"/>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99383877-AF8B-418F-ABE3-BF541ACC8673}"/>
                </a:ext>
              </a:extLst>
            </p:cNvPr>
            <p:cNvCxnSpPr/>
            <p:nvPr/>
          </p:nvCxnSpPr>
          <p:spPr>
            <a:xfrm>
              <a:off x="6192531" y="6174681"/>
              <a:ext cx="863620"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664" name="Group 382">
              <a:extLst>
                <a:ext uri="{FF2B5EF4-FFF2-40B4-BE49-F238E27FC236}">
                  <a16:creationId xmlns:a16="http://schemas.microsoft.com/office/drawing/2014/main" id="{BC591E5C-275F-45F3-9ACF-AABDD54F7ACC}"/>
                </a:ext>
              </a:extLst>
            </p:cNvPr>
            <p:cNvGrpSpPr>
              <a:grpSpLocks/>
            </p:cNvGrpSpPr>
            <p:nvPr/>
          </p:nvGrpSpPr>
          <p:grpSpPr bwMode="auto">
            <a:xfrm>
              <a:off x="1947219" y="5841268"/>
              <a:ext cx="824581" cy="268335"/>
              <a:chOff x="251520" y="1617274"/>
              <a:chExt cx="3954599" cy="1381767"/>
            </a:xfrm>
          </p:grpSpPr>
          <p:sp>
            <p:nvSpPr>
              <p:cNvPr id="27666" name="Freeform 6">
                <a:extLst>
                  <a:ext uri="{FF2B5EF4-FFF2-40B4-BE49-F238E27FC236}">
                    <a16:creationId xmlns:a16="http://schemas.microsoft.com/office/drawing/2014/main" id="{2BBBE947-D5A7-4A19-84DD-039BFF10E8E9}"/>
                  </a:ext>
                </a:extLst>
              </p:cNvPr>
              <p:cNvSpPr>
                <a:spLocks/>
              </p:cNvSpPr>
              <p:nvPr/>
            </p:nvSpPr>
            <p:spPr bwMode="auto">
              <a:xfrm>
                <a:off x="266988" y="1633659"/>
                <a:ext cx="3918507" cy="1343536"/>
              </a:xfrm>
              <a:custGeom>
                <a:avLst/>
                <a:gdLst>
                  <a:gd name="T0" fmla="*/ 2147483646 w 4560"/>
                  <a:gd name="T1" fmla="*/ 2147483646 h 1476"/>
                  <a:gd name="T2" fmla="*/ 2147483646 w 4560"/>
                  <a:gd name="T3" fmla="*/ 2147483646 h 1476"/>
                  <a:gd name="T4" fmla="*/ 2147483646 w 4560"/>
                  <a:gd name="T5" fmla="*/ 2147483646 h 1476"/>
                  <a:gd name="T6" fmla="*/ 2147483646 w 4560"/>
                  <a:gd name="T7" fmla="*/ 2147483646 h 1476"/>
                  <a:gd name="T8" fmla="*/ 2147483646 w 4560"/>
                  <a:gd name="T9" fmla="*/ 2147483646 h 1476"/>
                  <a:gd name="T10" fmla="*/ 2147483646 w 4560"/>
                  <a:gd name="T11" fmla="*/ 2147483646 h 1476"/>
                  <a:gd name="T12" fmla="*/ 2147483646 w 4560"/>
                  <a:gd name="T13" fmla="*/ 2147483646 h 1476"/>
                  <a:gd name="T14" fmla="*/ 2147483646 w 4560"/>
                  <a:gd name="T15" fmla="*/ 2147483646 h 1476"/>
                  <a:gd name="T16" fmla="*/ 2147483646 w 4560"/>
                  <a:gd name="T17" fmla="*/ 2147483646 h 1476"/>
                  <a:gd name="T18" fmla="*/ 2147483646 w 4560"/>
                  <a:gd name="T19" fmla="*/ 0 h 1476"/>
                  <a:gd name="T20" fmla="*/ 2147483646 w 4560"/>
                  <a:gd name="T21" fmla="*/ 2147483646 h 1476"/>
                  <a:gd name="T22" fmla="*/ 2147483646 w 4560"/>
                  <a:gd name="T23" fmla="*/ 2147483646 h 1476"/>
                  <a:gd name="T24" fmla="*/ 2147483646 w 4560"/>
                  <a:gd name="T25" fmla="*/ 2147483646 h 1476"/>
                  <a:gd name="T26" fmla="*/ 2147483646 w 4560"/>
                  <a:gd name="T27" fmla="*/ 2147483646 h 1476"/>
                  <a:gd name="T28" fmla="*/ 2147483646 w 4560"/>
                  <a:gd name="T29" fmla="*/ 2147483646 h 1476"/>
                  <a:gd name="T30" fmla="*/ 2147483646 w 4560"/>
                  <a:gd name="T31" fmla="*/ 2147483646 h 1476"/>
                  <a:gd name="T32" fmla="*/ 2147483646 w 4560"/>
                  <a:gd name="T33" fmla="*/ 2147483646 h 1476"/>
                  <a:gd name="T34" fmla="*/ 2147483646 w 4560"/>
                  <a:gd name="T35" fmla="*/ 2147483646 h 1476"/>
                  <a:gd name="T36" fmla="*/ 2147483646 w 4560"/>
                  <a:gd name="T37" fmla="*/ 2147483646 h 1476"/>
                  <a:gd name="T38" fmla="*/ 2147483646 w 4560"/>
                  <a:gd name="T39" fmla="*/ 2147483646 h 1476"/>
                  <a:gd name="T40" fmla="*/ 2147483646 w 4560"/>
                  <a:gd name="T41" fmla="*/ 2147483646 h 1476"/>
                  <a:gd name="T42" fmla="*/ 2147483646 w 4560"/>
                  <a:gd name="T43" fmla="*/ 2147483646 h 1476"/>
                  <a:gd name="T44" fmla="*/ 2147483646 w 4560"/>
                  <a:gd name="T45" fmla="*/ 2147483646 h 1476"/>
                  <a:gd name="T46" fmla="*/ 2147483646 w 4560"/>
                  <a:gd name="T47" fmla="*/ 2147483646 h 1476"/>
                  <a:gd name="T48" fmla="*/ 2147483646 w 4560"/>
                  <a:gd name="T49" fmla="*/ 2147483646 h 1476"/>
                  <a:gd name="T50" fmla="*/ 2147483646 w 4560"/>
                  <a:gd name="T51" fmla="*/ 2147483646 h 1476"/>
                  <a:gd name="T52" fmla="*/ 2147483646 w 4560"/>
                  <a:gd name="T53" fmla="*/ 2147483646 h 1476"/>
                  <a:gd name="T54" fmla="*/ 2147483646 w 4560"/>
                  <a:gd name="T55" fmla="*/ 2147483646 h 1476"/>
                  <a:gd name="T56" fmla="*/ 2147483646 w 4560"/>
                  <a:gd name="T57" fmla="*/ 2147483646 h 1476"/>
                  <a:gd name="T58" fmla="*/ 2147483646 w 4560"/>
                  <a:gd name="T59" fmla="*/ 2147483646 h 1476"/>
                  <a:gd name="T60" fmla="*/ 2147483646 w 4560"/>
                  <a:gd name="T61" fmla="*/ 2147483646 h 1476"/>
                  <a:gd name="T62" fmla="*/ 2147483646 w 4560"/>
                  <a:gd name="T63" fmla="*/ 2147483646 h 1476"/>
                  <a:gd name="T64" fmla="*/ 2147483646 w 4560"/>
                  <a:gd name="T65" fmla="*/ 2147483646 h 1476"/>
                  <a:gd name="T66" fmla="*/ 2147483646 w 4560"/>
                  <a:gd name="T67" fmla="*/ 2147483646 h 1476"/>
                  <a:gd name="T68" fmla="*/ 2147483646 w 4560"/>
                  <a:gd name="T69" fmla="*/ 2147483646 h 1476"/>
                  <a:gd name="T70" fmla="*/ 2147483646 w 4560"/>
                  <a:gd name="T71" fmla="*/ 2147483646 h 1476"/>
                  <a:gd name="T72" fmla="*/ 2147483646 w 4560"/>
                  <a:gd name="T73" fmla="*/ 2147483646 h 1476"/>
                  <a:gd name="T74" fmla="*/ 2147483646 w 4560"/>
                  <a:gd name="T75" fmla="*/ 2147483646 h 1476"/>
                  <a:gd name="T76" fmla="*/ 2147483646 w 4560"/>
                  <a:gd name="T77" fmla="*/ 2147483646 h 1476"/>
                  <a:gd name="T78" fmla="*/ 2147483646 w 4560"/>
                  <a:gd name="T79" fmla="*/ 2147483646 h 1476"/>
                  <a:gd name="T80" fmla="*/ 2147483646 w 4560"/>
                  <a:gd name="T81" fmla="*/ 2147483646 h 1476"/>
                  <a:gd name="T82" fmla="*/ 2147483646 w 4560"/>
                  <a:gd name="T83" fmla="*/ 214748364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7" name="Oval 7">
                <a:extLst>
                  <a:ext uri="{FF2B5EF4-FFF2-40B4-BE49-F238E27FC236}">
                    <a16:creationId xmlns:a16="http://schemas.microsoft.com/office/drawing/2014/main" id="{0FF90BA0-5D20-42E0-86EA-34A6A3D59326}"/>
                  </a:ext>
                </a:extLst>
              </p:cNvPr>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68" name="Oval 8">
                <a:extLst>
                  <a:ext uri="{FF2B5EF4-FFF2-40B4-BE49-F238E27FC236}">
                    <a16:creationId xmlns:a16="http://schemas.microsoft.com/office/drawing/2014/main" id="{619B2C47-B522-469F-AED9-C4025764364E}"/>
                  </a:ext>
                </a:extLst>
              </p:cNvPr>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69" name="Oval 9">
                <a:extLst>
                  <a:ext uri="{FF2B5EF4-FFF2-40B4-BE49-F238E27FC236}">
                    <a16:creationId xmlns:a16="http://schemas.microsoft.com/office/drawing/2014/main" id="{9875A7A7-D642-4A73-8E98-880C5E0E6086}"/>
                  </a:ext>
                </a:extLst>
              </p:cNvPr>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0" name="Oval 10">
                <a:extLst>
                  <a:ext uri="{FF2B5EF4-FFF2-40B4-BE49-F238E27FC236}">
                    <a16:creationId xmlns:a16="http://schemas.microsoft.com/office/drawing/2014/main" id="{D4F75E8F-957F-4427-B5C8-1978B93B59CB}"/>
                  </a:ext>
                </a:extLst>
              </p:cNvPr>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1" name="Oval 11">
                <a:extLst>
                  <a:ext uri="{FF2B5EF4-FFF2-40B4-BE49-F238E27FC236}">
                    <a16:creationId xmlns:a16="http://schemas.microsoft.com/office/drawing/2014/main" id="{77773021-09F8-4E06-896C-E010E1FCD396}"/>
                  </a:ext>
                </a:extLst>
              </p:cNvPr>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2" name="Oval 12">
                <a:extLst>
                  <a:ext uri="{FF2B5EF4-FFF2-40B4-BE49-F238E27FC236}">
                    <a16:creationId xmlns:a16="http://schemas.microsoft.com/office/drawing/2014/main" id="{1830B89F-6868-46E5-9610-D6280B0DAB76}"/>
                  </a:ext>
                </a:extLst>
              </p:cNvPr>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3" name="Oval 13">
                <a:extLst>
                  <a:ext uri="{FF2B5EF4-FFF2-40B4-BE49-F238E27FC236}">
                    <a16:creationId xmlns:a16="http://schemas.microsoft.com/office/drawing/2014/main" id="{E036A43F-9287-4AF8-8C72-5B7A24939CE8}"/>
                  </a:ext>
                </a:extLst>
              </p:cNvPr>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4" name="Oval 14">
                <a:extLst>
                  <a:ext uri="{FF2B5EF4-FFF2-40B4-BE49-F238E27FC236}">
                    <a16:creationId xmlns:a16="http://schemas.microsoft.com/office/drawing/2014/main" id="{8ADB6FA7-75EB-4AC4-9B2F-D37FFBB1209C}"/>
                  </a:ext>
                </a:extLst>
              </p:cNvPr>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5" name="Oval 15">
                <a:extLst>
                  <a:ext uri="{FF2B5EF4-FFF2-40B4-BE49-F238E27FC236}">
                    <a16:creationId xmlns:a16="http://schemas.microsoft.com/office/drawing/2014/main" id="{BDC5F4F6-E5BB-4C71-9CDD-E7000592CEBF}"/>
                  </a:ext>
                </a:extLst>
              </p:cNvPr>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6" name="Oval 16">
                <a:extLst>
                  <a:ext uri="{FF2B5EF4-FFF2-40B4-BE49-F238E27FC236}">
                    <a16:creationId xmlns:a16="http://schemas.microsoft.com/office/drawing/2014/main" id="{A98160D4-391F-4E0B-83BD-A91E24351EF0}"/>
                  </a:ext>
                </a:extLst>
              </p:cNvPr>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7" name="Oval 17">
                <a:extLst>
                  <a:ext uri="{FF2B5EF4-FFF2-40B4-BE49-F238E27FC236}">
                    <a16:creationId xmlns:a16="http://schemas.microsoft.com/office/drawing/2014/main" id="{E8462B39-4AAD-47E7-80ED-7D45212B488B}"/>
                  </a:ext>
                </a:extLst>
              </p:cNvPr>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8" name="Oval 18">
                <a:extLst>
                  <a:ext uri="{FF2B5EF4-FFF2-40B4-BE49-F238E27FC236}">
                    <a16:creationId xmlns:a16="http://schemas.microsoft.com/office/drawing/2014/main" id="{1FB2AB79-6314-4EF4-A86F-486116E76BEF}"/>
                  </a:ext>
                </a:extLst>
              </p:cNvPr>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79" name="Oval 19">
                <a:extLst>
                  <a:ext uri="{FF2B5EF4-FFF2-40B4-BE49-F238E27FC236}">
                    <a16:creationId xmlns:a16="http://schemas.microsoft.com/office/drawing/2014/main" id="{D014D9BB-0C22-4338-A953-9E64CB71BF97}"/>
                  </a:ext>
                </a:extLst>
              </p:cNvPr>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0" name="Oval 20">
                <a:extLst>
                  <a:ext uri="{FF2B5EF4-FFF2-40B4-BE49-F238E27FC236}">
                    <a16:creationId xmlns:a16="http://schemas.microsoft.com/office/drawing/2014/main" id="{3F42BAF7-6527-4AF9-AB62-6E1AA82408EE}"/>
                  </a:ext>
                </a:extLst>
              </p:cNvPr>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1" name="Oval 21">
                <a:extLst>
                  <a:ext uri="{FF2B5EF4-FFF2-40B4-BE49-F238E27FC236}">
                    <a16:creationId xmlns:a16="http://schemas.microsoft.com/office/drawing/2014/main" id="{B83D244A-356A-4F47-A710-DE3257E1DE22}"/>
                  </a:ext>
                </a:extLst>
              </p:cNvPr>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2" name="Oval 22">
                <a:extLst>
                  <a:ext uri="{FF2B5EF4-FFF2-40B4-BE49-F238E27FC236}">
                    <a16:creationId xmlns:a16="http://schemas.microsoft.com/office/drawing/2014/main" id="{C7ECD805-E382-41E5-BF69-997D16574E62}"/>
                  </a:ext>
                </a:extLst>
              </p:cNvPr>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3" name="Oval 23">
                <a:extLst>
                  <a:ext uri="{FF2B5EF4-FFF2-40B4-BE49-F238E27FC236}">
                    <a16:creationId xmlns:a16="http://schemas.microsoft.com/office/drawing/2014/main" id="{BBC24916-E3AF-4CCF-9B53-6A8FDEF62490}"/>
                  </a:ext>
                </a:extLst>
              </p:cNvPr>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4" name="Oval 24">
                <a:extLst>
                  <a:ext uri="{FF2B5EF4-FFF2-40B4-BE49-F238E27FC236}">
                    <a16:creationId xmlns:a16="http://schemas.microsoft.com/office/drawing/2014/main" id="{DD020834-C782-4886-8A44-A17324CDBD94}"/>
                  </a:ext>
                </a:extLst>
              </p:cNvPr>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5" name="Oval 25">
                <a:extLst>
                  <a:ext uri="{FF2B5EF4-FFF2-40B4-BE49-F238E27FC236}">
                    <a16:creationId xmlns:a16="http://schemas.microsoft.com/office/drawing/2014/main" id="{7B417E0B-A0B2-40D5-8FC5-000384A58FB5}"/>
                  </a:ext>
                </a:extLst>
              </p:cNvPr>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6" name="Oval 26">
                <a:extLst>
                  <a:ext uri="{FF2B5EF4-FFF2-40B4-BE49-F238E27FC236}">
                    <a16:creationId xmlns:a16="http://schemas.microsoft.com/office/drawing/2014/main" id="{25BED044-7D85-4574-A70A-E961C1E4EE39}"/>
                  </a:ext>
                </a:extLst>
              </p:cNvPr>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7" name="Oval 27">
                <a:extLst>
                  <a:ext uri="{FF2B5EF4-FFF2-40B4-BE49-F238E27FC236}">
                    <a16:creationId xmlns:a16="http://schemas.microsoft.com/office/drawing/2014/main" id="{56471F5D-9F33-4201-AAFE-D4411664A7AF}"/>
                  </a:ext>
                </a:extLst>
              </p:cNvPr>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8" name="Oval 28">
                <a:extLst>
                  <a:ext uri="{FF2B5EF4-FFF2-40B4-BE49-F238E27FC236}">
                    <a16:creationId xmlns:a16="http://schemas.microsoft.com/office/drawing/2014/main" id="{ADB2BE67-3FE0-43FD-8EC2-42D31132DE02}"/>
                  </a:ext>
                </a:extLst>
              </p:cNvPr>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89" name="Oval 29">
                <a:extLst>
                  <a:ext uri="{FF2B5EF4-FFF2-40B4-BE49-F238E27FC236}">
                    <a16:creationId xmlns:a16="http://schemas.microsoft.com/office/drawing/2014/main" id="{2FEFEAE0-C543-44D8-B74E-0EB914F6FA22}"/>
                  </a:ext>
                </a:extLst>
              </p:cNvPr>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0" name="Oval 30">
                <a:extLst>
                  <a:ext uri="{FF2B5EF4-FFF2-40B4-BE49-F238E27FC236}">
                    <a16:creationId xmlns:a16="http://schemas.microsoft.com/office/drawing/2014/main" id="{5D82A68C-615B-45F4-9B72-04085009C301}"/>
                  </a:ext>
                </a:extLst>
              </p:cNvPr>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1" name="Oval 31">
                <a:extLst>
                  <a:ext uri="{FF2B5EF4-FFF2-40B4-BE49-F238E27FC236}">
                    <a16:creationId xmlns:a16="http://schemas.microsoft.com/office/drawing/2014/main" id="{FBD68FB9-A768-4A7D-9C01-D7E485CA5AE1}"/>
                  </a:ext>
                </a:extLst>
              </p:cNvPr>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2" name="Oval 32">
                <a:extLst>
                  <a:ext uri="{FF2B5EF4-FFF2-40B4-BE49-F238E27FC236}">
                    <a16:creationId xmlns:a16="http://schemas.microsoft.com/office/drawing/2014/main" id="{51376CBC-9BD4-44AC-B3BC-F580BC171E31}"/>
                  </a:ext>
                </a:extLst>
              </p:cNvPr>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3" name="Oval 33">
                <a:extLst>
                  <a:ext uri="{FF2B5EF4-FFF2-40B4-BE49-F238E27FC236}">
                    <a16:creationId xmlns:a16="http://schemas.microsoft.com/office/drawing/2014/main" id="{AE63DCCA-FA9E-4E4B-85FB-21A1FC902B8D}"/>
                  </a:ext>
                </a:extLst>
              </p:cNvPr>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4" name="Oval 34">
                <a:extLst>
                  <a:ext uri="{FF2B5EF4-FFF2-40B4-BE49-F238E27FC236}">
                    <a16:creationId xmlns:a16="http://schemas.microsoft.com/office/drawing/2014/main" id="{2B5104C4-6CF5-4558-AECF-85DEF6388AFD}"/>
                  </a:ext>
                </a:extLst>
              </p:cNvPr>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5" name="Oval 35">
                <a:extLst>
                  <a:ext uri="{FF2B5EF4-FFF2-40B4-BE49-F238E27FC236}">
                    <a16:creationId xmlns:a16="http://schemas.microsoft.com/office/drawing/2014/main" id="{D8F26769-6709-4725-9790-416F13BC3323}"/>
                  </a:ext>
                </a:extLst>
              </p:cNvPr>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6" name="Oval 36">
                <a:extLst>
                  <a:ext uri="{FF2B5EF4-FFF2-40B4-BE49-F238E27FC236}">
                    <a16:creationId xmlns:a16="http://schemas.microsoft.com/office/drawing/2014/main" id="{CAA2E8AE-0ADE-42F1-A14B-8AA6A483839C}"/>
                  </a:ext>
                </a:extLst>
              </p:cNvPr>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7" name="Oval 37">
                <a:extLst>
                  <a:ext uri="{FF2B5EF4-FFF2-40B4-BE49-F238E27FC236}">
                    <a16:creationId xmlns:a16="http://schemas.microsoft.com/office/drawing/2014/main" id="{71D564E7-AF19-4C72-811A-FE3DA4F0399B}"/>
                  </a:ext>
                </a:extLst>
              </p:cNvPr>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8" name="Oval 38">
                <a:extLst>
                  <a:ext uri="{FF2B5EF4-FFF2-40B4-BE49-F238E27FC236}">
                    <a16:creationId xmlns:a16="http://schemas.microsoft.com/office/drawing/2014/main" id="{739571CC-FFBC-4CB8-B51F-FADDE55A155C}"/>
                  </a:ext>
                </a:extLst>
              </p:cNvPr>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699" name="Oval 39">
                <a:extLst>
                  <a:ext uri="{FF2B5EF4-FFF2-40B4-BE49-F238E27FC236}">
                    <a16:creationId xmlns:a16="http://schemas.microsoft.com/office/drawing/2014/main" id="{2A8F453B-C803-4E8F-BF8D-ACC36B487766}"/>
                  </a:ext>
                </a:extLst>
              </p:cNvPr>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0" name="Oval 40">
                <a:extLst>
                  <a:ext uri="{FF2B5EF4-FFF2-40B4-BE49-F238E27FC236}">
                    <a16:creationId xmlns:a16="http://schemas.microsoft.com/office/drawing/2014/main" id="{DEB0CA35-DCFC-4BC4-B641-5A286CCD0A3B}"/>
                  </a:ext>
                </a:extLst>
              </p:cNvPr>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1" name="Oval 41">
                <a:extLst>
                  <a:ext uri="{FF2B5EF4-FFF2-40B4-BE49-F238E27FC236}">
                    <a16:creationId xmlns:a16="http://schemas.microsoft.com/office/drawing/2014/main" id="{78486488-205B-43F2-81E7-84322BC76E31}"/>
                  </a:ext>
                </a:extLst>
              </p:cNvPr>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2" name="Oval 42">
                <a:extLst>
                  <a:ext uri="{FF2B5EF4-FFF2-40B4-BE49-F238E27FC236}">
                    <a16:creationId xmlns:a16="http://schemas.microsoft.com/office/drawing/2014/main" id="{62D026F4-55D2-43CA-885A-55877F65B677}"/>
                  </a:ext>
                </a:extLst>
              </p:cNvPr>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3" name="Oval 43">
                <a:extLst>
                  <a:ext uri="{FF2B5EF4-FFF2-40B4-BE49-F238E27FC236}">
                    <a16:creationId xmlns:a16="http://schemas.microsoft.com/office/drawing/2014/main" id="{A98EB609-36C1-463B-8D5A-2CF55934FEA4}"/>
                  </a:ext>
                </a:extLst>
              </p:cNvPr>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4" name="Oval 44">
                <a:extLst>
                  <a:ext uri="{FF2B5EF4-FFF2-40B4-BE49-F238E27FC236}">
                    <a16:creationId xmlns:a16="http://schemas.microsoft.com/office/drawing/2014/main" id="{E038881E-34FC-4A56-8449-BF010905AA14}"/>
                  </a:ext>
                </a:extLst>
              </p:cNvPr>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5" name="Oval 45">
                <a:extLst>
                  <a:ext uri="{FF2B5EF4-FFF2-40B4-BE49-F238E27FC236}">
                    <a16:creationId xmlns:a16="http://schemas.microsoft.com/office/drawing/2014/main" id="{B25CC0F7-B1BC-4A52-B1BD-5CD018967FC1}"/>
                  </a:ext>
                </a:extLst>
              </p:cNvPr>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6" name="Oval 46">
                <a:extLst>
                  <a:ext uri="{FF2B5EF4-FFF2-40B4-BE49-F238E27FC236}">
                    <a16:creationId xmlns:a16="http://schemas.microsoft.com/office/drawing/2014/main" id="{0C187DE5-835B-49F2-B509-D8BB9BF7C5DB}"/>
                  </a:ext>
                </a:extLst>
              </p:cNvPr>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7" name="Oval 47">
                <a:extLst>
                  <a:ext uri="{FF2B5EF4-FFF2-40B4-BE49-F238E27FC236}">
                    <a16:creationId xmlns:a16="http://schemas.microsoft.com/office/drawing/2014/main" id="{5817F7DE-7CBC-4A0A-BAE8-FBD1A920DDB9}"/>
                  </a:ext>
                </a:extLst>
              </p:cNvPr>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8" name="Oval 48">
                <a:extLst>
                  <a:ext uri="{FF2B5EF4-FFF2-40B4-BE49-F238E27FC236}">
                    <a16:creationId xmlns:a16="http://schemas.microsoft.com/office/drawing/2014/main" id="{D8964D6B-0289-48E0-AE89-3BF3738E096A}"/>
                  </a:ext>
                </a:extLst>
              </p:cNvPr>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09" name="Oval 49">
                <a:extLst>
                  <a:ext uri="{FF2B5EF4-FFF2-40B4-BE49-F238E27FC236}">
                    <a16:creationId xmlns:a16="http://schemas.microsoft.com/office/drawing/2014/main" id="{3E934D6D-F228-4A2D-B994-26FBCEA06AB9}"/>
                  </a:ext>
                </a:extLst>
              </p:cNvPr>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0" name="Oval 50">
                <a:extLst>
                  <a:ext uri="{FF2B5EF4-FFF2-40B4-BE49-F238E27FC236}">
                    <a16:creationId xmlns:a16="http://schemas.microsoft.com/office/drawing/2014/main" id="{00FAF170-03AA-4588-9A11-1354C4CF956C}"/>
                  </a:ext>
                </a:extLst>
              </p:cNvPr>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1" name="Oval 51">
                <a:extLst>
                  <a:ext uri="{FF2B5EF4-FFF2-40B4-BE49-F238E27FC236}">
                    <a16:creationId xmlns:a16="http://schemas.microsoft.com/office/drawing/2014/main" id="{BD5215C9-0B04-4416-B612-3BACA5739180}"/>
                  </a:ext>
                </a:extLst>
              </p:cNvPr>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2" name="Oval 52">
                <a:extLst>
                  <a:ext uri="{FF2B5EF4-FFF2-40B4-BE49-F238E27FC236}">
                    <a16:creationId xmlns:a16="http://schemas.microsoft.com/office/drawing/2014/main" id="{1BC92751-42B7-4E40-BF0D-381E2FD8EB99}"/>
                  </a:ext>
                </a:extLst>
              </p:cNvPr>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3" name="Oval 53">
                <a:extLst>
                  <a:ext uri="{FF2B5EF4-FFF2-40B4-BE49-F238E27FC236}">
                    <a16:creationId xmlns:a16="http://schemas.microsoft.com/office/drawing/2014/main" id="{3E23A0D6-2682-4F31-8F62-51DCB21FB3BA}"/>
                  </a:ext>
                </a:extLst>
              </p:cNvPr>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4" name="Oval 54">
                <a:extLst>
                  <a:ext uri="{FF2B5EF4-FFF2-40B4-BE49-F238E27FC236}">
                    <a16:creationId xmlns:a16="http://schemas.microsoft.com/office/drawing/2014/main" id="{E6DA8ADC-8F49-4B2E-A358-ACB296CC0FF7}"/>
                  </a:ext>
                </a:extLst>
              </p:cNvPr>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5" name="Oval 55">
                <a:extLst>
                  <a:ext uri="{FF2B5EF4-FFF2-40B4-BE49-F238E27FC236}">
                    <a16:creationId xmlns:a16="http://schemas.microsoft.com/office/drawing/2014/main" id="{9C616818-5F38-4BAB-8586-B322147E5533}"/>
                  </a:ext>
                </a:extLst>
              </p:cNvPr>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6" name="Oval 56">
                <a:extLst>
                  <a:ext uri="{FF2B5EF4-FFF2-40B4-BE49-F238E27FC236}">
                    <a16:creationId xmlns:a16="http://schemas.microsoft.com/office/drawing/2014/main" id="{886702D7-4AA3-4C13-BDF8-6B06D725C19F}"/>
                  </a:ext>
                </a:extLst>
              </p:cNvPr>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7" name="Oval 57">
                <a:extLst>
                  <a:ext uri="{FF2B5EF4-FFF2-40B4-BE49-F238E27FC236}">
                    <a16:creationId xmlns:a16="http://schemas.microsoft.com/office/drawing/2014/main" id="{2BFD38BE-2D0B-4B54-810A-E4360FD2361F}"/>
                  </a:ext>
                </a:extLst>
              </p:cNvPr>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8" name="Oval 58">
                <a:extLst>
                  <a:ext uri="{FF2B5EF4-FFF2-40B4-BE49-F238E27FC236}">
                    <a16:creationId xmlns:a16="http://schemas.microsoft.com/office/drawing/2014/main" id="{DDD60809-4F13-4593-85F3-A67DD4A76343}"/>
                  </a:ext>
                </a:extLst>
              </p:cNvPr>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19" name="Oval 59">
                <a:extLst>
                  <a:ext uri="{FF2B5EF4-FFF2-40B4-BE49-F238E27FC236}">
                    <a16:creationId xmlns:a16="http://schemas.microsoft.com/office/drawing/2014/main" id="{71BC9299-F4F4-4168-B932-36838006DB75}"/>
                  </a:ext>
                </a:extLst>
              </p:cNvPr>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0" name="Oval 60">
                <a:extLst>
                  <a:ext uri="{FF2B5EF4-FFF2-40B4-BE49-F238E27FC236}">
                    <a16:creationId xmlns:a16="http://schemas.microsoft.com/office/drawing/2014/main" id="{F4AD687D-6872-47DB-8ED3-9D449690075D}"/>
                  </a:ext>
                </a:extLst>
              </p:cNvPr>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1" name="Oval 61">
                <a:extLst>
                  <a:ext uri="{FF2B5EF4-FFF2-40B4-BE49-F238E27FC236}">
                    <a16:creationId xmlns:a16="http://schemas.microsoft.com/office/drawing/2014/main" id="{CB589914-C6AB-4CAF-BB31-C99262978F38}"/>
                  </a:ext>
                </a:extLst>
              </p:cNvPr>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2" name="Oval 62">
                <a:extLst>
                  <a:ext uri="{FF2B5EF4-FFF2-40B4-BE49-F238E27FC236}">
                    <a16:creationId xmlns:a16="http://schemas.microsoft.com/office/drawing/2014/main" id="{111AC57A-1366-4BB9-AE8A-B41AB8D8CA6C}"/>
                  </a:ext>
                </a:extLst>
              </p:cNvPr>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3" name="Oval 63">
                <a:extLst>
                  <a:ext uri="{FF2B5EF4-FFF2-40B4-BE49-F238E27FC236}">
                    <a16:creationId xmlns:a16="http://schemas.microsoft.com/office/drawing/2014/main" id="{7B8AF5FF-2FC5-427B-8360-263B7DD3C64B}"/>
                  </a:ext>
                </a:extLst>
              </p:cNvPr>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4" name="Oval 64">
                <a:extLst>
                  <a:ext uri="{FF2B5EF4-FFF2-40B4-BE49-F238E27FC236}">
                    <a16:creationId xmlns:a16="http://schemas.microsoft.com/office/drawing/2014/main" id="{1C290779-06BA-4F9B-92C5-07FEA4456EAB}"/>
                  </a:ext>
                </a:extLst>
              </p:cNvPr>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5" name="Oval 65">
                <a:extLst>
                  <a:ext uri="{FF2B5EF4-FFF2-40B4-BE49-F238E27FC236}">
                    <a16:creationId xmlns:a16="http://schemas.microsoft.com/office/drawing/2014/main" id="{4FDE80E7-68E3-4953-80B2-0AA9B57F59C4}"/>
                  </a:ext>
                </a:extLst>
              </p:cNvPr>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6" name="Oval 66">
                <a:extLst>
                  <a:ext uri="{FF2B5EF4-FFF2-40B4-BE49-F238E27FC236}">
                    <a16:creationId xmlns:a16="http://schemas.microsoft.com/office/drawing/2014/main" id="{828D14EB-1EF3-472A-9F4F-FD2C707E60C0}"/>
                  </a:ext>
                </a:extLst>
              </p:cNvPr>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7" name="Oval 67">
                <a:extLst>
                  <a:ext uri="{FF2B5EF4-FFF2-40B4-BE49-F238E27FC236}">
                    <a16:creationId xmlns:a16="http://schemas.microsoft.com/office/drawing/2014/main" id="{BBFD5E3D-F23F-4FC0-A39A-077528254D4B}"/>
                  </a:ext>
                </a:extLst>
              </p:cNvPr>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8" name="Oval 68">
                <a:extLst>
                  <a:ext uri="{FF2B5EF4-FFF2-40B4-BE49-F238E27FC236}">
                    <a16:creationId xmlns:a16="http://schemas.microsoft.com/office/drawing/2014/main" id="{F321D947-F3AA-4E2F-9808-113C28A1EA34}"/>
                  </a:ext>
                </a:extLst>
              </p:cNvPr>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29" name="Oval 69">
                <a:extLst>
                  <a:ext uri="{FF2B5EF4-FFF2-40B4-BE49-F238E27FC236}">
                    <a16:creationId xmlns:a16="http://schemas.microsoft.com/office/drawing/2014/main" id="{C39B00E7-CE8C-463F-9200-2F99B9E6AB99}"/>
                  </a:ext>
                </a:extLst>
              </p:cNvPr>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0" name="Oval 70">
                <a:extLst>
                  <a:ext uri="{FF2B5EF4-FFF2-40B4-BE49-F238E27FC236}">
                    <a16:creationId xmlns:a16="http://schemas.microsoft.com/office/drawing/2014/main" id="{1885C8C7-AFE8-4C41-AE9C-5DB1C6068309}"/>
                  </a:ext>
                </a:extLst>
              </p:cNvPr>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1" name="Oval 71">
                <a:extLst>
                  <a:ext uri="{FF2B5EF4-FFF2-40B4-BE49-F238E27FC236}">
                    <a16:creationId xmlns:a16="http://schemas.microsoft.com/office/drawing/2014/main" id="{506B8072-3549-456E-8F51-CE3166A5A0E0}"/>
                  </a:ext>
                </a:extLst>
              </p:cNvPr>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2" name="Oval 72">
                <a:extLst>
                  <a:ext uri="{FF2B5EF4-FFF2-40B4-BE49-F238E27FC236}">
                    <a16:creationId xmlns:a16="http://schemas.microsoft.com/office/drawing/2014/main" id="{E890650C-134D-47CD-AEDC-E6FECE4CBC74}"/>
                  </a:ext>
                </a:extLst>
              </p:cNvPr>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3" name="Oval 73">
                <a:extLst>
                  <a:ext uri="{FF2B5EF4-FFF2-40B4-BE49-F238E27FC236}">
                    <a16:creationId xmlns:a16="http://schemas.microsoft.com/office/drawing/2014/main" id="{C2BB37A4-74C3-4F11-9C8D-6FA1C8FC1764}"/>
                  </a:ext>
                </a:extLst>
              </p:cNvPr>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4" name="Oval 74">
                <a:extLst>
                  <a:ext uri="{FF2B5EF4-FFF2-40B4-BE49-F238E27FC236}">
                    <a16:creationId xmlns:a16="http://schemas.microsoft.com/office/drawing/2014/main" id="{41379279-3323-4584-9590-4A2368408052}"/>
                  </a:ext>
                </a:extLst>
              </p:cNvPr>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5" name="Oval 75">
                <a:extLst>
                  <a:ext uri="{FF2B5EF4-FFF2-40B4-BE49-F238E27FC236}">
                    <a16:creationId xmlns:a16="http://schemas.microsoft.com/office/drawing/2014/main" id="{0ECC2979-85D9-4F2D-90EA-BF84D34925D1}"/>
                  </a:ext>
                </a:extLst>
              </p:cNvPr>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6" name="Oval 76">
                <a:extLst>
                  <a:ext uri="{FF2B5EF4-FFF2-40B4-BE49-F238E27FC236}">
                    <a16:creationId xmlns:a16="http://schemas.microsoft.com/office/drawing/2014/main" id="{9B6F744C-F67D-4FCC-85DC-A5C428ACF9F3}"/>
                  </a:ext>
                </a:extLst>
              </p:cNvPr>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7" name="Oval 77">
                <a:extLst>
                  <a:ext uri="{FF2B5EF4-FFF2-40B4-BE49-F238E27FC236}">
                    <a16:creationId xmlns:a16="http://schemas.microsoft.com/office/drawing/2014/main" id="{D64DC4A8-06EE-4735-8368-C2D4E8184C53}"/>
                  </a:ext>
                </a:extLst>
              </p:cNvPr>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8" name="Oval 78">
                <a:extLst>
                  <a:ext uri="{FF2B5EF4-FFF2-40B4-BE49-F238E27FC236}">
                    <a16:creationId xmlns:a16="http://schemas.microsoft.com/office/drawing/2014/main" id="{8CB84674-E75F-4D5B-8DDE-E8A6147C451A}"/>
                  </a:ext>
                </a:extLst>
              </p:cNvPr>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39" name="Oval 79">
                <a:extLst>
                  <a:ext uri="{FF2B5EF4-FFF2-40B4-BE49-F238E27FC236}">
                    <a16:creationId xmlns:a16="http://schemas.microsoft.com/office/drawing/2014/main" id="{D5CE2347-FAE9-4F07-95AF-6CFB982A323D}"/>
                  </a:ext>
                </a:extLst>
              </p:cNvPr>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0" name="Oval 80">
                <a:extLst>
                  <a:ext uri="{FF2B5EF4-FFF2-40B4-BE49-F238E27FC236}">
                    <a16:creationId xmlns:a16="http://schemas.microsoft.com/office/drawing/2014/main" id="{5102B01D-F33A-4A43-9935-FE1C6C8F031D}"/>
                  </a:ext>
                </a:extLst>
              </p:cNvPr>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1" name="Oval 81">
                <a:extLst>
                  <a:ext uri="{FF2B5EF4-FFF2-40B4-BE49-F238E27FC236}">
                    <a16:creationId xmlns:a16="http://schemas.microsoft.com/office/drawing/2014/main" id="{2F43A0D9-0805-415B-AD1E-90D92F902867}"/>
                  </a:ext>
                </a:extLst>
              </p:cNvPr>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2" name="Oval 82">
                <a:extLst>
                  <a:ext uri="{FF2B5EF4-FFF2-40B4-BE49-F238E27FC236}">
                    <a16:creationId xmlns:a16="http://schemas.microsoft.com/office/drawing/2014/main" id="{7B1FC02D-0B12-4703-96D3-AD197CBA3A42}"/>
                  </a:ext>
                </a:extLst>
              </p:cNvPr>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3" name="Oval 83">
                <a:extLst>
                  <a:ext uri="{FF2B5EF4-FFF2-40B4-BE49-F238E27FC236}">
                    <a16:creationId xmlns:a16="http://schemas.microsoft.com/office/drawing/2014/main" id="{A0AA16E8-8A55-42A2-B3ED-280F6B85584A}"/>
                  </a:ext>
                </a:extLst>
              </p:cNvPr>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4" name="Oval 84">
                <a:extLst>
                  <a:ext uri="{FF2B5EF4-FFF2-40B4-BE49-F238E27FC236}">
                    <a16:creationId xmlns:a16="http://schemas.microsoft.com/office/drawing/2014/main" id="{20510F44-2A2B-4B1E-B7CD-E83AC46F15D3}"/>
                  </a:ext>
                </a:extLst>
              </p:cNvPr>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5" name="Oval 85">
                <a:extLst>
                  <a:ext uri="{FF2B5EF4-FFF2-40B4-BE49-F238E27FC236}">
                    <a16:creationId xmlns:a16="http://schemas.microsoft.com/office/drawing/2014/main" id="{700C7C14-CB9F-46F5-B722-34AFDB52233C}"/>
                  </a:ext>
                </a:extLst>
              </p:cNvPr>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6" name="Oval 86">
                <a:extLst>
                  <a:ext uri="{FF2B5EF4-FFF2-40B4-BE49-F238E27FC236}">
                    <a16:creationId xmlns:a16="http://schemas.microsoft.com/office/drawing/2014/main" id="{089EEFDE-F25A-4297-B6C4-378B755A54AE}"/>
                  </a:ext>
                </a:extLst>
              </p:cNvPr>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7" name="Oval 87">
                <a:extLst>
                  <a:ext uri="{FF2B5EF4-FFF2-40B4-BE49-F238E27FC236}">
                    <a16:creationId xmlns:a16="http://schemas.microsoft.com/office/drawing/2014/main" id="{74B3EBC6-2C13-449D-B8EF-344211A5EADB}"/>
                  </a:ext>
                </a:extLst>
              </p:cNvPr>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8" name="Oval 88">
                <a:extLst>
                  <a:ext uri="{FF2B5EF4-FFF2-40B4-BE49-F238E27FC236}">
                    <a16:creationId xmlns:a16="http://schemas.microsoft.com/office/drawing/2014/main" id="{329F3775-BEFC-4331-9B15-3DEB21853AD5}"/>
                  </a:ext>
                </a:extLst>
              </p:cNvPr>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49" name="Oval 89">
                <a:extLst>
                  <a:ext uri="{FF2B5EF4-FFF2-40B4-BE49-F238E27FC236}">
                    <a16:creationId xmlns:a16="http://schemas.microsoft.com/office/drawing/2014/main" id="{3DD8F0D2-9C89-4580-8B5E-DEDED98D08A5}"/>
                  </a:ext>
                </a:extLst>
              </p:cNvPr>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27750" name="Oval 90">
                <a:extLst>
                  <a:ext uri="{FF2B5EF4-FFF2-40B4-BE49-F238E27FC236}">
                    <a16:creationId xmlns:a16="http://schemas.microsoft.com/office/drawing/2014/main" id="{C60F0F12-9964-46A1-AC85-1F483D20DC31}"/>
                  </a:ext>
                </a:extLst>
              </p:cNvPr>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grpSp>
        <p:sp>
          <p:nvSpPr>
            <p:cNvPr id="384" name="TextBox 383">
              <a:extLst>
                <a:ext uri="{FF2B5EF4-FFF2-40B4-BE49-F238E27FC236}">
                  <a16:creationId xmlns:a16="http://schemas.microsoft.com/office/drawing/2014/main" id="{2728F685-45EF-4C72-9736-3110F7439986}"/>
                </a:ext>
              </a:extLst>
            </p:cNvPr>
            <p:cNvSpPr txBox="1"/>
            <p:nvPr/>
          </p:nvSpPr>
          <p:spPr>
            <a:xfrm>
              <a:off x="151955" y="5612757"/>
              <a:ext cx="461665" cy="1092607"/>
            </a:xfrm>
            <a:prstGeom prst="rect">
              <a:avLst/>
            </a:prstGeom>
            <a:noFill/>
          </p:spPr>
          <p:txBody>
            <a:bodyPr vert="vert270" wrap="none">
              <a:spAutoFit/>
            </a:bodyPr>
            <a:lstStyle/>
            <a:p>
              <a:pPr eaLnBrk="1" hangingPunct="1">
                <a:defRPr/>
              </a:pPr>
              <a:r>
                <a:rPr lang="en-GB" dirty="0">
                  <a:latin typeface="Arial" charset="0"/>
                </a:rPr>
                <a:t>Subject N</a:t>
              </a:r>
            </a:p>
          </p:txBody>
        </p:sp>
      </p:grpSp>
      <p:sp>
        <p:nvSpPr>
          <p:cNvPr id="27656" name="Slide Number Placeholder 1">
            <a:extLst>
              <a:ext uri="{FF2B5EF4-FFF2-40B4-BE49-F238E27FC236}">
                <a16:creationId xmlns:a16="http://schemas.microsoft.com/office/drawing/2014/main" id="{784944CF-1AEF-42C4-894A-EB54274910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C3B837A6-B3A1-4A36-B482-4CD9AB69352F}" type="slidenum">
              <a:rPr lang="en-US" altLang="en-US" sz="1400" smtClean="0">
                <a:solidFill>
                  <a:schemeClr val="tx1"/>
                </a:solidFill>
                <a:latin typeface="Arial" panose="020B0604020202020204" pitchFamily="34" charset="0"/>
              </a:rPr>
              <a:pPr>
                <a:spcBef>
                  <a:spcPct val="0"/>
                </a:spcBef>
                <a:buClrTx/>
                <a:buSzTx/>
                <a:buFontTx/>
                <a:buNone/>
              </a:pPr>
              <a:t>5</a:t>
            </a:fld>
            <a:endParaRPr lang="en-US" altLang="en-US" sz="14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5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EF41EB7-FC91-41DA-8C4F-4BB3C8B1634F}"/>
              </a:ext>
            </a:extLst>
          </p:cNvPr>
          <p:cNvSpPr>
            <a:spLocks noGrp="1"/>
          </p:cNvSpPr>
          <p:nvPr>
            <p:ph type="title"/>
          </p:nvPr>
        </p:nvSpPr>
        <p:spPr>
          <a:xfrm>
            <a:off x="330200" y="908050"/>
            <a:ext cx="8489950" cy="576263"/>
          </a:xfrm>
        </p:spPr>
        <p:txBody>
          <a:bodyPr rtlCol="0">
            <a:normAutofit fontScale="90000"/>
          </a:bodyPr>
          <a:lstStyle/>
          <a:p>
            <a:pPr eaLnBrk="1" fontAlgn="auto" hangingPunct="1">
              <a:spcAft>
                <a:spcPts val="0"/>
              </a:spcAft>
              <a:defRPr/>
            </a:pPr>
            <a:r>
              <a:rPr lang="en-GB" altLang="en-US" dirty="0">
                <a:solidFill>
                  <a:schemeClr val="accent2">
                    <a:lumMod val="75000"/>
                  </a:schemeClr>
                </a:solidFill>
              </a:rPr>
              <a:t>1</a:t>
            </a:r>
            <a:r>
              <a:rPr lang="en-GB" altLang="en-US" baseline="30000" dirty="0">
                <a:solidFill>
                  <a:schemeClr val="accent2">
                    <a:lumMod val="75000"/>
                  </a:schemeClr>
                </a:solidFill>
              </a:rPr>
              <a:t>st</a:t>
            </a:r>
            <a:r>
              <a:rPr lang="en-GB" altLang="en-US" dirty="0">
                <a:solidFill>
                  <a:schemeClr val="accent2">
                    <a:lumMod val="75000"/>
                  </a:schemeClr>
                </a:solidFill>
              </a:rPr>
              <a:t> Level Analysis</a:t>
            </a:r>
          </a:p>
        </p:txBody>
      </p:sp>
      <p:sp>
        <p:nvSpPr>
          <p:cNvPr id="29699" name="Content Placeholder 2">
            <a:extLst>
              <a:ext uri="{FF2B5EF4-FFF2-40B4-BE49-F238E27FC236}">
                <a16:creationId xmlns:a16="http://schemas.microsoft.com/office/drawing/2014/main" id="{41C2B37C-1265-42D1-BD1F-8C5DC5D3DF86}"/>
              </a:ext>
            </a:extLst>
          </p:cNvPr>
          <p:cNvSpPr>
            <a:spLocks noGrp="1" noChangeArrowheads="1"/>
          </p:cNvSpPr>
          <p:nvPr>
            <p:ph idx="1"/>
          </p:nvPr>
        </p:nvSpPr>
        <p:spPr>
          <a:xfrm>
            <a:off x="330200" y="1628775"/>
            <a:ext cx="8489950" cy="4537075"/>
          </a:xfrm>
        </p:spPr>
        <p:txBody>
          <a:bodyPr/>
          <a:lstStyle/>
          <a:p>
            <a:pPr eaLnBrk="1" hangingPunct="1"/>
            <a:r>
              <a:rPr lang="en-GB" altLang="en-US" sz="2800"/>
              <a:t>Spatial preprocessing</a:t>
            </a:r>
          </a:p>
          <a:p>
            <a:pPr eaLnBrk="1" hangingPunct="1"/>
            <a:r>
              <a:rPr lang="en-GB" altLang="en-US" sz="2800"/>
              <a:t>Movement in scanner</a:t>
            </a:r>
          </a:p>
          <a:p>
            <a:pPr eaLnBrk="1" hangingPunct="1"/>
            <a:r>
              <a:rPr lang="en-GB" altLang="en-US" sz="2800"/>
              <a:t>Fitting to standard space (MNI)</a:t>
            </a:r>
          </a:p>
          <a:p>
            <a:pPr eaLnBrk="1" hangingPunct="1"/>
            <a:r>
              <a:rPr lang="en-GB" altLang="en-US" sz="2800"/>
              <a:t>Smoothing etc for statistical power</a:t>
            </a:r>
          </a:p>
        </p:txBody>
      </p:sp>
      <p:sp>
        <p:nvSpPr>
          <p:cNvPr id="29700" name="Slide Number Placeholder 1">
            <a:extLst>
              <a:ext uri="{FF2B5EF4-FFF2-40B4-BE49-F238E27FC236}">
                <a16:creationId xmlns:a16="http://schemas.microsoft.com/office/drawing/2014/main" id="{B7585B38-F5BC-4BE8-AFB5-317D60BBD5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12D835B-5DDE-4C4D-8C71-5D29A0A6FF98}" type="slidenum">
              <a:rPr lang="en-US" altLang="en-US" sz="1400" smtClean="0">
                <a:solidFill>
                  <a:schemeClr val="tx1"/>
                </a:solidFill>
                <a:latin typeface="Arial" panose="020B0604020202020204" pitchFamily="34" charset="0"/>
              </a:rPr>
              <a:pPr>
                <a:spcBef>
                  <a:spcPct val="0"/>
                </a:spcBef>
                <a:buClrTx/>
                <a:buSzTx/>
                <a:buFontTx/>
                <a:buNone/>
              </a:pPr>
              <a:t>6</a:t>
            </a:fld>
            <a:endParaRPr lang="en-US" altLang="en-US" sz="1400">
              <a:solidFill>
                <a:schemeClr val="tx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C9C7016-BA14-436B-8A04-7F575BB46F68}"/>
              </a:ext>
            </a:extLst>
          </p:cNvPr>
          <p:cNvSpPr>
            <a:spLocks noGrp="1" noChangeArrowheads="1"/>
          </p:cNvSpPr>
          <p:nvPr>
            <p:ph type="title"/>
          </p:nvPr>
        </p:nvSpPr>
        <p:spPr/>
        <p:txBody>
          <a:bodyPr/>
          <a:lstStyle/>
          <a:p>
            <a:pPr eaLnBrk="1" hangingPunct="1"/>
            <a:r>
              <a:rPr lang="en-GB" altLang="en-US"/>
              <a:t>Overview of today’s talk</a:t>
            </a:r>
          </a:p>
        </p:txBody>
      </p:sp>
      <p:sp>
        <p:nvSpPr>
          <p:cNvPr id="31747" name="Rectangle 8">
            <a:extLst>
              <a:ext uri="{FF2B5EF4-FFF2-40B4-BE49-F238E27FC236}">
                <a16:creationId xmlns:a16="http://schemas.microsoft.com/office/drawing/2014/main" id="{F92221FA-2494-4DD4-B2C3-58105C1BF9BE}"/>
              </a:ext>
            </a:extLst>
          </p:cNvPr>
          <p:cNvSpPr>
            <a:spLocks noGrp="1" noChangeArrowheads="1"/>
          </p:cNvSpPr>
          <p:nvPr>
            <p:ph idx="1"/>
          </p:nvPr>
        </p:nvSpPr>
        <p:spPr>
          <a:xfrm>
            <a:off x="330200" y="1773238"/>
            <a:ext cx="8489950" cy="4392612"/>
          </a:xfrm>
        </p:spPr>
        <p:txBody>
          <a:bodyPr/>
          <a:lstStyle/>
          <a:p>
            <a:pPr marL="514350" indent="-514350" eaLnBrk="1" hangingPunct="1">
              <a:buFontTx/>
              <a:buAutoNum type="arabicPeriod"/>
            </a:pPr>
            <a:r>
              <a:rPr lang="en-GB" altLang="en-US" sz="2400"/>
              <a:t>Recap of first level analysis</a:t>
            </a:r>
          </a:p>
          <a:p>
            <a:pPr marL="514350" indent="-514350" eaLnBrk="1" hangingPunct="1">
              <a:buFontTx/>
              <a:buAutoNum type="arabicPeriod"/>
            </a:pPr>
            <a:r>
              <a:rPr lang="en-GB" altLang="en-US" sz="2400">
                <a:solidFill>
                  <a:srgbClr val="7030A0"/>
                </a:solidFill>
              </a:rPr>
              <a:t>Second level analysis</a:t>
            </a:r>
          </a:p>
          <a:p>
            <a:pPr marL="514350" indent="-514350" eaLnBrk="1" hangingPunct="1">
              <a:buFontTx/>
              <a:buAutoNum type="arabicPeriod"/>
            </a:pPr>
            <a:r>
              <a:rPr lang="en-GB" altLang="en-US" sz="2400"/>
              <a:t>Fixed vs. random effects</a:t>
            </a:r>
          </a:p>
          <a:p>
            <a:pPr marL="514350" indent="-514350" eaLnBrk="1" hangingPunct="1">
              <a:buFontTx/>
              <a:buAutoNum type="arabicPeriod"/>
            </a:pPr>
            <a:r>
              <a:rPr lang="en-GB" altLang="en-US" sz="2400"/>
              <a:t>How do we analyse random effects?</a:t>
            </a:r>
          </a:p>
          <a:p>
            <a:pPr marL="514350" indent="-514350" eaLnBrk="1" hangingPunct="1">
              <a:buFontTx/>
              <a:buAutoNum type="arabicPeriod"/>
            </a:pPr>
            <a:r>
              <a:rPr lang="en-GB" altLang="en-US" sz="2400"/>
              <a:t>Multiple conditions</a:t>
            </a:r>
          </a:p>
          <a:p>
            <a:pPr marL="514350" indent="-514350" eaLnBrk="1" hangingPunct="1">
              <a:buFontTx/>
              <a:buAutoNum type="arabicPeriod"/>
            </a:pPr>
            <a:r>
              <a:rPr lang="en-GB" altLang="en-US" sz="2400"/>
              <a:t>Practical demonstration</a:t>
            </a:r>
          </a:p>
          <a:p>
            <a:pPr marL="514350" indent="-514350" eaLnBrk="1" hangingPunct="1">
              <a:buFontTx/>
              <a:buAutoNum type="arabicPeriod"/>
            </a:pPr>
            <a:r>
              <a:rPr lang="en-GB" altLang="en-US" sz="2400"/>
              <a:t>Questions</a:t>
            </a:r>
          </a:p>
          <a:p>
            <a:pPr marL="514350" indent="-514350" eaLnBrk="1" hangingPunct="1">
              <a:buFontTx/>
              <a:buAutoNum type="arabicPeriod"/>
            </a:pPr>
            <a:endParaRPr lang="en-GB" altLang="en-US"/>
          </a:p>
        </p:txBody>
      </p:sp>
      <p:sp>
        <p:nvSpPr>
          <p:cNvPr id="31748" name="Slide Number Placeholder 1">
            <a:extLst>
              <a:ext uri="{FF2B5EF4-FFF2-40B4-BE49-F238E27FC236}">
                <a16:creationId xmlns:a16="http://schemas.microsoft.com/office/drawing/2014/main" id="{DE5646E0-A3A3-401F-8D63-9B5C67604A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E6034457-B8E0-41E3-8603-9D96EE90598B}" type="slidenum">
              <a:rPr lang="en-US" altLang="en-US" sz="1400" smtClean="0">
                <a:solidFill>
                  <a:schemeClr val="tx1"/>
                </a:solidFill>
                <a:latin typeface="Arial" panose="020B0604020202020204" pitchFamily="34" charset="0"/>
              </a:rPr>
              <a:pPr>
                <a:spcBef>
                  <a:spcPct val="0"/>
                </a:spcBef>
                <a:buClrTx/>
                <a:buSzTx/>
                <a:buFontTx/>
                <a:buNone/>
              </a:pPr>
              <a:t>7</a:t>
            </a:fld>
            <a:endParaRPr lang="en-US" altLang="en-US" sz="1400">
              <a:solidFill>
                <a:schemeClr val="tx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4">
            <a:extLst>
              <a:ext uri="{FF2B5EF4-FFF2-40B4-BE49-F238E27FC236}">
                <a16:creationId xmlns:a16="http://schemas.microsoft.com/office/drawing/2014/main" id="{67B0DDAA-AF9D-4207-80EA-B941485CC8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E238EBB-D13D-421D-ADC9-B4614D7343F2}" type="slidenum">
              <a:rPr lang="en-US" altLang="en-US" sz="1400" smtClean="0">
                <a:solidFill>
                  <a:schemeClr val="tx1"/>
                </a:solidFill>
                <a:latin typeface="Arial" panose="020B0604020202020204" pitchFamily="34" charset="0"/>
              </a:rPr>
              <a:pPr>
                <a:spcBef>
                  <a:spcPct val="0"/>
                </a:spcBef>
                <a:buClrTx/>
                <a:buSzTx/>
                <a:buFontTx/>
                <a:buNone/>
              </a:pPr>
              <a:t>8</a:t>
            </a:fld>
            <a:endParaRPr lang="en-US" altLang="en-US" sz="1400">
              <a:solidFill>
                <a:schemeClr val="tx1"/>
              </a:solidFill>
              <a:latin typeface="Arial" panose="020B0604020202020204" pitchFamily="34" charset="0"/>
            </a:endParaRPr>
          </a:p>
        </p:txBody>
      </p:sp>
      <p:pic>
        <p:nvPicPr>
          <p:cNvPr id="33795" name="Picture 2">
            <a:extLst>
              <a:ext uri="{FF2B5EF4-FFF2-40B4-BE49-F238E27FC236}">
                <a16:creationId xmlns:a16="http://schemas.microsoft.com/office/drawing/2014/main" id="{10E15C99-3F34-4192-A92B-C8A04662148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1390650"/>
            <a:ext cx="26003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6" name="Picture 3">
            <a:extLst>
              <a:ext uri="{FF2B5EF4-FFF2-40B4-BE49-F238E27FC236}">
                <a16:creationId xmlns:a16="http://schemas.microsoft.com/office/drawing/2014/main" id="{2F1C9100-9144-43BF-82A8-0A31C19D69E1}"/>
              </a:ext>
            </a:extLst>
          </p:cNvPr>
          <p:cNvPicPr>
            <a:picLocks noChangeArrowheads="1"/>
          </p:cNvPicPr>
          <p:nvPr/>
        </p:nvPicPr>
        <p:blipFill>
          <a:blip r:embed="rId4">
            <a:extLst>
              <a:ext uri="{28A0092B-C50C-407E-A947-70E740481C1C}">
                <a14:useLocalDpi xmlns:a14="http://schemas.microsoft.com/office/drawing/2010/main" val="0"/>
              </a:ext>
            </a:extLst>
          </a:blip>
          <a:srcRect l="69757" t="30959" r="7643" b="14474"/>
          <a:stretch>
            <a:fillRect/>
          </a:stretch>
        </p:blipFill>
        <p:spPr bwMode="auto">
          <a:xfrm>
            <a:off x="4170363" y="1585913"/>
            <a:ext cx="6842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7" name="Rectangle 5">
            <a:extLst>
              <a:ext uri="{FF2B5EF4-FFF2-40B4-BE49-F238E27FC236}">
                <a16:creationId xmlns:a16="http://schemas.microsoft.com/office/drawing/2014/main" id="{CC7E3740-0C6B-4BA7-9884-F80C02B5176C}"/>
              </a:ext>
            </a:extLst>
          </p:cNvPr>
          <p:cNvSpPr>
            <a:spLocks noChangeArrowheads="1"/>
          </p:cNvSpPr>
          <p:nvPr/>
        </p:nvSpPr>
        <p:spPr bwMode="auto">
          <a:xfrm>
            <a:off x="947738" y="4305300"/>
            <a:ext cx="1465262"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81FB3A01-0206-4116-B5F0-B66006F8F47D}"/>
              </a:ext>
            </a:extLst>
          </p:cNvPr>
          <p:cNvSpPr>
            <a:spLocks noChangeArrowheads="1"/>
          </p:cNvSpPr>
          <p:nvPr/>
        </p:nvSpPr>
        <p:spPr bwMode="auto">
          <a:xfrm>
            <a:off x="238125" y="3194050"/>
            <a:ext cx="1319213"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Realignment</a:t>
            </a:r>
          </a:p>
        </p:txBody>
      </p:sp>
      <p:sp>
        <p:nvSpPr>
          <p:cNvPr id="8" name="Rectangle 7">
            <a:extLst>
              <a:ext uri="{FF2B5EF4-FFF2-40B4-BE49-F238E27FC236}">
                <a16:creationId xmlns:a16="http://schemas.microsoft.com/office/drawing/2014/main" id="{BF417424-1846-4D4C-AA67-A36D6F6A8193}"/>
              </a:ext>
            </a:extLst>
          </p:cNvPr>
          <p:cNvSpPr>
            <a:spLocks noChangeArrowheads="1"/>
          </p:cNvSpPr>
          <p:nvPr/>
        </p:nvSpPr>
        <p:spPr bwMode="auto">
          <a:xfrm>
            <a:off x="1955800" y="3194050"/>
            <a:ext cx="1150938"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Smoothing</a:t>
            </a:r>
          </a:p>
        </p:txBody>
      </p:sp>
      <p:sp>
        <p:nvSpPr>
          <p:cNvPr id="9" name="Rectangle 8">
            <a:extLst>
              <a:ext uri="{FF2B5EF4-FFF2-40B4-BE49-F238E27FC236}">
                <a16:creationId xmlns:a16="http://schemas.microsoft.com/office/drawing/2014/main" id="{A873A160-8703-4C62-B389-8621B7AEAE87}"/>
              </a:ext>
            </a:extLst>
          </p:cNvPr>
          <p:cNvSpPr>
            <a:spLocks noChangeArrowheads="1"/>
          </p:cNvSpPr>
          <p:nvPr/>
        </p:nvSpPr>
        <p:spPr bwMode="auto">
          <a:xfrm>
            <a:off x="1023938" y="4408488"/>
            <a:ext cx="1420812"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Normalisation</a:t>
            </a:r>
          </a:p>
        </p:txBody>
      </p:sp>
      <p:sp>
        <p:nvSpPr>
          <p:cNvPr id="10" name="Rectangle 9">
            <a:extLst>
              <a:ext uri="{FF2B5EF4-FFF2-40B4-BE49-F238E27FC236}">
                <a16:creationId xmlns:a16="http://schemas.microsoft.com/office/drawing/2014/main" id="{4CE27537-E659-4FB3-AEF7-8EC03811D4A3}"/>
              </a:ext>
            </a:extLst>
          </p:cNvPr>
          <p:cNvSpPr>
            <a:spLocks noChangeArrowheads="1"/>
          </p:cNvSpPr>
          <p:nvPr/>
        </p:nvSpPr>
        <p:spPr bwMode="auto">
          <a:xfrm>
            <a:off x="3505200" y="3206750"/>
            <a:ext cx="2065338"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General linear model</a:t>
            </a:r>
          </a:p>
        </p:txBody>
      </p:sp>
      <p:sp>
        <p:nvSpPr>
          <p:cNvPr id="11" name="Rectangle 10">
            <a:extLst>
              <a:ext uri="{FF2B5EF4-FFF2-40B4-BE49-F238E27FC236}">
                <a16:creationId xmlns:a16="http://schemas.microsoft.com/office/drawing/2014/main" id="{6F5B8BA0-A529-4A06-8700-7FA4ED2C7D73}"/>
              </a:ext>
            </a:extLst>
          </p:cNvPr>
          <p:cNvSpPr>
            <a:spLocks noChangeArrowheads="1"/>
          </p:cNvSpPr>
          <p:nvPr/>
        </p:nvSpPr>
        <p:spPr bwMode="auto">
          <a:xfrm>
            <a:off x="5984875" y="904875"/>
            <a:ext cx="2800350" cy="304800"/>
          </a:xfrm>
          <a:prstGeom prst="rect">
            <a:avLst/>
          </a:prstGeom>
          <a:noFill/>
          <a:ln w="12700">
            <a:noFill/>
            <a:miter lim="800000"/>
            <a:headEnd/>
            <a:tailEnd/>
          </a:ln>
          <a:effectLst/>
        </p:spPr>
        <p:txBody>
          <a:bodyPr wrap="none" lIns="90488" tIns="44450" rIns="90488" bIns="44450">
            <a:spAutoFit/>
          </a:bodyPr>
          <a:lstStyle/>
          <a:p>
            <a:pPr>
              <a:defRPr/>
            </a:pPr>
            <a:r>
              <a:rPr lang="en-US" sz="1400" dirty="0">
                <a:effectLst>
                  <a:outerShdw blurRad="38100" dist="38100" dir="2700000" algn="tl">
                    <a:srgbClr val="C0C0C0"/>
                  </a:outerShdw>
                </a:effectLst>
                <a:latin typeface="Arial Unicode MS" pitchFamily="34" charset="-128"/>
              </a:rPr>
              <a:t>Statistical parametric map (SPM)</a:t>
            </a:r>
          </a:p>
        </p:txBody>
      </p:sp>
      <p:sp>
        <p:nvSpPr>
          <p:cNvPr id="12" name="Rectangle 12">
            <a:extLst>
              <a:ext uri="{FF2B5EF4-FFF2-40B4-BE49-F238E27FC236}">
                <a16:creationId xmlns:a16="http://schemas.microsoft.com/office/drawing/2014/main" id="{132999A1-C843-4584-A628-2DB2752340AA}"/>
              </a:ext>
            </a:extLst>
          </p:cNvPr>
          <p:cNvSpPr>
            <a:spLocks noChangeArrowheads="1"/>
          </p:cNvSpPr>
          <p:nvPr/>
        </p:nvSpPr>
        <p:spPr bwMode="auto">
          <a:xfrm>
            <a:off x="3527425" y="6065838"/>
            <a:ext cx="2057400"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Parameter estimates</a:t>
            </a:r>
          </a:p>
        </p:txBody>
      </p:sp>
      <p:pic>
        <p:nvPicPr>
          <p:cNvPr id="33804" name="Picture 13">
            <a:extLst>
              <a:ext uri="{FF2B5EF4-FFF2-40B4-BE49-F238E27FC236}">
                <a16:creationId xmlns:a16="http://schemas.microsoft.com/office/drawing/2014/main" id="{BCF70F7F-E0EC-4079-B291-0B0802FC9EC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863" y="1565275"/>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5" name="Picture 14">
            <a:extLst>
              <a:ext uri="{FF2B5EF4-FFF2-40B4-BE49-F238E27FC236}">
                <a16:creationId xmlns:a16="http://schemas.microsoft.com/office/drawing/2014/main" id="{86679DC6-D754-4FEC-93AE-6ACCD5F335C8}"/>
              </a:ext>
            </a:extLst>
          </p:cNvPr>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3781425" y="4281488"/>
            <a:ext cx="1492250"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3806" name="Picture 15">
            <a:extLst>
              <a:ext uri="{FF2B5EF4-FFF2-40B4-BE49-F238E27FC236}">
                <a16:creationId xmlns:a16="http://schemas.microsoft.com/office/drawing/2014/main" id="{5C15BB0D-2B68-4375-BF72-61705A59017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00" y="1565275"/>
            <a:ext cx="11795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07" name="Rectangle 16">
            <a:extLst>
              <a:ext uri="{FF2B5EF4-FFF2-40B4-BE49-F238E27FC236}">
                <a16:creationId xmlns:a16="http://schemas.microsoft.com/office/drawing/2014/main" id="{6A8586BB-63DB-4B91-9CC3-B343E4C33E88}"/>
              </a:ext>
            </a:extLst>
          </p:cNvPr>
          <p:cNvSpPr>
            <a:spLocks noChangeArrowheads="1"/>
          </p:cNvSpPr>
          <p:nvPr/>
        </p:nvSpPr>
        <p:spPr bwMode="auto">
          <a:xfrm>
            <a:off x="3533775" y="3046413"/>
            <a:ext cx="19891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33808" name="Rectangle 17">
            <a:extLst>
              <a:ext uri="{FF2B5EF4-FFF2-40B4-BE49-F238E27FC236}">
                <a16:creationId xmlns:a16="http://schemas.microsoft.com/office/drawing/2014/main" id="{C1898F95-A926-41EA-BC9C-280EB730D47B}"/>
              </a:ext>
            </a:extLst>
          </p:cNvPr>
          <p:cNvSpPr>
            <a:spLocks noChangeArrowheads="1"/>
          </p:cNvSpPr>
          <p:nvPr/>
        </p:nvSpPr>
        <p:spPr bwMode="auto">
          <a:xfrm>
            <a:off x="258763" y="3046413"/>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33809" name="Rectangle 18">
            <a:extLst>
              <a:ext uri="{FF2B5EF4-FFF2-40B4-BE49-F238E27FC236}">
                <a16:creationId xmlns:a16="http://schemas.microsoft.com/office/drawing/2014/main" id="{09C4F2A2-4466-4A16-B4C5-8E9F0E36E2C4}"/>
              </a:ext>
            </a:extLst>
          </p:cNvPr>
          <p:cNvSpPr>
            <a:spLocks noChangeArrowheads="1"/>
          </p:cNvSpPr>
          <p:nvPr/>
        </p:nvSpPr>
        <p:spPr bwMode="auto">
          <a:xfrm>
            <a:off x="1854200" y="3046413"/>
            <a:ext cx="1341438"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19" name="Rectangle 19">
            <a:extLst>
              <a:ext uri="{FF2B5EF4-FFF2-40B4-BE49-F238E27FC236}">
                <a16:creationId xmlns:a16="http://schemas.microsoft.com/office/drawing/2014/main" id="{CE1CF865-30D0-4888-8A6D-BF0793AB6D04}"/>
              </a:ext>
            </a:extLst>
          </p:cNvPr>
          <p:cNvSpPr>
            <a:spLocks noChangeArrowheads="1"/>
          </p:cNvSpPr>
          <p:nvPr/>
        </p:nvSpPr>
        <p:spPr bwMode="auto">
          <a:xfrm>
            <a:off x="3838575" y="1131888"/>
            <a:ext cx="1422400"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Design matrix</a:t>
            </a:r>
          </a:p>
        </p:txBody>
      </p:sp>
      <p:pic>
        <p:nvPicPr>
          <p:cNvPr id="33811" name="Picture 20">
            <a:extLst>
              <a:ext uri="{FF2B5EF4-FFF2-40B4-BE49-F238E27FC236}">
                <a16:creationId xmlns:a16="http://schemas.microsoft.com/office/drawing/2014/main" id="{E373AEE3-9304-4B7C-AFC1-3FAC229C445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8" y="5326063"/>
            <a:ext cx="126206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 name="Rectangle 21">
            <a:extLst>
              <a:ext uri="{FF2B5EF4-FFF2-40B4-BE49-F238E27FC236}">
                <a16:creationId xmlns:a16="http://schemas.microsoft.com/office/drawing/2014/main" id="{26C63A88-F0D4-4516-A7C5-E70B7CD1CE61}"/>
              </a:ext>
            </a:extLst>
          </p:cNvPr>
          <p:cNvSpPr>
            <a:spLocks noChangeArrowheads="1"/>
          </p:cNvSpPr>
          <p:nvPr/>
        </p:nvSpPr>
        <p:spPr bwMode="auto">
          <a:xfrm>
            <a:off x="2376488" y="5721350"/>
            <a:ext cx="1027112"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Template</a:t>
            </a:r>
          </a:p>
        </p:txBody>
      </p:sp>
      <p:sp>
        <p:nvSpPr>
          <p:cNvPr id="22" name="Rectangle 22">
            <a:extLst>
              <a:ext uri="{FF2B5EF4-FFF2-40B4-BE49-F238E27FC236}">
                <a16:creationId xmlns:a16="http://schemas.microsoft.com/office/drawing/2014/main" id="{2EC3D866-BFB4-4B53-8D08-34666C68B3E2}"/>
              </a:ext>
            </a:extLst>
          </p:cNvPr>
          <p:cNvSpPr>
            <a:spLocks noChangeArrowheads="1"/>
          </p:cNvSpPr>
          <p:nvPr/>
        </p:nvSpPr>
        <p:spPr bwMode="auto">
          <a:xfrm>
            <a:off x="2203450" y="1144588"/>
            <a:ext cx="766763" cy="333375"/>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Kernel</a:t>
            </a:r>
          </a:p>
        </p:txBody>
      </p:sp>
      <p:sp>
        <p:nvSpPr>
          <p:cNvPr id="33814" name="Line 23">
            <a:extLst>
              <a:ext uri="{FF2B5EF4-FFF2-40B4-BE49-F238E27FC236}">
                <a16:creationId xmlns:a16="http://schemas.microsoft.com/office/drawing/2014/main" id="{13A74542-6DC7-4129-879C-5C6C4790D88A}"/>
              </a:ext>
            </a:extLst>
          </p:cNvPr>
          <p:cNvSpPr>
            <a:spLocks noChangeShapeType="1"/>
          </p:cNvSpPr>
          <p:nvPr/>
        </p:nvSpPr>
        <p:spPr bwMode="auto">
          <a:xfrm>
            <a:off x="863600" y="2684463"/>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15" name="Line 24">
            <a:extLst>
              <a:ext uri="{FF2B5EF4-FFF2-40B4-BE49-F238E27FC236}">
                <a16:creationId xmlns:a16="http://schemas.microsoft.com/office/drawing/2014/main" id="{2915DFCD-842E-4FF9-AE20-74ED24A34F53}"/>
              </a:ext>
            </a:extLst>
          </p:cNvPr>
          <p:cNvSpPr>
            <a:spLocks noChangeShapeType="1"/>
          </p:cNvSpPr>
          <p:nvPr/>
        </p:nvSpPr>
        <p:spPr bwMode="auto">
          <a:xfrm>
            <a:off x="1536700" y="339248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16" name="Line 25">
            <a:extLst>
              <a:ext uri="{FF2B5EF4-FFF2-40B4-BE49-F238E27FC236}">
                <a16:creationId xmlns:a16="http://schemas.microsoft.com/office/drawing/2014/main" id="{F0171959-6FB2-4314-B6F6-3A480D64DE20}"/>
              </a:ext>
            </a:extLst>
          </p:cNvPr>
          <p:cNvSpPr>
            <a:spLocks noChangeShapeType="1"/>
          </p:cNvSpPr>
          <p:nvPr/>
        </p:nvSpPr>
        <p:spPr bwMode="auto">
          <a:xfrm flipV="1">
            <a:off x="5522913" y="3390900"/>
            <a:ext cx="33020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17" name="Line 26">
            <a:extLst>
              <a:ext uri="{FF2B5EF4-FFF2-40B4-BE49-F238E27FC236}">
                <a16:creationId xmlns:a16="http://schemas.microsoft.com/office/drawing/2014/main" id="{C06DD62A-83E7-4DBF-B587-4E222DAAC523}"/>
              </a:ext>
            </a:extLst>
          </p:cNvPr>
          <p:cNvSpPr>
            <a:spLocks noChangeShapeType="1"/>
          </p:cNvSpPr>
          <p:nvPr/>
        </p:nvSpPr>
        <p:spPr bwMode="auto">
          <a:xfrm>
            <a:off x="4527550" y="3765550"/>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18" name="Line 27">
            <a:extLst>
              <a:ext uri="{FF2B5EF4-FFF2-40B4-BE49-F238E27FC236}">
                <a16:creationId xmlns:a16="http://schemas.microsoft.com/office/drawing/2014/main" id="{0C94873D-C7F6-44C5-A29E-969D2AAE8EFA}"/>
              </a:ext>
            </a:extLst>
          </p:cNvPr>
          <p:cNvSpPr>
            <a:spLocks noChangeShapeType="1"/>
          </p:cNvSpPr>
          <p:nvPr/>
        </p:nvSpPr>
        <p:spPr bwMode="auto">
          <a:xfrm>
            <a:off x="4524375" y="2714625"/>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19" name="Line 28">
            <a:extLst>
              <a:ext uri="{FF2B5EF4-FFF2-40B4-BE49-F238E27FC236}">
                <a16:creationId xmlns:a16="http://schemas.microsoft.com/office/drawing/2014/main" id="{69BB4CE3-1E1B-4619-B308-A8B5040912D6}"/>
              </a:ext>
            </a:extLst>
          </p:cNvPr>
          <p:cNvSpPr>
            <a:spLocks noChangeShapeType="1"/>
          </p:cNvSpPr>
          <p:nvPr/>
        </p:nvSpPr>
        <p:spPr bwMode="auto">
          <a:xfrm>
            <a:off x="2522538" y="2665413"/>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0" name="Line 29">
            <a:extLst>
              <a:ext uri="{FF2B5EF4-FFF2-40B4-BE49-F238E27FC236}">
                <a16:creationId xmlns:a16="http://schemas.microsoft.com/office/drawing/2014/main" id="{68A371C3-C2E3-44EC-8063-9D66FF17F4F9}"/>
              </a:ext>
            </a:extLst>
          </p:cNvPr>
          <p:cNvSpPr>
            <a:spLocks noChangeShapeType="1"/>
          </p:cNvSpPr>
          <p:nvPr/>
        </p:nvSpPr>
        <p:spPr bwMode="auto">
          <a:xfrm flipV="1">
            <a:off x="1665288" y="4932363"/>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1" name="Rectangle 30">
            <a:extLst>
              <a:ext uri="{FF2B5EF4-FFF2-40B4-BE49-F238E27FC236}">
                <a16:creationId xmlns:a16="http://schemas.microsoft.com/office/drawing/2014/main" id="{B9FB49EF-B059-4BDF-BB32-87AA53C3B924}"/>
              </a:ext>
            </a:extLst>
          </p:cNvPr>
          <p:cNvSpPr>
            <a:spLocks noChangeArrowheads="1"/>
          </p:cNvSpPr>
          <p:nvPr/>
        </p:nvSpPr>
        <p:spPr bwMode="auto">
          <a:xfrm>
            <a:off x="6019800" y="4003675"/>
            <a:ext cx="1244600"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31" name="Rectangle 31">
            <a:extLst>
              <a:ext uri="{FF2B5EF4-FFF2-40B4-BE49-F238E27FC236}">
                <a16:creationId xmlns:a16="http://schemas.microsoft.com/office/drawing/2014/main" id="{3CDCC82C-CF08-47EA-9782-067D2D362B14}"/>
              </a:ext>
            </a:extLst>
          </p:cNvPr>
          <p:cNvSpPr>
            <a:spLocks noChangeArrowheads="1"/>
          </p:cNvSpPr>
          <p:nvPr/>
        </p:nvSpPr>
        <p:spPr bwMode="auto">
          <a:xfrm>
            <a:off x="7551738" y="4027488"/>
            <a:ext cx="1154112" cy="638175"/>
          </a:xfrm>
          <a:prstGeom prst="rect">
            <a:avLst/>
          </a:prstGeom>
          <a:noFill/>
          <a:ln w="12700">
            <a:noFill/>
            <a:miter lim="800000"/>
            <a:headEnd/>
            <a:tailEnd/>
          </a:ln>
          <a:effectLst/>
        </p:spPr>
        <p:txBody>
          <a:bodyPr wrap="none" lIns="90488" tIns="44450" rIns="90488" bIns="44450">
            <a:spAutoFit/>
          </a:bodyPr>
          <a:lstStyle/>
          <a:p>
            <a:pPr algn="ctr">
              <a:defRPr/>
            </a:pPr>
            <a:r>
              <a:rPr lang="en-US">
                <a:effectLst>
                  <a:outerShdw blurRad="38100" dist="38100" dir="2700000" algn="tl">
                    <a:srgbClr val="C0C0C0"/>
                  </a:outerShdw>
                </a:effectLst>
                <a:latin typeface="Arial Unicode MS" pitchFamily="34" charset="-128"/>
              </a:rPr>
              <a:t>Gaussian </a:t>
            </a:r>
          </a:p>
          <a:p>
            <a:pPr algn="ctr">
              <a:defRPr/>
            </a:pPr>
            <a:r>
              <a:rPr lang="en-US">
                <a:effectLst>
                  <a:outerShdw blurRad="38100" dist="38100" dir="2700000" algn="tl">
                    <a:srgbClr val="C0C0C0"/>
                  </a:outerShdw>
                </a:effectLst>
                <a:latin typeface="Arial Unicode MS" pitchFamily="34" charset="-128"/>
              </a:rPr>
              <a:t>field theory</a:t>
            </a:r>
          </a:p>
        </p:txBody>
      </p:sp>
      <p:sp>
        <p:nvSpPr>
          <p:cNvPr id="32" name="Rectangle 33">
            <a:extLst>
              <a:ext uri="{FF2B5EF4-FFF2-40B4-BE49-F238E27FC236}">
                <a16:creationId xmlns:a16="http://schemas.microsoft.com/office/drawing/2014/main" id="{77D0999B-B646-4C90-B546-C441CB83709D}"/>
              </a:ext>
            </a:extLst>
          </p:cNvPr>
          <p:cNvSpPr>
            <a:spLocks noChangeArrowheads="1"/>
          </p:cNvSpPr>
          <p:nvPr/>
        </p:nvSpPr>
        <p:spPr bwMode="auto">
          <a:xfrm>
            <a:off x="7451725" y="5545138"/>
            <a:ext cx="917575" cy="393700"/>
          </a:xfrm>
          <a:prstGeom prst="rect">
            <a:avLst/>
          </a:prstGeom>
          <a:noFill/>
          <a:ln w="12700">
            <a:noFill/>
            <a:miter lim="800000"/>
            <a:headEnd/>
            <a:tailEnd/>
          </a:ln>
          <a:effectLst/>
        </p:spPr>
        <p:txBody>
          <a:bodyPr wrap="none" lIns="90488" tIns="44450" rIns="90488" bIns="44450">
            <a:spAutoFit/>
          </a:bodyPr>
          <a:lstStyle/>
          <a:p>
            <a:pPr>
              <a:defRPr/>
            </a:pPr>
            <a:r>
              <a:rPr lang="en-US" sz="2000">
                <a:effectLst>
                  <a:outerShdw blurRad="38100" dist="38100" dir="2700000" algn="tl">
                    <a:srgbClr val="C0C0C0"/>
                  </a:outerShdw>
                </a:effectLst>
                <a:latin typeface="Arial Unicode MS" pitchFamily="34" charset="-128"/>
              </a:rPr>
              <a:t>p &lt;0.05</a:t>
            </a:r>
          </a:p>
        </p:txBody>
      </p:sp>
      <p:sp>
        <p:nvSpPr>
          <p:cNvPr id="33" name="Rectangle 34">
            <a:extLst>
              <a:ext uri="{FF2B5EF4-FFF2-40B4-BE49-F238E27FC236}">
                <a16:creationId xmlns:a16="http://schemas.microsoft.com/office/drawing/2014/main" id="{DC059184-DFAE-42F8-AD46-418DE551F845}"/>
              </a:ext>
            </a:extLst>
          </p:cNvPr>
          <p:cNvSpPr>
            <a:spLocks noChangeArrowheads="1"/>
          </p:cNvSpPr>
          <p:nvPr/>
        </p:nvSpPr>
        <p:spPr bwMode="auto">
          <a:xfrm>
            <a:off x="6126163" y="4086225"/>
            <a:ext cx="1049337" cy="577850"/>
          </a:xfrm>
          <a:prstGeom prst="rect">
            <a:avLst/>
          </a:prstGeom>
          <a:noFill/>
          <a:ln w="12700">
            <a:noFill/>
            <a:miter lim="800000"/>
            <a:headEnd/>
            <a:tailEnd/>
          </a:ln>
          <a:effectLst/>
        </p:spPr>
        <p:txBody>
          <a:bodyPr wrap="none" lIns="90488" tIns="44450" rIns="90488" bIns="44450">
            <a:spAutoFit/>
          </a:bodyPr>
          <a:lstStyle/>
          <a:p>
            <a:pPr>
              <a:defRPr/>
            </a:pPr>
            <a:r>
              <a:rPr lang="en-US" sz="1600">
                <a:effectLst>
                  <a:outerShdw blurRad="38100" dist="38100" dir="2700000" algn="tl">
                    <a:srgbClr val="C0C0C0"/>
                  </a:outerShdw>
                </a:effectLst>
                <a:latin typeface="Arial Unicode MS" pitchFamily="34" charset="-128"/>
              </a:rPr>
              <a:t>Statistical</a:t>
            </a:r>
          </a:p>
          <a:p>
            <a:pPr>
              <a:defRPr/>
            </a:pPr>
            <a:r>
              <a:rPr lang="en-US" sz="1600">
                <a:effectLst>
                  <a:outerShdw blurRad="38100" dist="38100" dir="2700000" algn="tl">
                    <a:srgbClr val="C0C0C0"/>
                  </a:outerShdw>
                </a:effectLst>
                <a:latin typeface="Arial Unicode MS" pitchFamily="34" charset="-128"/>
              </a:rPr>
              <a:t>inference</a:t>
            </a:r>
          </a:p>
        </p:txBody>
      </p:sp>
      <p:sp>
        <p:nvSpPr>
          <p:cNvPr id="33825" name="Line 35">
            <a:extLst>
              <a:ext uri="{FF2B5EF4-FFF2-40B4-BE49-F238E27FC236}">
                <a16:creationId xmlns:a16="http://schemas.microsoft.com/office/drawing/2014/main" id="{ECA38D14-7114-4D38-8EFC-8E1A56547E04}"/>
              </a:ext>
            </a:extLst>
          </p:cNvPr>
          <p:cNvSpPr>
            <a:spLocks noChangeShapeType="1"/>
          </p:cNvSpPr>
          <p:nvPr/>
        </p:nvSpPr>
        <p:spPr bwMode="auto">
          <a:xfrm flipH="1">
            <a:off x="7250113" y="4354513"/>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33826" name="Picture 36">
            <a:extLst>
              <a:ext uri="{FF2B5EF4-FFF2-40B4-BE49-F238E27FC236}">
                <a16:creationId xmlns:a16="http://schemas.microsoft.com/office/drawing/2014/main" id="{794C416F-3EE8-481B-A7B5-CC50CA27B43D}"/>
              </a:ext>
            </a:extLst>
          </p:cNvPr>
          <p:cNvPicPr>
            <a:picLocks noChangeArrowheads="1"/>
          </p:cNvPicPr>
          <p:nvPr/>
        </p:nvPicPr>
        <p:blipFill>
          <a:blip r:embed="rId3">
            <a:extLst>
              <a:ext uri="{28A0092B-C50C-407E-A947-70E740481C1C}">
                <a14:useLocalDpi xmlns:a14="http://schemas.microsoft.com/office/drawing/2010/main" val="0"/>
              </a:ext>
            </a:extLst>
          </a:blip>
          <a:srcRect l="5832" t="58859" r="69249" b="6488"/>
          <a:stretch>
            <a:fillRect/>
          </a:stretch>
        </p:blipFill>
        <p:spPr bwMode="auto">
          <a:xfrm>
            <a:off x="6132513" y="5299075"/>
            <a:ext cx="10429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27" name="Line 37">
            <a:extLst>
              <a:ext uri="{FF2B5EF4-FFF2-40B4-BE49-F238E27FC236}">
                <a16:creationId xmlns:a16="http://schemas.microsoft.com/office/drawing/2014/main" id="{7287E3B1-70F9-4440-A57F-89977501365E}"/>
              </a:ext>
            </a:extLst>
          </p:cNvPr>
          <p:cNvSpPr>
            <a:spLocks noChangeShapeType="1"/>
          </p:cNvSpPr>
          <p:nvPr/>
        </p:nvSpPr>
        <p:spPr bwMode="auto">
          <a:xfrm>
            <a:off x="6673850" y="4765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8" name="Line 38">
            <a:extLst>
              <a:ext uri="{FF2B5EF4-FFF2-40B4-BE49-F238E27FC236}">
                <a16:creationId xmlns:a16="http://schemas.microsoft.com/office/drawing/2014/main" id="{69129321-D805-4AEB-9F48-A62661D7DAB1}"/>
              </a:ext>
            </a:extLst>
          </p:cNvPr>
          <p:cNvSpPr>
            <a:spLocks noChangeShapeType="1"/>
          </p:cNvSpPr>
          <p:nvPr/>
        </p:nvSpPr>
        <p:spPr bwMode="auto">
          <a:xfrm>
            <a:off x="1255713" y="37750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9" name="Line 39">
            <a:extLst>
              <a:ext uri="{FF2B5EF4-FFF2-40B4-BE49-F238E27FC236}">
                <a16:creationId xmlns:a16="http://schemas.microsoft.com/office/drawing/2014/main" id="{C22DF1F1-A95A-493C-889B-0D7854EF332F}"/>
              </a:ext>
            </a:extLst>
          </p:cNvPr>
          <p:cNvSpPr>
            <a:spLocks noChangeShapeType="1"/>
          </p:cNvSpPr>
          <p:nvPr/>
        </p:nvSpPr>
        <p:spPr bwMode="auto">
          <a:xfrm>
            <a:off x="2068513" y="3775075"/>
            <a:ext cx="0" cy="5207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30" name="Line 40">
            <a:extLst>
              <a:ext uri="{FF2B5EF4-FFF2-40B4-BE49-F238E27FC236}">
                <a16:creationId xmlns:a16="http://schemas.microsoft.com/office/drawing/2014/main" id="{7870EA8E-577E-43A9-B1C5-EE1790F0BC3D}"/>
              </a:ext>
            </a:extLst>
          </p:cNvPr>
          <p:cNvSpPr>
            <a:spLocks noChangeShapeType="1"/>
          </p:cNvSpPr>
          <p:nvPr/>
        </p:nvSpPr>
        <p:spPr bwMode="auto">
          <a:xfrm>
            <a:off x="3219450" y="3394075"/>
            <a:ext cx="33813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31" name="Line 41">
            <a:extLst>
              <a:ext uri="{FF2B5EF4-FFF2-40B4-BE49-F238E27FC236}">
                <a16:creationId xmlns:a16="http://schemas.microsoft.com/office/drawing/2014/main" id="{3BD543BB-5DE5-4F26-BFCD-C9B8B65F2AA6}"/>
              </a:ext>
            </a:extLst>
          </p:cNvPr>
          <p:cNvSpPr>
            <a:spLocks noChangeShapeType="1"/>
          </p:cNvSpPr>
          <p:nvPr/>
        </p:nvSpPr>
        <p:spPr bwMode="auto">
          <a:xfrm flipH="1">
            <a:off x="6635750" y="5815013"/>
            <a:ext cx="833438" cy="376237"/>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 name="Rectangle 42">
            <a:extLst>
              <a:ext uri="{FF2B5EF4-FFF2-40B4-BE49-F238E27FC236}">
                <a16:creationId xmlns:a16="http://schemas.microsoft.com/office/drawing/2014/main" id="{6B26DDAE-D541-4CE5-AA79-F8D799A457CD}"/>
              </a:ext>
            </a:extLst>
          </p:cNvPr>
          <p:cNvSpPr>
            <a:spLocks noChangeArrowheads="1"/>
          </p:cNvSpPr>
          <p:nvPr/>
        </p:nvSpPr>
        <p:spPr bwMode="auto">
          <a:xfrm>
            <a:off x="5921375" y="809625"/>
            <a:ext cx="2935288" cy="2940050"/>
          </a:xfrm>
          <a:prstGeom prst="rect">
            <a:avLst/>
          </a:prstGeom>
          <a:noFill/>
          <a:ln w="762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33833" name="Rectangle 43">
            <a:extLst>
              <a:ext uri="{FF2B5EF4-FFF2-40B4-BE49-F238E27FC236}">
                <a16:creationId xmlns:a16="http://schemas.microsoft.com/office/drawing/2014/main" id="{E0C9F927-FC57-4F8B-B3F5-7E2A852627A3}"/>
              </a:ext>
            </a:extLst>
          </p:cNvPr>
          <p:cNvSpPr>
            <a:spLocks noChangeArrowheads="1"/>
          </p:cNvSpPr>
          <p:nvPr/>
        </p:nvSpPr>
        <p:spPr bwMode="auto">
          <a:xfrm>
            <a:off x="153988" y="1144588"/>
            <a:ext cx="16414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33834" name="Rectangle 42">
            <a:extLst>
              <a:ext uri="{FF2B5EF4-FFF2-40B4-BE49-F238E27FC236}">
                <a16:creationId xmlns:a16="http://schemas.microsoft.com/office/drawing/2014/main" id="{38E33D19-3F10-44BD-B30B-DC07521F471B}"/>
              </a:ext>
            </a:extLst>
          </p:cNvPr>
          <p:cNvSpPr>
            <a:spLocks noChangeArrowheads="1"/>
          </p:cNvSpPr>
          <p:nvPr/>
        </p:nvSpPr>
        <p:spPr bwMode="auto">
          <a:xfrm>
            <a:off x="5942013" y="1465263"/>
            <a:ext cx="270033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a:solidFill>
                <a:schemeClr val="tx1"/>
              </a:solidFill>
              <a:latin typeface="Arial" panose="020B0604020202020204" pitchFamily="34" charset="0"/>
            </a:endParaRPr>
          </a:p>
        </p:txBody>
      </p:sp>
      <p:sp>
        <p:nvSpPr>
          <p:cNvPr id="33835" name="Line 37">
            <a:extLst>
              <a:ext uri="{FF2B5EF4-FFF2-40B4-BE49-F238E27FC236}">
                <a16:creationId xmlns:a16="http://schemas.microsoft.com/office/drawing/2014/main" id="{0B64FC10-7889-4E7B-B6AD-70C876AB8D4D}"/>
              </a:ext>
            </a:extLst>
          </p:cNvPr>
          <p:cNvSpPr>
            <a:spLocks noChangeShapeType="1"/>
          </p:cNvSpPr>
          <p:nvPr/>
        </p:nvSpPr>
        <p:spPr bwMode="auto">
          <a:xfrm>
            <a:off x="6645275" y="3767138"/>
            <a:ext cx="0" cy="2603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B690B41-2FD5-4D45-80FE-D55A28F1AA62}"/>
              </a:ext>
            </a:extLst>
          </p:cNvPr>
          <p:cNvSpPr>
            <a:spLocks noGrp="1"/>
          </p:cNvSpPr>
          <p:nvPr>
            <p:ph type="title"/>
          </p:nvPr>
        </p:nvSpPr>
        <p:spPr/>
        <p:txBody>
          <a:bodyPr rtlCol="0"/>
          <a:lstStyle/>
          <a:p>
            <a:pPr eaLnBrk="1" fontAlgn="auto" hangingPunct="1">
              <a:spcAft>
                <a:spcPts val="0"/>
              </a:spcAft>
              <a:defRPr/>
            </a:pPr>
            <a:r>
              <a:rPr lang="en-GB" altLang="en-US" dirty="0">
                <a:solidFill>
                  <a:schemeClr val="accent2">
                    <a:lumMod val="75000"/>
                  </a:schemeClr>
                </a:solidFill>
              </a:rPr>
              <a:t>2</a:t>
            </a:r>
            <a:r>
              <a:rPr lang="en-GB" altLang="en-US" baseline="30000" dirty="0">
                <a:solidFill>
                  <a:schemeClr val="accent2">
                    <a:lumMod val="75000"/>
                  </a:schemeClr>
                </a:solidFill>
              </a:rPr>
              <a:t>nd</a:t>
            </a:r>
            <a:r>
              <a:rPr lang="en-GB" altLang="en-US" dirty="0">
                <a:solidFill>
                  <a:schemeClr val="accent2">
                    <a:lumMod val="75000"/>
                  </a:schemeClr>
                </a:solidFill>
              </a:rPr>
              <a:t> level analysis – “across subjects”</a:t>
            </a:r>
          </a:p>
        </p:txBody>
      </p:sp>
      <p:sp>
        <p:nvSpPr>
          <p:cNvPr id="35843" name="Content Placeholder 2">
            <a:extLst>
              <a:ext uri="{FF2B5EF4-FFF2-40B4-BE49-F238E27FC236}">
                <a16:creationId xmlns:a16="http://schemas.microsoft.com/office/drawing/2014/main" id="{1FA50C25-8755-470F-94D5-E5D9E114006C}"/>
              </a:ext>
            </a:extLst>
          </p:cNvPr>
          <p:cNvSpPr>
            <a:spLocks noGrp="1" noChangeArrowheads="1"/>
          </p:cNvSpPr>
          <p:nvPr>
            <p:ph idx="1"/>
          </p:nvPr>
        </p:nvSpPr>
        <p:spPr>
          <a:xfrm>
            <a:off x="330200" y="1773238"/>
            <a:ext cx="8489950" cy="4392612"/>
          </a:xfrm>
        </p:spPr>
        <p:txBody>
          <a:bodyPr/>
          <a:lstStyle/>
          <a:p>
            <a:pPr eaLnBrk="1" hangingPunct="1"/>
            <a:r>
              <a:rPr lang="en-GB" altLang="en-US" sz="2400"/>
              <a:t>It isn’t enough to look just at individuals.</a:t>
            </a:r>
          </a:p>
          <a:p>
            <a:pPr eaLnBrk="1" hangingPunct="1"/>
            <a:r>
              <a:rPr lang="en-GB" altLang="en-US" sz="2400"/>
              <a:t>So, we need to look at which voxels are showing a significant activation difference between levels of X consistently </a:t>
            </a:r>
            <a:r>
              <a:rPr lang="en-GB" altLang="en-US" sz="2400" u="sng"/>
              <a:t>within a group.</a:t>
            </a:r>
          </a:p>
          <a:p>
            <a:pPr marL="914400" lvl="1" indent="-457200" eaLnBrk="1" hangingPunct="1">
              <a:buFontTx/>
              <a:buAutoNum type="arabicPeriod"/>
            </a:pPr>
            <a:r>
              <a:rPr lang="en-GB" altLang="en-US" sz="2000"/>
              <a:t>Average contrast effect across sample</a:t>
            </a:r>
          </a:p>
          <a:p>
            <a:pPr marL="914400" lvl="1" indent="-457200" eaLnBrk="1" hangingPunct="1">
              <a:buFontTx/>
              <a:buAutoNum type="arabicPeriod"/>
            </a:pPr>
            <a:r>
              <a:rPr lang="en-GB" altLang="en-US" sz="2000"/>
              <a:t>Variation of this contrast effect</a:t>
            </a:r>
          </a:p>
          <a:p>
            <a:pPr marL="914400" lvl="1" indent="-457200" eaLnBrk="1" hangingPunct="1">
              <a:buFontTx/>
              <a:buAutoNum type="arabicPeriod"/>
            </a:pPr>
            <a:r>
              <a:rPr lang="en-GB" altLang="en-US" sz="2000"/>
              <a:t>T-tests</a:t>
            </a:r>
          </a:p>
        </p:txBody>
      </p:sp>
      <p:sp>
        <p:nvSpPr>
          <p:cNvPr id="35844" name="Slide Number Placeholder 1">
            <a:extLst>
              <a:ext uri="{FF2B5EF4-FFF2-40B4-BE49-F238E27FC236}">
                <a16:creationId xmlns:a16="http://schemas.microsoft.com/office/drawing/2014/main" id="{72CFE671-FCF9-4C30-BFF8-3031CE66FA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14FDB14A-8F4B-426C-9D6A-196631473C38}" type="slidenum">
              <a:rPr lang="en-US" altLang="en-US" sz="1400" smtClean="0">
                <a:solidFill>
                  <a:schemeClr val="tx1"/>
                </a:solidFill>
                <a:latin typeface="Arial" panose="020B0604020202020204" pitchFamily="34" charset="0"/>
              </a:rPr>
              <a:pPr>
                <a:spcBef>
                  <a:spcPct val="0"/>
                </a:spcBef>
                <a:buClrTx/>
                <a:buSzTx/>
                <a:buFontTx/>
                <a:buNone/>
              </a:pPr>
              <a:t>9</a:t>
            </a:fld>
            <a:endParaRPr lang="en-US" altLang="en-US" sz="1400">
              <a:solidFill>
                <a:schemeClr val="tx1"/>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2143</Words>
  <Application>Microsoft Office PowerPoint</Application>
  <PresentationFormat>On-screen Show (4:3)</PresentationFormat>
  <Paragraphs>290</Paragraphs>
  <Slides>31</Slides>
  <Notes>28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Trebuchet MS</vt:lpstr>
      <vt:lpstr>Wingdings 3</vt:lpstr>
      <vt:lpstr>Source Sans Pro</vt:lpstr>
      <vt:lpstr>Arial Rounded MT Bold</vt:lpstr>
      <vt:lpstr>Arial Unicode MS</vt:lpstr>
      <vt:lpstr>Wingdings</vt:lpstr>
      <vt:lpstr>Custom Design</vt:lpstr>
      <vt:lpstr>Facet</vt:lpstr>
      <vt:lpstr>Equation</vt:lpstr>
      <vt:lpstr>Methods for Dummies Second level Analysis (for fMRI)</vt:lpstr>
      <vt:lpstr>Overview of today’s talk</vt:lpstr>
      <vt:lpstr>PowerPoint Presentation</vt:lpstr>
      <vt:lpstr>1st Level Analysis is “within subject”</vt:lpstr>
      <vt:lpstr>PowerPoint Presentation</vt:lpstr>
      <vt:lpstr>1st Level Analysis</vt:lpstr>
      <vt:lpstr>Overview of today’s talk</vt:lpstr>
      <vt:lpstr>PowerPoint Presentation</vt:lpstr>
      <vt:lpstr>2nd level analysis – “across subjects”</vt:lpstr>
      <vt:lpstr>Overview of today’s talk</vt:lpstr>
      <vt:lpstr>Fixed effects analysis</vt:lpstr>
      <vt:lpstr>When to use FFX</vt:lpstr>
      <vt:lpstr>When not to use FFX</vt:lpstr>
      <vt:lpstr>Random effects analysis (RFX)</vt:lpstr>
      <vt:lpstr>Interim summary: Fixed vs Random</vt:lpstr>
      <vt:lpstr>Overview of today’s talk</vt:lpstr>
      <vt:lpstr>Random effects analysis (RFX) - Methods</vt:lpstr>
      <vt:lpstr>Methods for Random Effects</vt:lpstr>
      <vt:lpstr>Methods for random effects</vt:lpstr>
      <vt:lpstr>PowerPoint Presentation</vt:lpstr>
      <vt:lpstr>PowerPoint Presentation</vt:lpstr>
      <vt:lpstr>Summary</vt:lpstr>
      <vt:lpstr>Overview of today’s talk</vt:lpstr>
      <vt:lpstr>Linear contrasts</vt:lpstr>
      <vt:lpstr>Example</vt:lpstr>
      <vt:lpstr>Example</vt:lpstr>
      <vt:lpstr>Example: one-sample t-test</vt:lpstr>
      <vt:lpstr>Example: covariates</vt:lpstr>
      <vt:lpstr>Example: two-sample t-test</vt:lpstr>
      <vt:lpstr>Alternative tests</vt:lpstr>
      <vt:lpstr>Resources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Ramaswamy, Arjun</cp:lastModifiedBy>
  <cp:revision>115</cp:revision>
  <cp:lastPrinted>2014-12-08T16:09:45Z</cp:lastPrinted>
  <dcterms:created xsi:type="dcterms:W3CDTF">2005-07-13T12:26:50Z</dcterms:created>
  <dcterms:modified xsi:type="dcterms:W3CDTF">2024-01-15T17:10:11Z</dcterms:modified>
</cp:coreProperties>
</file>