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4"/>
  </p:sldMasterIdLst>
  <p:notesMasterIdLst>
    <p:notesMasterId r:id="rId40"/>
  </p:notesMasterIdLst>
  <p:sldIdLst>
    <p:sldId id="256" r:id="rId5"/>
    <p:sldId id="308" r:id="rId6"/>
    <p:sldId id="312" r:id="rId7"/>
    <p:sldId id="329" r:id="rId8"/>
    <p:sldId id="324" r:id="rId9"/>
    <p:sldId id="330" r:id="rId10"/>
    <p:sldId id="331" r:id="rId11"/>
    <p:sldId id="325" r:id="rId12"/>
    <p:sldId id="333" r:id="rId13"/>
    <p:sldId id="334" r:id="rId14"/>
    <p:sldId id="335" r:id="rId15"/>
    <p:sldId id="336" r:id="rId16"/>
    <p:sldId id="337" r:id="rId17"/>
    <p:sldId id="332" r:id="rId18"/>
    <p:sldId id="278" r:id="rId19"/>
    <p:sldId id="338" r:id="rId20"/>
    <p:sldId id="339" r:id="rId21"/>
    <p:sldId id="257" r:id="rId22"/>
    <p:sldId id="269" r:id="rId23"/>
    <p:sldId id="258" r:id="rId24"/>
    <p:sldId id="266" r:id="rId25"/>
    <p:sldId id="277" r:id="rId26"/>
    <p:sldId id="274" r:id="rId27"/>
    <p:sldId id="271" r:id="rId28"/>
    <p:sldId id="270" r:id="rId29"/>
    <p:sldId id="340" r:id="rId30"/>
    <p:sldId id="259" r:id="rId31"/>
    <p:sldId id="263" r:id="rId32"/>
    <p:sldId id="260" r:id="rId33"/>
    <p:sldId id="262" r:id="rId34"/>
    <p:sldId id="267" r:id="rId35"/>
    <p:sldId id="276" r:id="rId36"/>
    <p:sldId id="292" r:id="rId37"/>
    <p:sldId id="273" r:id="rId38"/>
    <p:sldId id="275"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aa AlSulaiman" initials="R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C992C9"/>
    <a:srgbClr val="B7EDFF"/>
    <a:srgbClr val="42D0FF"/>
    <a:srgbClr val="19C5FF"/>
    <a:srgbClr val="72DCFF"/>
    <a:srgbClr val="FFAC15"/>
    <a:srgbClr val="FFEC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947F25-2765-41D8-AE8B-4AC7927239EC}" v="119" dt="2023-01-25T10:48:14.510"/>
    <p1510:client id="{5A352D14-7D46-1390-2B05-97810A5100F8}" v="436" dt="2023-01-25T11:24:37.5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91872" autoAdjust="0"/>
  </p:normalViewPr>
  <p:slideViewPr>
    <p:cSldViewPr snapToGrid="0">
      <p:cViewPr varScale="1">
        <p:scale>
          <a:sx n="80" d="100"/>
          <a:sy n="80" d="100"/>
        </p:scale>
        <p:origin x="38" y="250"/>
      </p:cViewPr>
      <p:guideLst>
        <p:guide orient="horz" pos="2160"/>
        <p:guide pos="384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 Wanjun" userId="7097a21d-451e-4fcb-b551-71e2ea797604" providerId="ADAL" clId="{5BC48DAB-9B26-5B4C-82AE-635DD1392F17}"/>
    <pc:docChg chg="modSld">
      <pc:chgData name="Lin, Wanjun" userId="7097a21d-451e-4fcb-b551-71e2ea797604" providerId="ADAL" clId="{5BC48DAB-9B26-5B4C-82AE-635DD1392F17}" dt="2023-01-24T18:08:48.843" v="0"/>
      <pc:docMkLst>
        <pc:docMk/>
      </pc:docMkLst>
      <pc:sldChg chg="delSp">
        <pc:chgData name="Lin, Wanjun" userId="7097a21d-451e-4fcb-b551-71e2ea797604" providerId="ADAL" clId="{5BC48DAB-9B26-5B4C-82AE-635DD1392F17}" dt="2023-01-24T18:08:48.843" v="0"/>
        <pc:sldMkLst>
          <pc:docMk/>
          <pc:sldMk cId="2426001114" sldId="312"/>
        </pc:sldMkLst>
        <pc:inkChg chg="del">
          <ac:chgData name="Lin, Wanjun" userId="7097a21d-451e-4fcb-b551-71e2ea797604" providerId="ADAL" clId="{5BC48DAB-9B26-5B4C-82AE-635DD1392F17}" dt="2023-01-24T18:08:48.843" v="0"/>
          <ac:inkMkLst>
            <pc:docMk/>
            <pc:sldMk cId="2426001114" sldId="312"/>
            <ac:inkMk id="3" creationId="{18D6F07F-AE65-7145-8923-712CF373474A}"/>
          </ac:inkMkLst>
        </pc:inkChg>
      </pc:sldChg>
    </pc:docChg>
  </pc:docChgLst>
  <pc:docChgLst>
    <pc:chgData name="Calderon Ventura, Florencia" userId="S::ucbtfc1@ucl.ac.uk::ac610ecc-d518-4ccb-a373-a3d6b45312ed" providerId="AD" clId="Web-{5A352D14-7D46-1390-2B05-97810A5100F8}"/>
    <pc:docChg chg="modSld sldOrd">
      <pc:chgData name="Calderon Ventura, Florencia" userId="S::ucbtfc1@ucl.ac.uk::ac610ecc-d518-4ccb-a373-a3d6b45312ed" providerId="AD" clId="Web-{5A352D14-7D46-1390-2B05-97810A5100F8}" dt="2023-01-25T11:24:37.599" v="318"/>
      <pc:docMkLst>
        <pc:docMk/>
      </pc:docMkLst>
      <pc:sldChg chg="addSp delSp modSp modTransition addAnim delAnim modAnim">
        <pc:chgData name="Calderon Ventura, Florencia" userId="S::ucbtfc1@ucl.ac.uk::ac610ecc-d518-4ccb-a373-a3d6b45312ed" providerId="AD" clId="Web-{5A352D14-7D46-1390-2B05-97810A5100F8}" dt="2023-01-25T11:21:05.608" v="272" actId="20577"/>
        <pc:sldMkLst>
          <pc:docMk/>
          <pc:sldMk cId="3882473439" sldId="257"/>
        </pc:sldMkLst>
        <pc:spChg chg="mod">
          <ac:chgData name="Calderon Ventura, Florencia" userId="S::ucbtfc1@ucl.ac.uk::ac610ecc-d518-4ccb-a373-a3d6b45312ed" providerId="AD" clId="Web-{5A352D14-7D46-1390-2B05-97810A5100F8}" dt="2023-01-25T11:08:42.758" v="105" actId="1076"/>
          <ac:spMkLst>
            <pc:docMk/>
            <pc:sldMk cId="3882473439" sldId="257"/>
            <ac:spMk id="2" creationId="{15BCE9D6-32B9-524C-A583-E5662E4B7434}"/>
          </ac:spMkLst>
        </pc:spChg>
        <pc:spChg chg="mod">
          <ac:chgData name="Calderon Ventura, Florencia" userId="S::ucbtfc1@ucl.ac.uk::ac610ecc-d518-4ccb-a373-a3d6b45312ed" providerId="AD" clId="Web-{5A352D14-7D46-1390-2B05-97810A5100F8}" dt="2023-01-25T11:21:05.608" v="272" actId="20577"/>
          <ac:spMkLst>
            <pc:docMk/>
            <pc:sldMk cId="3882473439" sldId="257"/>
            <ac:spMk id="3" creationId="{BDF0801B-D4D4-8944-9D5B-F632FD588A14}"/>
          </ac:spMkLst>
        </pc:spChg>
        <pc:spChg chg="del mod">
          <ac:chgData name="Calderon Ventura, Florencia" userId="S::ucbtfc1@ucl.ac.uk::ac610ecc-d518-4ccb-a373-a3d6b45312ed" providerId="AD" clId="Web-{5A352D14-7D46-1390-2B05-97810A5100F8}" dt="2023-01-25T11:20:42.342" v="267"/>
          <ac:spMkLst>
            <pc:docMk/>
            <pc:sldMk cId="3882473439" sldId="257"/>
            <ac:spMk id="6" creationId="{2898C461-36B8-9A4C-92D4-3886E2229070}"/>
          </ac:spMkLst>
        </pc:spChg>
        <pc:spChg chg="del mod">
          <ac:chgData name="Calderon Ventura, Florencia" userId="S::ucbtfc1@ucl.ac.uk::ac610ecc-d518-4ccb-a373-a3d6b45312ed" providerId="AD" clId="Web-{5A352D14-7D46-1390-2B05-97810A5100F8}" dt="2023-01-25T11:08:58.086" v="109"/>
          <ac:spMkLst>
            <pc:docMk/>
            <pc:sldMk cId="3882473439" sldId="257"/>
            <ac:spMk id="8" creationId="{4C8C022D-16B8-3842-88DD-E8A91ED7C270}"/>
          </ac:spMkLst>
        </pc:spChg>
        <pc:spChg chg="del mod">
          <ac:chgData name="Calderon Ventura, Florencia" userId="S::ucbtfc1@ucl.ac.uk::ac610ecc-d518-4ccb-a373-a3d6b45312ed" providerId="AD" clId="Web-{5A352D14-7D46-1390-2B05-97810A5100F8}" dt="2023-01-25T11:08:56.039" v="107"/>
          <ac:spMkLst>
            <pc:docMk/>
            <pc:sldMk cId="3882473439" sldId="257"/>
            <ac:spMk id="10" creationId="{A91CD1BD-8784-AA43-95DB-65A08673450D}"/>
          </ac:spMkLst>
        </pc:spChg>
        <pc:picChg chg="add del mod">
          <ac:chgData name="Calderon Ventura, Florencia" userId="S::ucbtfc1@ucl.ac.uk::ac610ecc-d518-4ccb-a373-a3d6b45312ed" providerId="AD" clId="Web-{5A352D14-7D46-1390-2B05-97810A5100F8}" dt="2023-01-25T11:08:31.726" v="104"/>
          <ac:picMkLst>
            <pc:docMk/>
            <pc:sldMk cId="3882473439" sldId="257"/>
            <ac:picMk id="4" creationId="{25DE510A-4496-DC87-174A-03E20B5066A0}"/>
          </ac:picMkLst>
        </pc:picChg>
        <pc:picChg chg="mod">
          <ac:chgData name="Calderon Ventura, Florencia" userId="S::ucbtfc1@ucl.ac.uk::ac610ecc-d518-4ccb-a373-a3d6b45312ed" providerId="AD" clId="Web-{5A352D14-7D46-1390-2B05-97810A5100F8}" dt="2023-01-25T11:09:18.009" v="112" actId="1076"/>
          <ac:picMkLst>
            <pc:docMk/>
            <pc:sldMk cId="3882473439" sldId="257"/>
            <ac:picMk id="19" creationId="{6DC71A33-2BB6-CC47-9E32-94AD3A4CEC32}"/>
          </ac:picMkLst>
        </pc:picChg>
        <pc:picChg chg="mod">
          <ac:chgData name="Calderon Ventura, Florencia" userId="S::ucbtfc1@ucl.ac.uk::ac610ecc-d518-4ccb-a373-a3d6b45312ed" providerId="AD" clId="Web-{5A352D14-7D46-1390-2B05-97810A5100F8}" dt="2023-01-25T11:10:10.120" v="121" actId="1076"/>
          <ac:picMkLst>
            <pc:docMk/>
            <pc:sldMk cId="3882473439" sldId="257"/>
            <ac:picMk id="21" creationId="{DC66D1C8-25AA-7F49-AD75-2DC6916BCC59}"/>
          </ac:picMkLst>
        </pc:picChg>
      </pc:sldChg>
      <pc:sldChg chg="addSp delSp modSp addAnim modAnim">
        <pc:chgData name="Calderon Ventura, Florencia" userId="S::ucbtfc1@ucl.ac.uk::ac610ecc-d518-4ccb-a373-a3d6b45312ed" providerId="AD" clId="Web-{5A352D14-7D46-1390-2B05-97810A5100F8}" dt="2023-01-25T11:20:02.794" v="262"/>
        <pc:sldMkLst>
          <pc:docMk/>
          <pc:sldMk cId="904329713" sldId="258"/>
        </pc:sldMkLst>
        <pc:spChg chg="mod">
          <ac:chgData name="Calderon Ventura, Florencia" userId="S::ucbtfc1@ucl.ac.uk::ac610ecc-d518-4ccb-a373-a3d6b45312ed" providerId="AD" clId="Web-{5A352D14-7D46-1390-2B05-97810A5100F8}" dt="2023-01-25T11:19:57.512" v="258" actId="1076"/>
          <ac:spMkLst>
            <pc:docMk/>
            <pc:sldMk cId="904329713" sldId="258"/>
            <ac:spMk id="2" creationId="{F5D905FC-2F65-0640-AFB3-66FDB048C5E9}"/>
          </ac:spMkLst>
        </pc:spChg>
        <pc:spChg chg="del">
          <ac:chgData name="Calderon Ventura, Florencia" userId="S::ucbtfc1@ucl.ac.uk::ac610ecc-d518-4ccb-a373-a3d6b45312ed" providerId="AD" clId="Web-{5A352D14-7D46-1390-2B05-97810A5100F8}" dt="2023-01-25T11:19:12.730" v="225"/>
          <ac:spMkLst>
            <pc:docMk/>
            <pc:sldMk cId="904329713" sldId="258"/>
            <ac:spMk id="3" creationId="{4A65C3F0-C093-C444-9969-E6509C230DF0}"/>
          </ac:spMkLst>
        </pc:spChg>
        <pc:spChg chg="add del mod">
          <ac:chgData name="Calderon Ventura, Florencia" userId="S::ucbtfc1@ucl.ac.uk::ac610ecc-d518-4ccb-a373-a3d6b45312ed" providerId="AD" clId="Web-{5A352D14-7D46-1390-2B05-97810A5100F8}" dt="2023-01-25T11:19:20.527" v="235"/>
          <ac:spMkLst>
            <pc:docMk/>
            <pc:sldMk cId="904329713" sldId="258"/>
            <ac:spMk id="5" creationId="{1281D923-8EF9-9DCF-86B3-DF89D558E606}"/>
          </ac:spMkLst>
        </pc:spChg>
        <pc:graphicFrameChg chg="mod">
          <ac:chgData name="Calderon Ventura, Florencia" userId="S::ucbtfc1@ucl.ac.uk::ac610ecc-d518-4ccb-a373-a3d6b45312ed" providerId="AD" clId="Web-{5A352D14-7D46-1390-2B05-97810A5100F8}" dt="2023-01-25T11:19:34.215" v="240" actId="1076"/>
          <ac:graphicFrameMkLst>
            <pc:docMk/>
            <pc:sldMk cId="904329713" sldId="258"/>
            <ac:graphicFrameMk id="6" creationId="{59A5EE7E-61D0-9049-93F7-E467E42AB308}"/>
          </ac:graphicFrameMkLst>
        </pc:graphicFrameChg>
        <pc:graphicFrameChg chg="mod modGraphic">
          <ac:chgData name="Calderon Ventura, Florencia" userId="S::ucbtfc1@ucl.ac.uk::ac610ecc-d518-4ccb-a373-a3d6b45312ed" providerId="AD" clId="Web-{5A352D14-7D46-1390-2B05-97810A5100F8}" dt="2023-01-25T11:19:43.449" v="247"/>
          <ac:graphicFrameMkLst>
            <pc:docMk/>
            <pc:sldMk cId="904329713" sldId="258"/>
            <ac:graphicFrameMk id="14" creationId="{F453EDDE-E309-D648-92DF-D0C414ABFCC7}"/>
          </ac:graphicFrameMkLst>
        </pc:graphicFrameChg>
        <pc:picChg chg="mod">
          <ac:chgData name="Calderon Ventura, Florencia" userId="S::ucbtfc1@ucl.ac.uk::ac610ecc-d518-4ccb-a373-a3d6b45312ed" providerId="AD" clId="Web-{5A352D14-7D46-1390-2B05-97810A5100F8}" dt="2023-01-25T11:19:36.012" v="243" actId="1076"/>
          <ac:picMkLst>
            <pc:docMk/>
            <pc:sldMk cId="904329713" sldId="258"/>
            <ac:picMk id="9" creationId="{D3CAE133-72D4-C544-BCCD-93EAC93905D9}"/>
          </ac:picMkLst>
        </pc:picChg>
        <pc:picChg chg="mod">
          <ac:chgData name="Calderon Ventura, Florencia" userId="S::ucbtfc1@ucl.ac.uk::ac610ecc-d518-4ccb-a373-a3d6b45312ed" providerId="AD" clId="Web-{5A352D14-7D46-1390-2B05-97810A5100F8}" dt="2023-01-25T11:19:39.449" v="245" actId="1076"/>
          <ac:picMkLst>
            <pc:docMk/>
            <pc:sldMk cId="904329713" sldId="258"/>
            <ac:picMk id="10" creationId="{61267013-DE0C-6E46-9B17-71771E297511}"/>
          </ac:picMkLst>
        </pc:picChg>
        <pc:picChg chg="mod">
          <ac:chgData name="Calderon Ventura, Florencia" userId="S::ucbtfc1@ucl.ac.uk::ac610ecc-d518-4ccb-a373-a3d6b45312ed" providerId="AD" clId="Web-{5A352D14-7D46-1390-2B05-97810A5100F8}" dt="2023-01-25T11:19:40.809" v="246" actId="1076"/>
          <ac:picMkLst>
            <pc:docMk/>
            <pc:sldMk cId="904329713" sldId="258"/>
            <ac:picMk id="12" creationId="{F2F0695F-41BE-5A42-AF51-4B1383A6586A}"/>
          </ac:picMkLst>
        </pc:picChg>
        <pc:picChg chg="mod">
          <ac:chgData name="Calderon Ventura, Florencia" userId="S::ucbtfc1@ucl.ac.uk::ac610ecc-d518-4ccb-a373-a3d6b45312ed" providerId="AD" clId="Web-{5A352D14-7D46-1390-2B05-97810A5100F8}" dt="2023-01-25T11:19:37.543" v="244" actId="1076"/>
          <ac:picMkLst>
            <pc:docMk/>
            <pc:sldMk cId="904329713" sldId="258"/>
            <ac:picMk id="13" creationId="{D1F57BAD-BE74-474C-B321-975B381411C5}"/>
          </ac:picMkLst>
        </pc:picChg>
        <pc:picChg chg="mod">
          <ac:chgData name="Calderon Ventura, Florencia" userId="S::ucbtfc1@ucl.ac.uk::ac610ecc-d518-4ccb-a373-a3d6b45312ed" providerId="AD" clId="Web-{5A352D14-7D46-1390-2B05-97810A5100F8}" dt="2023-01-25T11:19:34.152" v="239" actId="1076"/>
          <ac:picMkLst>
            <pc:docMk/>
            <pc:sldMk cId="904329713" sldId="258"/>
            <ac:picMk id="15" creationId="{6B4B526F-2222-294B-AC5A-433CC47016CC}"/>
          </ac:picMkLst>
        </pc:picChg>
      </pc:sldChg>
      <pc:sldChg chg="modSp">
        <pc:chgData name="Calderon Ventura, Florencia" userId="S::ucbtfc1@ucl.ac.uk::ac610ecc-d518-4ccb-a373-a3d6b45312ed" providerId="AD" clId="Web-{5A352D14-7D46-1390-2B05-97810A5100F8}" dt="2023-01-25T11:22:06.438" v="284" actId="20577"/>
        <pc:sldMkLst>
          <pc:docMk/>
          <pc:sldMk cId="1482188702" sldId="259"/>
        </pc:sldMkLst>
        <pc:spChg chg="mod">
          <ac:chgData name="Calderon Ventura, Florencia" userId="S::ucbtfc1@ucl.ac.uk::ac610ecc-d518-4ccb-a373-a3d6b45312ed" providerId="AD" clId="Web-{5A352D14-7D46-1390-2B05-97810A5100F8}" dt="2023-01-25T11:22:06.438" v="284" actId="20577"/>
          <ac:spMkLst>
            <pc:docMk/>
            <pc:sldMk cId="1482188702" sldId="259"/>
            <ac:spMk id="2" creationId="{B92CE720-B7D5-784D-A115-AD938E12B633}"/>
          </ac:spMkLst>
        </pc:spChg>
      </pc:sldChg>
      <pc:sldChg chg="modSp addAnim modAnim">
        <pc:chgData name="Calderon Ventura, Florencia" userId="S::ucbtfc1@ucl.ac.uk::ac610ecc-d518-4ccb-a373-a3d6b45312ed" providerId="AD" clId="Web-{5A352D14-7D46-1390-2B05-97810A5100F8}" dt="2023-01-25T11:18:55.432" v="224" actId="20577"/>
        <pc:sldMkLst>
          <pc:docMk/>
          <pc:sldMk cId="1618436481" sldId="266"/>
        </pc:sldMkLst>
        <pc:spChg chg="mod">
          <ac:chgData name="Calderon Ventura, Florencia" userId="S::ucbtfc1@ucl.ac.uk::ac610ecc-d518-4ccb-a373-a3d6b45312ed" providerId="AD" clId="Web-{5A352D14-7D46-1390-2B05-97810A5100F8}" dt="2023-01-25T11:18:23.525" v="216" actId="20577"/>
          <ac:spMkLst>
            <pc:docMk/>
            <pc:sldMk cId="1618436481" sldId="266"/>
            <ac:spMk id="2" creationId="{C36E9750-97E8-BC4E-BD95-278DEDF5C885}"/>
          </ac:spMkLst>
        </pc:spChg>
        <pc:spChg chg="mod">
          <ac:chgData name="Calderon Ventura, Florencia" userId="S::ucbtfc1@ucl.ac.uk::ac610ecc-d518-4ccb-a373-a3d6b45312ed" providerId="AD" clId="Web-{5A352D14-7D46-1390-2B05-97810A5100F8}" dt="2023-01-25T11:18:55.432" v="224" actId="20577"/>
          <ac:spMkLst>
            <pc:docMk/>
            <pc:sldMk cId="1618436481" sldId="266"/>
            <ac:spMk id="3" creationId="{9483E1BB-6828-2D43-B94E-8FDD13B7A632}"/>
          </ac:spMkLst>
        </pc:spChg>
        <pc:spChg chg="mod">
          <ac:chgData name="Calderon Ventura, Florencia" userId="S::ucbtfc1@ucl.ac.uk::ac610ecc-d518-4ccb-a373-a3d6b45312ed" providerId="AD" clId="Web-{5A352D14-7D46-1390-2B05-97810A5100F8}" dt="2023-01-25T11:18:51.901" v="222" actId="20577"/>
          <ac:spMkLst>
            <pc:docMk/>
            <pc:sldMk cId="1618436481" sldId="266"/>
            <ac:spMk id="4" creationId="{DA093529-D85F-E244-8910-C0F0D10E6700}"/>
          </ac:spMkLst>
        </pc:spChg>
        <pc:spChg chg="mod">
          <ac:chgData name="Calderon Ventura, Florencia" userId="S::ucbtfc1@ucl.ac.uk::ac610ecc-d518-4ccb-a373-a3d6b45312ed" providerId="AD" clId="Web-{5A352D14-7D46-1390-2B05-97810A5100F8}" dt="2023-01-25T11:18:13.462" v="214" actId="20577"/>
          <ac:spMkLst>
            <pc:docMk/>
            <pc:sldMk cId="1618436481" sldId="266"/>
            <ac:spMk id="5" creationId="{30B6DC3D-DB6A-0F41-81E4-5816F3DBCA1A}"/>
          </ac:spMkLst>
        </pc:spChg>
        <pc:graphicFrameChg chg="mod">
          <ac:chgData name="Calderon Ventura, Florencia" userId="S::ucbtfc1@ucl.ac.uk::ac610ecc-d518-4ccb-a373-a3d6b45312ed" providerId="AD" clId="Web-{5A352D14-7D46-1390-2B05-97810A5100F8}" dt="2023-01-25T11:13:19.438" v="165" actId="1076"/>
          <ac:graphicFrameMkLst>
            <pc:docMk/>
            <pc:sldMk cId="1618436481" sldId="266"/>
            <ac:graphicFrameMk id="7" creationId="{856CD242-4D7D-3E4A-952C-123B2175ED82}"/>
          </ac:graphicFrameMkLst>
        </pc:graphicFrameChg>
        <pc:picChg chg="mod">
          <ac:chgData name="Calderon Ventura, Florencia" userId="S::ucbtfc1@ucl.ac.uk::ac610ecc-d518-4ccb-a373-a3d6b45312ed" providerId="AD" clId="Web-{5A352D14-7D46-1390-2B05-97810A5100F8}" dt="2023-01-25T11:13:23.750" v="166" actId="1076"/>
          <ac:picMkLst>
            <pc:docMk/>
            <pc:sldMk cId="1618436481" sldId="266"/>
            <ac:picMk id="6" creationId="{ED58C2DD-26A9-B74E-B5D5-68B598DC0D7D}"/>
          </ac:picMkLst>
        </pc:picChg>
      </pc:sldChg>
      <pc:sldChg chg="modSp">
        <pc:chgData name="Calderon Ventura, Florencia" userId="S::ucbtfc1@ucl.ac.uk::ac610ecc-d518-4ccb-a373-a3d6b45312ed" providerId="AD" clId="Web-{5A352D14-7D46-1390-2B05-97810A5100F8}" dt="2023-01-25T11:20:28.404" v="265" actId="1076"/>
        <pc:sldMkLst>
          <pc:docMk/>
          <pc:sldMk cId="3683594628" sldId="269"/>
        </pc:sldMkLst>
        <pc:spChg chg="mod">
          <ac:chgData name="Calderon Ventura, Florencia" userId="S::ucbtfc1@ucl.ac.uk::ac610ecc-d518-4ccb-a373-a3d6b45312ed" providerId="AD" clId="Web-{5A352D14-7D46-1390-2B05-97810A5100F8}" dt="2023-01-25T11:20:28.404" v="265" actId="1076"/>
          <ac:spMkLst>
            <pc:docMk/>
            <pc:sldMk cId="3683594628" sldId="269"/>
            <ac:spMk id="2" creationId="{E95A40FC-4B66-9840-869E-B57A3F6D3772}"/>
          </ac:spMkLst>
        </pc:spChg>
      </pc:sldChg>
      <pc:sldChg chg="modSp addAnim modAnim">
        <pc:chgData name="Calderon Ventura, Florencia" userId="S::ucbtfc1@ucl.ac.uk::ac610ecc-d518-4ccb-a373-a3d6b45312ed" providerId="AD" clId="Web-{5A352D14-7D46-1390-2B05-97810A5100F8}" dt="2023-01-25T11:17:21.367" v="210"/>
        <pc:sldMkLst>
          <pc:docMk/>
          <pc:sldMk cId="2465181934" sldId="271"/>
        </pc:sldMkLst>
        <pc:spChg chg="mod">
          <ac:chgData name="Calderon Ventura, Florencia" userId="S::ucbtfc1@ucl.ac.uk::ac610ecc-d518-4ccb-a373-a3d6b45312ed" providerId="AD" clId="Web-{5A352D14-7D46-1390-2B05-97810A5100F8}" dt="2023-01-25T11:14:09.502" v="173" actId="1076"/>
          <ac:spMkLst>
            <pc:docMk/>
            <pc:sldMk cId="2465181934" sldId="271"/>
            <ac:spMk id="2" creationId="{17E3EE62-16E9-2148-BBFD-9BE86432E431}"/>
          </ac:spMkLst>
        </pc:spChg>
        <pc:spChg chg="mod">
          <ac:chgData name="Calderon Ventura, Florencia" userId="S::ucbtfc1@ucl.ac.uk::ac610ecc-d518-4ccb-a373-a3d6b45312ed" providerId="AD" clId="Web-{5A352D14-7D46-1390-2B05-97810A5100F8}" dt="2023-01-25T11:17:18.273" v="207" actId="20577"/>
          <ac:spMkLst>
            <pc:docMk/>
            <pc:sldMk cId="2465181934" sldId="271"/>
            <ac:spMk id="3" creationId="{A8FD4778-E910-334F-8CAC-6D96B4E4E3A0}"/>
          </ac:spMkLst>
        </pc:spChg>
        <pc:spChg chg="mod">
          <ac:chgData name="Calderon Ventura, Florencia" userId="S::ucbtfc1@ucl.ac.uk::ac610ecc-d518-4ccb-a373-a3d6b45312ed" providerId="AD" clId="Web-{5A352D14-7D46-1390-2B05-97810A5100F8}" dt="2023-01-25T11:14:12.736" v="174" actId="1076"/>
          <ac:spMkLst>
            <pc:docMk/>
            <pc:sldMk cId="2465181934" sldId="271"/>
            <ac:spMk id="5" creationId="{D99065B7-5BD0-5C43-A95F-E5158EEE7F1A}"/>
          </ac:spMkLst>
        </pc:spChg>
      </pc:sldChg>
      <pc:sldChg chg="modSp">
        <pc:chgData name="Calderon Ventura, Florencia" userId="S::ucbtfc1@ucl.ac.uk::ac610ecc-d518-4ccb-a373-a3d6b45312ed" providerId="AD" clId="Web-{5A352D14-7D46-1390-2B05-97810A5100F8}" dt="2023-01-25T11:23:02.096" v="294" actId="20577"/>
        <pc:sldMkLst>
          <pc:docMk/>
          <pc:sldMk cId="2660059218" sldId="273"/>
        </pc:sldMkLst>
        <pc:spChg chg="mod">
          <ac:chgData name="Calderon Ventura, Florencia" userId="S::ucbtfc1@ucl.ac.uk::ac610ecc-d518-4ccb-a373-a3d6b45312ed" providerId="AD" clId="Web-{5A352D14-7D46-1390-2B05-97810A5100F8}" dt="2023-01-25T11:23:02.096" v="294" actId="20577"/>
          <ac:spMkLst>
            <pc:docMk/>
            <pc:sldMk cId="2660059218" sldId="273"/>
            <ac:spMk id="3" creationId="{1857E3FB-11D7-3246-A599-1C07D90B681E}"/>
          </ac:spMkLst>
        </pc:spChg>
      </pc:sldChg>
      <pc:sldChg chg="modSp">
        <pc:chgData name="Calderon Ventura, Florencia" userId="S::ucbtfc1@ucl.ac.uk::ac610ecc-d518-4ccb-a373-a3d6b45312ed" providerId="AD" clId="Web-{5A352D14-7D46-1390-2B05-97810A5100F8}" dt="2023-01-25T11:17:05.054" v="203" actId="20577"/>
        <pc:sldMkLst>
          <pc:docMk/>
          <pc:sldMk cId="2853202801" sldId="274"/>
        </pc:sldMkLst>
        <pc:spChg chg="mod">
          <ac:chgData name="Calderon Ventura, Florencia" userId="S::ucbtfc1@ucl.ac.uk::ac610ecc-d518-4ccb-a373-a3d6b45312ed" providerId="AD" clId="Web-{5A352D14-7D46-1390-2B05-97810A5100F8}" dt="2023-01-25T11:17:05.054" v="203" actId="20577"/>
          <ac:spMkLst>
            <pc:docMk/>
            <pc:sldMk cId="2853202801" sldId="274"/>
            <ac:spMk id="6" creationId="{52AD4406-5109-BD46-A168-8894AB434DF4}"/>
          </ac:spMkLst>
        </pc:spChg>
      </pc:sldChg>
      <pc:sldChg chg="modSp">
        <pc:chgData name="Calderon Ventura, Florencia" userId="S::ucbtfc1@ucl.ac.uk::ac610ecc-d518-4ccb-a373-a3d6b45312ed" providerId="AD" clId="Web-{5A352D14-7D46-1390-2B05-97810A5100F8}" dt="2023-01-25T11:24:28.442" v="317" actId="20577"/>
        <pc:sldMkLst>
          <pc:docMk/>
          <pc:sldMk cId="1664482622" sldId="275"/>
        </pc:sldMkLst>
        <pc:spChg chg="mod">
          <ac:chgData name="Calderon Ventura, Florencia" userId="S::ucbtfc1@ucl.ac.uk::ac610ecc-d518-4ccb-a373-a3d6b45312ed" providerId="AD" clId="Web-{5A352D14-7D46-1390-2B05-97810A5100F8}" dt="2023-01-25T11:24:11.754" v="316" actId="20577"/>
          <ac:spMkLst>
            <pc:docMk/>
            <pc:sldMk cId="1664482622" sldId="275"/>
            <ac:spMk id="6" creationId="{E54F0ED5-7010-1646-9499-A06BB1E3B088}"/>
          </ac:spMkLst>
        </pc:spChg>
        <pc:spChg chg="mod">
          <ac:chgData name="Calderon Ventura, Florencia" userId="S::ucbtfc1@ucl.ac.uk::ac610ecc-d518-4ccb-a373-a3d6b45312ed" providerId="AD" clId="Web-{5A352D14-7D46-1390-2B05-97810A5100F8}" dt="2023-01-25T11:24:28.442" v="317" actId="20577"/>
          <ac:spMkLst>
            <pc:docMk/>
            <pc:sldMk cId="1664482622" sldId="275"/>
            <ac:spMk id="9" creationId="{C69A9EF8-838C-1044-8FEA-FA5FABC5FC17}"/>
          </ac:spMkLst>
        </pc:spChg>
        <pc:spChg chg="mod">
          <ac:chgData name="Calderon Ventura, Florencia" userId="S::ucbtfc1@ucl.ac.uk::ac610ecc-d518-4ccb-a373-a3d6b45312ed" providerId="AD" clId="Web-{5A352D14-7D46-1390-2B05-97810A5100F8}" dt="2023-01-25T11:23:54.676" v="314" actId="20577"/>
          <ac:spMkLst>
            <pc:docMk/>
            <pc:sldMk cId="1664482622" sldId="275"/>
            <ac:spMk id="12" creationId="{0168996A-49F4-B74A-ACAB-0808BCF9F4BB}"/>
          </ac:spMkLst>
        </pc:spChg>
      </pc:sldChg>
      <pc:sldChg chg="modSp">
        <pc:chgData name="Calderon Ventura, Florencia" userId="S::ucbtfc1@ucl.ac.uk::ac610ecc-d518-4ccb-a373-a3d6b45312ed" providerId="AD" clId="Web-{5A352D14-7D46-1390-2B05-97810A5100F8}" dt="2023-01-25T11:22:20.173" v="286" actId="20577"/>
        <pc:sldMkLst>
          <pc:docMk/>
          <pc:sldMk cId="3146031003" sldId="276"/>
        </pc:sldMkLst>
        <pc:spChg chg="mod">
          <ac:chgData name="Calderon Ventura, Florencia" userId="S::ucbtfc1@ucl.ac.uk::ac610ecc-d518-4ccb-a373-a3d6b45312ed" providerId="AD" clId="Web-{5A352D14-7D46-1390-2B05-97810A5100F8}" dt="2023-01-25T11:22:20.173" v="286" actId="20577"/>
          <ac:spMkLst>
            <pc:docMk/>
            <pc:sldMk cId="3146031003" sldId="276"/>
            <ac:spMk id="2" creationId="{A3628DAC-ED7A-FA46-8EBB-9C25512332CB}"/>
          </ac:spMkLst>
        </pc:spChg>
      </pc:sldChg>
      <pc:sldChg chg="ord">
        <pc:chgData name="Calderon Ventura, Florencia" userId="S::ucbtfc1@ucl.ac.uk::ac610ecc-d518-4ccb-a373-a3d6b45312ed" providerId="AD" clId="Web-{5A352D14-7D46-1390-2B05-97810A5100F8}" dt="2023-01-25T11:24:37.599" v="318"/>
        <pc:sldMkLst>
          <pc:docMk/>
          <pc:sldMk cId="319021270" sldId="292"/>
        </pc:sldMkLst>
      </pc:sldChg>
      <pc:sldChg chg="modSp">
        <pc:chgData name="Calderon Ventura, Florencia" userId="S::ucbtfc1@ucl.ac.uk::ac610ecc-d518-4ccb-a373-a3d6b45312ed" providerId="AD" clId="Web-{5A352D14-7D46-1390-2B05-97810A5100F8}" dt="2023-01-25T11:21:32.672" v="280" actId="1076"/>
        <pc:sldMkLst>
          <pc:docMk/>
          <pc:sldMk cId="2727404721" sldId="339"/>
        </pc:sldMkLst>
        <pc:spChg chg="mod">
          <ac:chgData name="Calderon Ventura, Florencia" userId="S::ucbtfc1@ucl.ac.uk::ac610ecc-d518-4ccb-a373-a3d6b45312ed" providerId="AD" clId="Web-{5A352D14-7D46-1390-2B05-97810A5100F8}" dt="2023-01-25T11:21:22.468" v="274" actId="20577"/>
          <ac:spMkLst>
            <pc:docMk/>
            <pc:sldMk cId="2727404721" sldId="339"/>
            <ac:spMk id="2" creationId="{9A4E5982-0C3A-BE49-813C-00EDC9C9B923}"/>
          </ac:spMkLst>
        </pc:spChg>
        <pc:spChg chg="mod">
          <ac:chgData name="Calderon Ventura, Florencia" userId="S::ucbtfc1@ucl.ac.uk::ac610ecc-d518-4ccb-a373-a3d6b45312ed" providerId="AD" clId="Web-{5A352D14-7D46-1390-2B05-97810A5100F8}" dt="2023-01-25T11:21:32.672" v="280" actId="1076"/>
          <ac:spMkLst>
            <pc:docMk/>
            <pc:sldMk cId="2727404721" sldId="339"/>
            <ac:spMk id="3" creationId="{55244055-1693-804E-9279-BCDB0E1F897F}"/>
          </ac:spMkLst>
        </pc:spChg>
      </pc:sldChg>
      <pc:sldChg chg="modSp">
        <pc:chgData name="Calderon Ventura, Florencia" userId="S::ucbtfc1@ucl.ac.uk::ac610ecc-d518-4ccb-a373-a3d6b45312ed" providerId="AD" clId="Web-{5A352D14-7D46-1390-2B05-97810A5100F8}" dt="2023-01-25T11:15:50.021" v="185" actId="20577"/>
        <pc:sldMkLst>
          <pc:docMk/>
          <pc:sldMk cId="3186129444" sldId="340"/>
        </pc:sldMkLst>
        <pc:spChg chg="mod">
          <ac:chgData name="Calderon Ventura, Florencia" userId="S::ucbtfc1@ucl.ac.uk::ac610ecc-d518-4ccb-a373-a3d6b45312ed" providerId="AD" clId="Web-{5A352D14-7D46-1390-2B05-97810A5100F8}" dt="2023-01-25T11:15:50.021" v="185" actId="20577"/>
          <ac:spMkLst>
            <pc:docMk/>
            <pc:sldMk cId="3186129444" sldId="340"/>
            <ac:spMk id="16" creationId="{26B343E4-0148-FF41-AE1F-FBC6A52C8CF6}"/>
          </ac:spMkLst>
        </pc:spChg>
      </pc:sldChg>
    </pc:docChg>
  </pc:docChgLst>
  <pc:docChgLst>
    <pc:chgData name="Lin, Wanjun" userId="7097a21d-451e-4fcb-b551-71e2ea797604" providerId="ADAL" clId="{2C947F25-2765-41D8-AE8B-4AC7927239EC}"/>
    <pc:docChg chg="undo custSel modSld">
      <pc:chgData name="Lin, Wanjun" userId="7097a21d-451e-4fcb-b551-71e2ea797604" providerId="ADAL" clId="{2C947F25-2765-41D8-AE8B-4AC7927239EC}" dt="2023-01-25T10:51:22.306" v="430" actId="1035"/>
      <pc:docMkLst>
        <pc:docMk/>
      </pc:docMkLst>
      <pc:sldChg chg="modSp mod">
        <pc:chgData name="Lin, Wanjun" userId="7097a21d-451e-4fcb-b551-71e2ea797604" providerId="ADAL" clId="{2C947F25-2765-41D8-AE8B-4AC7927239EC}" dt="2023-01-25T10:51:22.306" v="430" actId="1035"/>
        <pc:sldMkLst>
          <pc:docMk/>
          <pc:sldMk cId="1618436481" sldId="266"/>
        </pc:sldMkLst>
        <pc:picChg chg="mod">
          <ac:chgData name="Lin, Wanjun" userId="7097a21d-451e-4fcb-b551-71e2ea797604" providerId="ADAL" clId="{2C947F25-2765-41D8-AE8B-4AC7927239EC}" dt="2023-01-25T10:51:22.306" v="430" actId="1035"/>
          <ac:picMkLst>
            <pc:docMk/>
            <pc:sldMk cId="1618436481" sldId="266"/>
            <ac:picMk id="6" creationId="{ED58C2DD-26A9-B74E-B5D5-68B598DC0D7D}"/>
          </ac:picMkLst>
        </pc:picChg>
      </pc:sldChg>
      <pc:sldChg chg="addSp modSp mod modAnim">
        <pc:chgData name="Lin, Wanjun" userId="7097a21d-451e-4fcb-b551-71e2ea797604" providerId="ADAL" clId="{2C947F25-2765-41D8-AE8B-4AC7927239EC}" dt="2023-01-25T10:44:13.165" v="389" actId="20577"/>
        <pc:sldMkLst>
          <pc:docMk/>
          <pc:sldMk cId="1425892235" sldId="278"/>
        </pc:sldMkLst>
        <pc:spChg chg="mod">
          <ac:chgData name="Lin, Wanjun" userId="7097a21d-451e-4fcb-b551-71e2ea797604" providerId="ADAL" clId="{2C947F25-2765-41D8-AE8B-4AC7927239EC}" dt="2023-01-25T10:24:20.256" v="22" actId="1076"/>
          <ac:spMkLst>
            <pc:docMk/>
            <pc:sldMk cId="1425892235" sldId="278"/>
            <ac:spMk id="3" creationId="{00000000-0000-0000-0000-000000000000}"/>
          </ac:spMkLst>
        </pc:spChg>
        <pc:spChg chg="mod">
          <ac:chgData name="Lin, Wanjun" userId="7097a21d-451e-4fcb-b551-71e2ea797604" providerId="ADAL" clId="{2C947F25-2765-41D8-AE8B-4AC7927239EC}" dt="2023-01-25T10:24:20.256" v="22" actId="1076"/>
          <ac:spMkLst>
            <pc:docMk/>
            <pc:sldMk cId="1425892235" sldId="278"/>
            <ac:spMk id="4" creationId="{00000000-0000-0000-0000-000000000000}"/>
          </ac:spMkLst>
        </pc:spChg>
        <pc:spChg chg="mod">
          <ac:chgData name="Lin, Wanjun" userId="7097a21d-451e-4fcb-b551-71e2ea797604" providerId="ADAL" clId="{2C947F25-2765-41D8-AE8B-4AC7927239EC}" dt="2023-01-25T10:24:20.256" v="22" actId="1076"/>
          <ac:spMkLst>
            <pc:docMk/>
            <pc:sldMk cId="1425892235" sldId="278"/>
            <ac:spMk id="5" creationId="{A3F0A8B9-FEF4-44D3-A7D5-BDB583A42754}"/>
          </ac:spMkLst>
        </pc:spChg>
        <pc:spChg chg="add mod">
          <ac:chgData name="Lin, Wanjun" userId="7097a21d-451e-4fcb-b551-71e2ea797604" providerId="ADAL" clId="{2C947F25-2765-41D8-AE8B-4AC7927239EC}" dt="2023-01-25T10:25:24.474" v="113" actId="1076"/>
          <ac:spMkLst>
            <pc:docMk/>
            <pc:sldMk cId="1425892235" sldId="278"/>
            <ac:spMk id="11" creationId="{C3EB15CF-282E-240C-4C05-D145700A822E}"/>
          </ac:spMkLst>
        </pc:spChg>
        <pc:spChg chg="add mod">
          <ac:chgData name="Lin, Wanjun" userId="7097a21d-451e-4fcb-b551-71e2ea797604" providerId="ADAL" clId="{2C947F25-2765-41D8-AE8B-4AC7927239EC}" dt="2023-01-25T10:44:13.165" v="389" actId="20577"/>
          <ac:spMkLst>
            <pc:docMk/>
            <pc:sldMk cId="1425892235" sldId="278"/>
            <ac:spMk id="12" creationId="{D2D073FA-90EB-295A-7781-2D5ADA43BD0D}"/>
          </ac:spMkLst>
        </pc:spChg>
        <pc:spChg chg="add mod">
          <ac:chgData name="Lin, Wanjun" userId="7097a21d-451e-4fcb-b551-71e2ea797604" providerId="ADAL" clId="{2C947F25-2765-41D8-AE8B-4AC7927239EC}" dt="2023-01-25T10:40:32.696" v="289" actId="1076"/>
          <ac:spMkLst>
            <pc:docMk/>
            <pc:sldMk cId="1425892235" sldId="278"/>
            <ac:spMk id="13" creationId="{44456B32-0B71-8F27-FEB4-CBEA9CCFFD2A}"/>
          </ac:spMkLst>
        </pc:spChg>
        <pc:picChg chg="mod">
          <ac:chgData name="Lin, Wanjun" userId="7097a21d-451e-4fcb-b551-71e2ea797604" providerId="ADAL" clId="{2C947F25-2765-41D8-AE8B-4AC7927239EC}" dt="2023-01-25T10:24:20.256" v="22" actId="1076"/>
          <ac:picMkLst>
            <pc:docMk/>
            <pc:sldMk cId="1425892235" sldId="278"/>
            <ac:picMk id="2" creationId="{00000000-0000-0000-0000-000000000000}"/>
          </ac:picMkLst>
        </pc:picChg>
        <pc:picChg chg="mod">
          <ac:chgData name="Lin, Wanjun" userId="7097a21d-451e-4fcb-b551-71e2ea797604" providerId="ADAL" clId="{2C947F25-2765-41D8-AE8B-4AC7927239EC}" dt="2023-01-25T10:24:20.256" v="22" actId="1076"/>
          <ac:picMkLst>
            <pc:docMk/>
            <pc:sldMk cId="1425892235" sldId="278"/>
            <ac:picMk id="8" creationId="{AD74F894-C535-4300-BC15-23CB13648576}"/>
          </ac:picMkLst>
        </pc:picChg>
        <pc:picChg chg="mod">
          <ac:chgData name="Lin, Wanjun" userId="7097a21d-451e-4fcb-b551-71e2ea797604" providerId="ADAL" clId="{2C947F25-2765-41D8-AE8B-4AC7927239EC}" dt="2023-01-25T10:24:20.256" v="22" actId="1076"/>
          <ac:picMkLst>
            <pc:docMk/>
            <pc:sldMk cId="1425892235" sldId="278"/>
            <ac:picMk id="9" creationId="{F470C7BE-1526-44D2-BFAE-86ABEAE407B5}"/>
          </ac:picMkLst>
        </pc:picChg>
        <pc:cxnChg chg="mod">
          <ac:chgData name="Lin, Wanjun" userId="7097a21d-451e-4fcb-b551-71e2ea797604" providerId="ADAL" clId="{2C947F25-2765-41D8-AE8B-4AC7927239EC}" dt="2023-01-25T10:24:20.256" v="22" actId="1076"/>
          <ac:cxnSpMkLst>
            <pc:docMk/>
            <pc:sldMk cId="1425892235" sldId="278"/>
            <ac:cxnSpMk id="10" creationId="{0A190C4D-9467-4EF1-8C4A-980E6B4886CA}"/>
          </ac:cxnSpMkLst>
        </pc:cxnChg>
      </pc:sldChg>
      <pc:sldChg chg="modAnim">
        <pc:chgData name="Lin, Wanjun" userId="7097a21d-451e-4fcb-b551-71e2ea797604" providerId="ADAL" clId="{2C947F25-2765-41D8-AE8B-4AC7927239EC}" dt="2023-01-25T10:48:14.510" v="405"/>
        <pc:sldMkLst>
          <pc:docMk/>
          <pc:sldMk cId="387102323" sldId="324"/>
        </pc:sldMkLst>
      </pc:sldChg>
      <pc:sldChg chg="addSp modSp mod modAnim">
        <pc:chgData name="Lin, Wanjun" userId="7097a21d-451e-4fcb-b551-71e2ea797604" providerId="ADAL" clId="{2C947F25-2765-41D8-AE8B-4AC7927239EC}" dt="2023-01-25T10:23:37.594" v="20"/>
        <pc:sldMkLst>
          <pc:docMk/>
          <pc:sldMk cId="3639149975" sldId="334"/>
        </pc:sldMkLst>
        <pc:spChg chg="add mod">
          <ac:chgData name="Lin, Wanjun" userId="7097a21d-451e-4fcb-b551-71e2ea797604" providerId="ADAL" clId="{2C947F25-2765-41D8-AE8B-4AC7927239EC}" dt="2023-01-25T10:23:34.316" v="19" actId="1076"/>
          <ac:spMkLst>
            <pc:docMk/>
            <pc:sldMk cId="3639149975" sldId="334"/>
            <ac:spMk id="3" creationId="{12F1F52E-0B20-D9C5-09F3-0857EF38AAC1}"/>
          </ac:spMkLst>
        </pc:spChg>
      </pc:sldChg>
      <pc:sldChg chg="modSp mod">
        <pc:chgData name="Lin, Wanjun" userId="7097a21d-451e-4fcb-b551-71e2ea797604" providerId="ADAL" clId="{2C947F25-2765-41D8-AE8B-4AC7927239EC}" dt="2023-01-25T10:50:15.887" v="406" actId="1076"/>
        <pc:sldMkLst>
          <pc:docMk/>
          <pc:sldMk cId="35847970" sldId="337"/>
        </pc:sldMkLst>
        <pc:spChg chg="mod">
          <ac:chgData name="Lin, Wanjun" userId="7097a21d-451e-4fcb-b551-71e2ea797604" providerId="ADAL" clId="{2C947F25-2765-41D8-AE8B-4AC7927239EC}" dt="2023-01-25T10:50:15.887" v="406" actId="1076"/>
          <ac:spMkLst>
            <pc:docMk/>
            <pc:sldMk cId="35847970" sldId="337"/>
            <ac:spMk id="7" creationId="{46AAEB66-EBCB-40D4-9709-18B2DE4139EE}"/>
          </ac:spMkLst>
        </pc:spChg>
      </pc:sldChg>
      <pc:sldChg chg="modSp mod">
        <pc:chgData name="Lin, Wanjun" userId="7097a21d-451e-4fcb-b551-71e2ea797604" providerId="ADAL" clId="{2C947F25-2765-41D8-AE8B-4AC7927239EC}" dt="2023-01-25T10:45:47.621" v="395" actId="20577"/>
        <pc:sldMkLst>
          <pc:docMk/>
          <pc:sldMk cId="2901087481" sldId="338"/>
        </pc:sldMkLst>
        <pc:spChg chg="mod">
          <ac:chgData name="Lin, Wanjun" userId="7097a21d-451e-4fcb-b551-71e2ea797604" providerId="ADAL" clId="{2C947F25-2765-41D8-AE8B-4AC7927239EC}" dt="2023-01-25T10:45:47.621" v="395" actId="20577"/>
          <ac:spMkLst>
            <pc:docMk/>
            <pc:sldMk cId="2901087481" sldId="338"/>
            <ac:spMk id="3" creationId="{B2703807-EFD2-C04B-9F46-DB799850D0A9}"/>
          </ac:spMkLst>
        </pc:spChg>
      </pc:sldChg>
    </pc:docChg>
  </pc:docChgLst>
  <pc:docChgLst>
    <pc:chgData name="Lin, Wanjun" userId="7097a21d-451e-4fcb-b551-71e2ea797604" providerId="ADAL" clId="{52693D17-FC80-B34E-9464-D06D2360E204}"/>
    <pc:docChg chg="modSld">
      <pc:chgData name="Lin, Wanjun" userId="7097a21d-451e-4fcb-b551-71e2ea797604" providerId="ADAL" clId="{52693D17-FC80-B34E-9464-D06D2360E204}" dt="2023-01-24T18:07:14.749" v="0"/>
      <pc:docMkLst>
        <pc:docMk/>
      </pc:docMkLst>
      <pc:sldChg chg="addSp">
        <pc:chgData name="Lin, Wanjun" userId="7097a21d-451e-4fcb-b551-71e2ea797604" providerId="ADAL" clId="{52693D17-FC80-B34E-9464-D06D2360E204}" dt="2023-01-24T18:07:14.749" v="0"/>
        <pc:sldMkLst>
          <pc:docMk/>
          <pc:sldMk cId="2426001114" sldId="312"/>
        </pc:sldMkLst>
        <pc:inkChg chg="add">
          <ac:chgData name="Lin, Wanjun" userId="7097a21d-451e-4fcb-b551-71e2ea797604" providerId="ADAL" clId="{52693D17-FC80-B34E-9464-D06D2360E204}" dt="2023-01-24T18:07:14.749" v="0"/>
          <ac:inkMkLst>
            <pc:docMk/>
            <pc:sldMk cId="2426001114" sldId="312"/>
            <ac:inkMk id="3" creationId="{18D6F07F-AE65-7145-8923-712CF373474A}"/>
          </ac:inkMkLst>
        </pc:inkChg>
      </pc:sldChg>
    </pc:docChg>
  </pc:docChgLst>
  <pc:docChgLst>
    <pc:chgData name="Wanjun Lin" userId="7097a21d-451e-4fcb-b551-71e2ea797604" providerId="ADAL" clId="{CE5D551C-F6F6-4DF9-8D29-4CFE56209E85}"/>
    <pc:docChg chg="undo custSel addSld delSld modSld sldOrd">
      <pc:chgData name="Wanjun Lin" userId="7097a21d-451e-4fcb-b551-71e2ea797604" providerId="ADAL" clId="{CE5D551C-F6F6-4DF9-8D29-4CFE56209E85}" dt="2023-01-25T09:27:57.380" v="2632" actId="1076"/>
      <pc:docMkLst>
        <pc:docMk/>
      </pc:docMkLst>
      <pc:sldChg chg="modSp">
        <pc:chgData name="Wanjun Lin" userId="7097a21d-451e-4fcb-b551-71e2ea797604" providerId="ADAL" clId="{CE5D551C-F6F6-4DF9-8D29-4CFE56209E85}" dt="2023-01-24T09:33:46.364" v="143" actId="1035"/>
        <pc:sldMkLst>
          <pc:docMk/>
          <pc:sldMk cId="2029002549" sldId="256"/>
        </pc:sldMkLst>
        <pc:spChg chg="mod">
          <ac:chgData name="Wanjun Lin" userId="7097a21d-451e-4fcb-b551-71e2ea797604" providerId="ADAL" clId="{CE5D551C-F6F6-4DF9-8D29-4CFE56209E85}" dt="2023-01-24T09:33:24.826" v="137" actId="255"/>
          <ac:spMkLst>
            <pc:docMk/>
            <pc:sldMk cId="2029002549" sldId="256"/>
            <ac:spMk id="2" creationId="{00000000-0000-0000-0000-000000000000}"/>
          </ac:spMkLst>
        </pc:spChg>
        <pc:spChg chg="mod">
          <ac:chgData name="Wanjun Lin" userId="7097a21d-451e-4fcb-b551-71e2ea797604" providerId="ADAL" clId="{CE5D551C-F6F6-4DF9-8D29-4CFE56209E85}" dt="2023-01-24T09:33:46.364" v="143" actId="1035"/>
          <ac:spMkLst>
            <pc:docMk/>
            <pc:sldMk cId="2029002549" sldId="256"/>
            <ac:spMk id="4" creationId="{99DC3160-7A7C-45FE-8ACA-3E8C9FDA8806}"/>
          </ac:spMkLst>
        </pc:spChg>
      </pc:sldChg>
      <pc:sldChg chg="add">
        <pc:chgData name="Wanjun Lin" userId="7097a21d-451e-4fcb-b551-71e2ea797604" providerId="ADAL" clId="{CE5D551C-F6F6-4DF9-8D29-4CFE56209E85}" dt="2023-01-25T09:22:08.196" v="2507"/>
        <pc:sldMkLst>
          <pc:docMk/>
          <pc:sldMk cId="3882473439" sldId="257"/>
        </pc:sldMkLst>
      </pc:sldChg>
      <pc:sldChg chg="del">
        <pc:chgData name="Wanjun Lin" userId="7097a21d-451e-4fcb-b551-71e2ea797604" providerId="ADAL" clId="{CE5D551C-F6F6-4DF9-8D29-4CFE56209E85}" dt="2023-01-24T09:09:53.995" v="52" actId="2696"/>
        <pc:sldMkLst>
          <pc:docMk/>
          <pc:sldMk cId="4164475714" sldId="257"/>
        </pc:sldMkLst>
      </pc:sldChg>
      <pc:sldChg chg="addSp delSp modSp del ord">
        <pc:chgData name="Wanjun Lin" userId="7097a21d-451e-4fcb-b551-71e2ea797604" providerId="ADAL" clId="{CE5D551C-F6F6-4DF9-8D29-4CFE56209E85}" dt="2023-01-24T10:45:42.018" v="432" actId="2696"/>
        <pc:sldMkLst>
          <pc:docMk/>
          <pc:sldMk cId="322001044" sldId="258"/>
        </pc:sldMkLst>
        <pc:spChg chg="mod">
          <ac:chgData name="Wanjun Lin" userId="7097a21d-451e-4fcb-b551-71e2ea797604" providerId="ADAL" clId="{CE5D551C-F6F6-4DF9-8D29-4CFE56209E85}" dt="2023-01-24T10:45:25.297" v="430"/>
          <ac:spMkLst>
            <pc:docMk/>
            <pc:sldMk cId="322001044" sldId="258"/>
            <ac:spMk id="2" creationId="{E32E80F6-7687-4C35-8A4C-824BEFC4ED75}"/>
          </ac:spMkLst>
        </pc:spChg>
        <pc:spChg chg="del">
          <ac:chgData name="Wanjun Lin" userId="7097a21d-451e-4fcb-b551-71e2ea797604" providerId="ADAL" clId="{CE5D551C-F6F6-4DF9-8D29-4CFE56209E85}" dt="2023-01-24T09:10:14.142" v="53" actId="478"/>
          <ac:spMkLst>
            <pc:docMk/>
            <pc:sldMk cId="322001044" sldId="258"/>
            <ac:spMk id="4" creationId="{452584DB-DF4E-4DF9-BB20-438230D00247}"/>
          </ac:spMkLst>
        </pc:spChg>
        <pc:picChg chg="del">
          <ac:chgData name="Wanjun Lin" userId="7097a21d-451e-4fcb-b551-71e2ea797604" providerId="ADAL" clId="{CE5D551C-F6F6-4DF9-8D29-4CFE56209E85}" dt="2023-01-24T10:45:16.848" v="428"/>
          <ac:picMkLst>
            <pc:docMk/>
            <pc:sldMk cId="322001044" sldId="258"/>
            <ac:picMk id="5" creationId="{FA984788-C6DE-438E-AD1A-974CEEFCED94}"/>
          </ac:picMkLst>
        </pc:picChg>
        <pc:picChg chg="add del mod">
          <ac:chgData name="Wanjun Lin" userId="7097a21d-451e-4fcb-b551-71e2ea797604" providerId="ADAL" clId="{CE5D551C-F6F6-4DF9-8D29-4CFE56209E85}" dt="2023-01-24T09:12:35.077" v="69" actId="478"/>
          <ac:picMkLst>
            <pc:docMk/>
            <pc:sldMk cId="322001044" sldId="258"/>
            <ac:picMk id="6" creationId="{C6F4982E-0FB1-4C6C-8B65-78EAE523988D}"/>
          </ac:picMkLst>
        </pc:picChg>
      </pc:sldChg>
      <pc:sldChg chg="modSp add">
        <pc:chgData name="Wanjun Lin" userId="7097a21d-451e-4fcb-b551-71e2ea797604" providerId="ADAL" clId="{CE5D551C-F6F6-4DF9-8D29-4CFE56209E85}" dt="2023-01-25T09:22:08.360" v="2508" actId="27636"/>
        <pc:sldMkLst>
          <pc:docMk/>
          <pc:sldMk cId="904329713" sldId="258"/>
        </pc:sldMkLst>
        <pc:spChg chg="mod">
          <ac:chgData name="Wanjun Lin" userId="7097a21d-451e-4fcb-b551-71e2ea797604" providerId="ADAL" clId="{CE5D551C-F6F6-4DF9-8D29-4CFE56209E85}" dt="2023-01-25T09:22:08.360" v="2508" actId="27636"/>
          <ac:spMkLst>
            <pc:docMk/>
            <pc:sldMk cId="904329713" sldId="258"/>
            <ac:spMk id="3" creationId="{4A65C3F0-C093-C444-9969-E6509C230DF0}"/>
          </ac:spMkLst>
        </pc:spChg>
      </pc:sldChg>
      <pc:sldChg chg="add">
        <pc:chgData name="Wanjun Lin" userId="7097a21d-451e-4fcb-b551-71e2ea797604" providerId="ADAL" clId="{CE5D551C-F6F6-4DF9-8D29-4CFE56209E85}" dt="2023-01-25T09:22:08.196" v="2507"/>
        <pc:sldMkLst>
          <pc:docMk/>
          <pc:sldMk cId="1482188702" sldId="259"/>
        </pc:sldMkLst>
      </pc:sldChg>
      <pc:sldChg chg="add">
        <pc:chgData name="Wanjun Lin" userId="7097a21d-451e-4fcb-b551-71e2ea797604" providerId="ADAL" clId="{CE5D551C-F6F6-4DF9-8D29-4CFE56209E85}" dt="2023-01-25T09:22:08.196" v="2507"/>
        <pc:sldMkLst>
          <pc:docMk/>
          <pc:sldMk cId="113698296" sldId="260"/>
        </pc:sldMkLst>
      </pc:sldChg>
      <pc:sldChg chg="add del">
        <pc:chgData name="Wanjun Lin" userId="7097a21d-451e-4fcb-b551-71e2ea797604" providerId="ADAL" clId="{CE5D551C-F6F6-4DF9-8D29-4CFE56209E85}" dt="2023-01-24T09:11:30.427" v="62" actId="2696"/>
        <pc:sldMkLst>
          <pc:docMk/>
          <pc:sldMk cId="450642710" sldId="260"/>
        </pc:sldMkLst>
      </pc:sldChg>
      <pc:sldChg chg="del">
        <pc:chgData name="Wanjun Lin" userId="7097a21d-451e-4fcb-b551-71e2ea797604" providerId="ADAL" clId="{CE5D551C-F6F6-4DF9-8D29-4CFE56209E85}" dt="2023-01-24T09:12:44.166" v="70" actId="2696"/>
        <pc:sldMkLst>
          <pc:docMk/>
          <pc:sldMk cId="1338616140" sldId="262"/>
        </pc:sldMkLst>
      </pc:sldChg>
      <pc:sldChg chg="add">
        <pc:chgData name="Wanjun Lin" userId="7097a21d-451e-4fcb-b551-71e2ea797604" providerId="ADAL" clId="{CE5D551C-F6F6-4DF9-8D29-4CFE56209E85}" dt="2023-01-25T09:22:08.196" v="2507"/>
        <pc:sldMkLst>
          <pc:docMk/>
          <pc:sldMk cId="3273635793" sldId="262"/>
        </pc:sldMkLst>
      </pc:sldChg>
      <pc:sldChg chg="delSp del">
        <pc:chgData name="Wanjun Lin" userId="7097a21d-451e-4fcb-b551-71e2ea797604" providerId="ADAL" clId="{CE5D551C-F6F6-4DF9-8D29-4CFE56209E85}" dt="2023-01-24T13:36:11.067" v="1370" actId="2696"/>
        <pc:sldMkLst>
          <pc:docMk/>
          <pc:sldMk cId="864303231" sldId="263"/>
        </pc:sldMkLst>
        <pc:picChg chg="del">
          <ac:chgData name="Wanjun Lin" userId="7097a21d-451e-4fcb-b551-71e2ea797604" providerId="ADAL" clId="{CE5D551C-F6F6-4DF9-8D29-4CFE56209E85}" dt="2023-01-24T09:27:07.931" v="73" actId="478"/>
          <ac:picMkLst>
            <pc:docMk/>
            <pc:sldMk cId="864303231" sldId="263"/>
            <ac:picMk id="5" creationId="{241E063D-A30A-478A-A211-6C1C53386914}"/>
          </ac:picMkLst>
        </pc:picChg>
        <pc:picChg chg="del">
          <ac:chgData name="Wanjun Lin" userId="7097a21d-451e-4fcb-b551-71e2ea797604" providerId="ADAL" clId="{CE5D551C-F6F6-4DF9-8D29-4CFE56209E85}" dt="2023-01-24T09:27:04.380" v="72" actId="478"/>
          <ac:picMkLst>
            <pc:docMk/>
            <pc:sldMk cId="864303231" sldId="263"/>
            <ac:picMk id="9" creationId="{6D708AEE-E4B1-460C-8C2B-A7D6B09C1E01}"/>
          </ac:picMkLst>
        </pc:picChg>
      </pc:sldChg>
      <pc:sldChg chg="add">
        <pc:chgData name="Wanjun Lin" userId="7097a21d-451e-4fcb-b551-71e2ea797604" providerId="ADAL" clId="{CE5D551C-F6F6-4DF9-8D29-4CFE56209E85}" dt="2023-01-25T09:22:08.196" v="2507"/>
        <pc:sldMkLst>
          <pc:docMk/>
          <pc:sldMk cId="3974289039" sldId="263"/>
        </pc:sldMkLst>
      </pc:sldChg>
      <pc:sldChg chg="del">
        <pc:chgData name="Wanjun Lin" userId="7097a21d-451e-4fcb-b551-71e2ea797604" providerId="ADAL" clId="{CE5D551C-F6F6-4DF9-8D29-4CFE56209E85}" dt="2023-01-24T09:31:38.731" v="92" actId="2696"/>
        <pc:sldMkLst>
          <pc:docMk/>
          <pc:sldMk cId="958222433" sldId="264"/>
        </pc:sldMkLst>
      </pc:sldChg>
      <pc:sldChg chg="modSp add">
        <pc:chgData name="Wanjun Lin" userId="7097a21d-451e-4fcb-b551-71e2ea797604" providerId="ADAL" clId="{CE5D551C-F6F6-4DF9-8D29-4CFE56209E85}" dt="2023-01-25T09:25:14.367" v="2614" actId="1037"/>
        <pc:sldMkLst>
          <pc:docMk/>
          <pc:sldMk cId="1618436481" sldId="266"/>
        </pc:sldMkLst>
        <pc:spChg chg="mod">
          <ac:chgData name="Wanjun Lin" userId="7097a21d-451e-4fcb-b551-71e2ea797604" providerId="ADAL" clId="{CE5D551C-F6F6-4DF9-8D29-4CFE56209E85}" dt="2023-01-25T09:25:02.469" v="2570" actId="1076"/>
          <ac:spMkLst>
            <pc:docMk/>
            <pc:sldMk cId="1618436481" sldId="266"/>
            <ac:spMk id="2" creationId="{C36E9750-97E8-BC4E-BD95-278DEDF5C885}"/>
          </ac:spMkLst>
        </pc:spChg>
        <pc:spChg chg="mod">
          <ac:chgData name="Wanjun Lin" userId="7097a21d-451e-4fcb-b551-71e2ea797604" providerId="ADAL" clId="{CE5D551C-F6F6-4DF9-8D29-4CFE56209E85}" dt="2023-01-25T09:24:56.903" v="2569" actId="1036"/>
          <ac:spMkLst>
            <pc:docMk/>
            <pc:sldMk cId="1618436481" sldId="266"/>
            <ac:spMk id="3" creationId="{9483E1BB-6828-2D43-B94E-8FDD13B7A632}"/>
          </ac:spMkLst>
        </pc:spChg>
        <pc:spChg chg="mod">
          <ac:chgData name="Wanjun Lin" userId="7097a21d-451e-4fcb-b551-71e2ea797604" providerId="ADAL" clId="{CE5D551C-F6F6-4DF9-8D29-4CFE56209E85}" dt="2023-01-25T09:24:56.903" v="2569" actId="1036"/>
          <ac:spMkLst>
            <pc:docMk/>
            <pc:sldMk cId="1618436481" sldId="266"/>
            <ac:spMk id="4" creationId="{DA093529-D85F-E244-8910-C0F0D10E6700}"/>
          </ac:spMkLst>
        </pc:spChg>
        <pc:spChg chg="mod">
          <ac:chgData name="Wanjun Lin" userId="7097a21d-451e-4fcb-b551-71e2ea797604" providerId="ADAL" clId="{CE5D551C-F6F6-4DF9-8D29-4CFE56209E85}" dt="2023-01-25T09:24:56.903" v="2569" actId="1036"/>
          <ac:spMkLst>
            <pc:docMk/>
            <pc:sldMk cId="1618436481" sldId="266"/>
            <ac:spMk id="5" creationId="{30B6DC3D-DB6A-0F41-81E4-5816F3DBCA1A}"/>
          </ac:spMkLst>
        </pc:spChg>
        <pc:graphicFrameChg chg="mod">
          <ac:chgData name="Wanjun Lin" userId="7097a21d-451e-4fcb-b551-71e2ea797604" providerId="ADAL" clId="{CE5D551C-F6F6-4DF9-8D29-4CFE56209E85}" dt="2023-01-25T09:25:14.367" v="2614" actId="1037"/>
          <ac:graphicFrameMkLst>
            <pc:docMk/>
            <pc:sldMk cId="1618436481" sldId="266"/>
            <ac:graphicFrameMk id="7" creationId="{856CD242-4D7D-3E4A-952C-123B2175ED82}"/>
          </ac:graphicFrameMkLst>
        </pc:graphicFrameChg>
        <pc:picChg chg="mod">
          <ac:chgData name="Wanjun Lin" userId="7097a21d-451e-4fcb-b551-71e2ea797604" providerId="ADAL" clId="{CE5D551C-F6F6-4DF9-8D29-4CFE56209E85}" dt="2023-01-25T09:24:56.903" v="2569" actId="1036"/>
          <ac:picMkLst>
            <pc:docMk/>
            <pc:sldMk cId="1618436481" sldId="266"/>
            <ac:picMk id="6" creationId="{ED58C2DD-26A9-B74E-B5D5-68B598DC0D7D}"/>
          </ac:picMkLst>
        </pc:picChg>
      </pc:sldChg>
      <pc:sldChg chg="modSp del">
        <pc:chgData name="Wanjun Lin" userId="7097a21d-451e-4fcb-b551-71e2ea797604" providerId="ADAL" clId="{CE5D551C-F6F6-4DF9-8D29-4CFE56209E85}" dt="2023-01-24T09:31:13.915" v="91" actId="2696"/>
        <pc:sldMkLst>
          <pc:docMk/>
          <pc:sldMk cId="336920245" sldId="267"/>
        </pc:sldMkLst>
        <pc:graphicFrameChg chg="mod">
          <ac:chgData name="Wanjun Lin" userId="7097a21d-451e-4fcb-b551-71e2ea797604" providerId="ADAL" clId="{CE5D551C-F6F6-4DF9-8D29-4CFE56209E85}" dt="2023-01-24T09:29:32.479" v="90" actId="20577"/>
          <ac:graphicFrameMkLst>
            <pc:docMk/>
            <pc:sldMk cId="336920245" sldId="267"/>
            <ac:graphicFrameMk id="4" creationId="{742A5489-42BD-40D0-935C-A8B08DEDE525}"/>
          </ac:graphicFrameMkLst>
        </pc:graphicFrameChg>
      </pc:sldChg>
      <pc:sldChg chg="modSp add">
        <pc:chgData name="Wanjun Lin" userId="7097a21d-451e-4fcb-b551-71e2ea797604" providerId="ADAL" clId="{CE5D551C-F6F6-4DF9-8D29-4CFE56209E85}" dt="2023-01-25T09:22:08.445" v="2513" actId="27636"/>
        <pc:sldMkLst>
          <pc:docMk/>
          <pc:sldMk cId="3803390945" sldId="267"/>
        </pc:sldMkLst>
        <pc:spChg chg="mod">
          <ac:chgData name="Wanjun Lin" userId="7097a21d-451e-4fcb-b551-71e2ea797604" providerId="ADAL" clId="{CE5D551C-F6F6-4DF9-8D29-4CFE56209E85}" dt="2023-01-25T09:22:08.445" v="2513" actId="27636"/>
          <ac:spMkLst>
            <pc:docMk/>
            <pc:sldMk cId="3803390945" sldId="267"/>
            <ac:spMk id="3" creationId="{825D99E1-EAD0-6D46-8BBF-4001CEEE6EA1}"/>
          </ac:spMkLst>
        </pc:spChg>
      </pc:sldChg>
      <pc:sldChg chg="modSp add">
        <pc:chgData name="Wanjun Lin" userId="7097a21d-451e-4fcb-b551-71e2ea797604" providerId="ADAL" clId="{CE5D551C-F6F6-4DF9-8D29-4CFE56209E85}" dt="2023-01-25T09:23:17.205" v="2526" actId="14100"/>
        <pc:sldMkLst>
          <pc:docMk/>
          <pc:sldMk cId="3683594628" sldId="269"/>
        </pc:sldMkLst>
        <pc:spChg chg="mod">
          <ac:chgData name="Wanjun Lin" userId="7097a21d-451e-4fcb-b551-71e2ea797604" providerId="ADAL" clId="{CE5D551C-F6F6-4DF9-8D29-4CFE56209E85}" dt="2023-01-25T09:23:17.205" v="2526" actId="14100"/>
          <ac:spMkLst>
            <pc:docMk/>
            <pc:sldMk cId="3683594628" sldId="269"/>
            <ac:spMk id="3" creationId="{4FC83552-211D-4A42-A894-639456DE0DAD}"/>
          </ac:spMkLst>
        </pc:spChg>
      </pc:sldChg>
      <pc:sldChg chg="del">
        <pc:chgData name="Wanjun Lin" userId="7097a21d-451e-4fcb-b551-71e2ea797604" providerId="ADAL" clId="{CE5D551C-F6F6-4DF9-8D29-4CFE56209E85}" dt="2023-01-24T09:13:02.254" v="71" actId="2696"/>
        <pc:sldMkLst>
          <pc:docMk/>
          <pc:sldMk cId="4172061313" sldId="269"/>
        </pc:sldMkLst>
      </pc:sldChg>
      <pc:sldChg chg="modSp add">
        <pc:chgData name="Wanjun Lin" userId="7097a21d-451e-4fcb-b551-71e2ea797604" providerId="ADAL" clId="{CE5D551C-F6F6-4DF9-8D29-4CFE56209E85}" dt="2023-01-25T09:22:08.436" v="2512" actId="27636"/>
        <pc:sldMkLst>
          <pc:docMk/>
          <pc:sldMk cId="1919652575" sldId="270"/>
        </pc:sldMkLst>
        <pc:spChg chg="mod">
          <ac:chgData name="Wanjun Lin" userId="7097a21d-451e-4fcb-b551-71e2ea797604" providerId="ADAL" clId="{CE5D551C-F6F6-4DF9-8D29-4CFE56209E85}" dt="2023-01-25T09:22:08.436" v="2512" actId="27636"/>
          <ac:spMkLst>
            <pc:docMk/>
            <pc:sldMk cId="1919652575" sldId="270"/>
            <ac:spMk id="2" creationId="{B9451D4D-C11D-754B-9AEC-E1FF497D5920}"/>
          </ac:spMkLst>
        </pc:spChg>
      </pc:sldChg>
      <pc:sldChg chg="del">
        <pc:chgData name="Wanjun Lin" userId="7097a21d-451e-4fcb-b551-71e2ea797604" providerId="ADAL" clId="{CE5D551C-F6F6-4DF9-8D29-4CFE56209E85}" dt="2023-01-24T09:11:14.979" v="59" actId="2696"/>
        <pc:sldMkLst>
          <pc:docMk/>
          <pc:sldMk cId="199694161" sldId="271"/>
        </pc:sldMkLst>
      </pc:sldChg>
      <pc:sldChg chg="modSp add">
        <pc:chgData name="Wanjun Lin" userId="7097a21d-451e-4fcb-b551-71e2ea797604" providerId="ADAL" clId="{CE5D551C-F6F6-4DF9-8D29-4CFE56209E85}" dt="2023-01-25T09:22:08.427" v="2511" actId="27636"/>
        <pc:sldMkLst>
          <pc:docMk/>
          <pc:sldMk cId="2465181934" sldId="271"/>
        </pc:sldMkLst>
        <pc:spChg chg="mod">
          <ac:chgData name="Wanjun Lin" userId="7097a21d-451e-4fcb-b551-71e2ea797604" providerId="ADAL" clId="{CE5D551C-F6F6-4DF9-8D29-4CFE56209E85}" dt="2023-01-25T09:22:08.427" v="2511" actId="27636"/>
          <ac:spMkLst>
            <pc:docMk/>
            <pc:sldMk cId="2465181934" sldId="271"/>
            <ac:spMk id="3" creationId="{A8FD4778-E910-334F-8CAC-6D96B4E4E3A0}"/>
          </ac:spMkLst>
        </pc:spChg>
      </pc:sldChg>
      <pc:sldChg chg="modSp add">
        <pc:chgData name="Wanjun Lin" userId="7097a21d-451e-4fcb-b551-71e2ea797604" providerId="ADAL" clId="{CE5D551C-F6F6-4DF9-8D29-4CFE56209E85}" dt="2023-01-25T09:22:08.463" v="2514" actId="27636"/>
        <pc:sldMkLst>
          <pc:docMk/>
          <pc:sldMk cId="2660059218" sldId="273"/>
        </pc:sldMkLst>
        <pc:spChg chg="mod">
          <ac:chgData name="Wanjun Lin" userId="7097a21d-451e-4fcb-b551-71e2ea797604" providerId="ADAL" clId="{CE5D551C-F6F6-4DF9-8D29-4CFE56209E85}" dt="2023-01-25T09:22:08.463" v="2514" actId="27636"/>
          <ac:spMkLst>
            <pc:docMk/>
            <pc:sldMk cId="2660059218" sldId="273"/>
            <ac:spMk id="3" creationId="{1857E3FB-11D7-3246-A599-1C07D90B681E}"/>
          </ac:spMkLst>
        </pc:spChg>
      </pc:sldChg>
      <pc:sldChg chg="addSp delSp modSp add del">
        <pc:chgData name="Wanjun Lin" userId="7097a21d-451e-4fcb-b551-71e2ea797604" providerId="ADAL" clId="{CE5D551C-F6F6-4DF9-8D29-4CFE56209E85}" dt="2023-01-25T09:26:34" v="2627"/>
        <pc:sldMkLst>
          <pc:docMk/>
          <pc:sldMk cId="2853202801" sldId="274"/>
        </pc:sldMkLst>
        <pc:spChg chg="add del mod">
          <ac:chgData name="Wanjun Lin" userId="7097a21d-451e-4fcb-b551-71e2ea797604" providerId="ADAL" clId="{CE5D551C-F6F6-4DF9-8D29-4CFE56209E85}" dt="2023-01-25T09:26:34" v="2627"/>
          <ac:spMkLst>
            <pc:docMk/>
            <pc:sldMk cId="2853202801" sldId="274"/>
            <ac:spMk id="2" creationId="{02BD7D2F-1C6C-4B3C-AC4A-55E6CA29C58D}"/>
          </ac:spMkLst>
        </pc:spChg>
        <pc:spChg chg="add del mod">
          <ac:chgData name="Wanjun Lin" userId="7097a21d-451e-4fcb-b551-71e2ea797604" providerId="ADAL" clId="{CE5D551C-F6F6-4DF9-8D29-4CFE56209E85}" dt="2023-01-25T09:26:34" v="2627"/>
          <ac:spMkLst>
            <pc:docMk/>
            <pc:sldMk cId="2853202801" sldId="274"/>
            <ac:spMk id="6" creationId="{52AD4406-5109-BD46-A168-8894AB434DF4}"/>
          </ac:spMkLst>
        </pc:spChg>
        <pc:picChg chg="add del">
          <ac:chgData name="Wanjun Lin" userId="7097a21d-451e-4fcb-b551-71e2ea797604" providerId="ADAL" clId="{CE5D551C-F6F6-4DF9-8D29-4CFE56209E85}" dt="2023-01-25T09:26:34" v="2627"/>
          <ac:picMkLst>
            <pc:docMk/>
            <pc:sldMk cId="2853202801" sldId="274"/>
            <ac:picMk id="7" creationId="{246FB9EC-3F99-1847-AD21-E6FF1C76422F}"/>
          </ac:picMkLst>
        </pc:picChg>
        <pc:picChg chg="add del">
          <ac:chgData name="Wanjun Lin" userId="7097a21d-451e-4fcb-b551-71e2ea797604" providerId="ADAL" clId="{CE5D551C-F6F6-4DF9-8D29-4CFE56209E85}" dt="2023-01-25T09:26:34" v="2627"/>
          <ac:picMkLst>
            <pc:docMk/>
            <pc:sldMk cId="2853202801" sldId="274"/>
            <ac:picMk id="8" creationId="{39B76485-4FD4-364F-9B41-64FE353BC435}"/>
          </ac:picMkLst>
        </pc:picChg>
      </pc:sldChg>
      <pc:sldChg chg="add">
        <pc:chgData name="Wanjun Lin" userId="7097a21d-451e-4fcb-b551-71e2ea797604" providerId="ADAL" clId="{CE5D551C-F6F6-4DF9-8D29-4CFE56209E85}" dt="2023-01-25T09:22:08.196" v="2507"/>
        <pc:sldMkLst>
          <pc:docMk/>
          <pc:sldMk cId="1664482622" sldId="275"/>
        </pc:sldMkLst>
      </pc:sldChg>
      <pc:sldChg chg="del">
        <pc:chgData name="Wanjun Lin" userId="7097a21d-451e-4fcb-b551-71e2ea797604" providerId="ADAL" clId="{CE5D551C-F6F6-4DF9-8D29-4CFE56209E85}" dt="2023-01-24T09:36:13.871" v="161" actId="2696"/>
        <pc:sldMkLst>
          <pc:docMk/>
          <pc:sldMk cId="2430024500" sldId="275"/>
        </pc:sldMkLst>
      </pc:sldChg>
      <pc:sldChg chg="addSp delSp modSp del delAnim">
        <pc:chgData name="Wanjun Lin" userId="7097a21d-451e-4fcb-b551-71e2ea797604" providerId="ADAL" clId="{CE5D551C-F6F6-4DF9-8D29-4CFE56209E85}" dt="2023-01-24T13:36:36.464" v="1373" actId="2696"/>
        <pc:sldMkLst>
          <pc:docMk/>
          <pc:sldMk cId="1533150445" sldId="276"/>
        </pc:sldMkLst>
        <pc:spChg chg="add mod">
          <ac:chgData name="Wanjun Lin" userId="7097a21d-451e-4fcb-b551-71e2ea797604" providerId="ADAL" clId="{CE5D551C-F6F6-4DF9-8D29-4CFE56209E85}" dt="2023-01-24T09:36:10.211" v="160" actId="478"/>
          <ac:spMkLst>
            <pc:docMk/>
            <pc:sldMk cId="1533150445" sldId="276"/>
            <ac:spMk id="4" creationId="{A79C3C9A-B228-40FE-B74D-4C046C83BB00}"/>
          </ac:spMkLst>
        </pc:spChg>
        <pc:spChg chg="del">
          <ac:chgData name="Wanjun Lin" userId="7097a21d-451e-4fcb-b551-71e2ea797604" providerId="ADAL" clId="{CE5D551C-F6F6-4DF9-8D29-4CFE56209E85}" dt="2023-01-24T09:36:10.211" v="160" actId="478"/>
          <ac:spMkLst>
            <pc:docMk/>
            <pc:sldMk cId="1533150445" sldId="276"/>
            <ac:spMk id="5" creationId="{00000000-0000-0000-0000-000000000000}"/>
          </ac:spMkLst>
        </pc:spChg>
        <pc:spChg chg="del">
          <ac:chgData name="Wanjun Lin" userId="7097a21d-451e-4fcb-b551-71e2ea797604" providerId="ADAL" clId="{CE5D551C-F6F6-4DF9-8D29-4CFE56209E85}" dt="2023-01-24T09:36:10.211" v="160" actId="478"/>
          <ac:spMkLst>
            <pc:docMk/>
            <pc:sldMk cId="1533150445" sldId="276"/>
            <ac:spMk id="6" creationId="{00000000-0000-0000-0000-000000000000}"/>
          </ac:spMkLst>
        </pc:spChg>
        <pc:spChg chg="del">
          <ac:chgData name="Wanjun Lin" userId="7097a21d-451e-4fcb-b551-71e2ea797604" providerId="ADAL" clId="{CE5D551C-F6F6-4DF9-8D29-4CFE56209E85}" dt="2023-01-24T09:36:10.211" v="160" actId="478"/>
          <ac:spMkLst>
            <pc:docMk/>
            <pc:sldMk cId="1533150445" sldId="276"/>
            <ac:spMk id="7" creationId="{00000000-0000-0000-0000-000000000000}"/>
          </ac:spMkLst>
        </pc:spChg>
        <pc:spChg chg="del">
          <ac:chgData name="Wanjun Lin" userId="7097a21d-451e-4fcb-b551-71e2ea797604" providerId="ADAL" clId="{CE5D551C-F6F6-4DF9-8D29-4CFE56209E85}" dt="2023-01-24T09:36:10.211" v="160" actId="478"/>
          <ac:spMkLst>
            <pc:docMk/>
            <pc:sldMk cId="1533150445" sldId="276"/>
            <ac:spMk id="9" creationId="{00000000-0000-0000-0000-000000000000}"/>
          </ac:spMkLst>
        </pc:spChg>
        <pc:spChg chg="del">
          <ac:chgData name="Wanjun Lin" userId="7097a21d-451e-4fcb-b551-71e2ea797604" providerId="ADAL" clId="{CE5D551C-F6F6-4DF9-8D29-4CFE56209E85}" dt="2023-01-24T09:36:10.211" v="160" actId="478"/>
          <ac:spMkLst>
            <pc:docMk/>
            <pc:sldMk cId="1533150445" sldId="276"/>
            <ac:spMk id="10" creationId="{00000000-0000-0000-0000-000000000000}"/>
          </ac:spMkLst>
        </pc:spChg>
      </pc:sldChg>
      <pc:sldChg chg="modSp add">
        <pc:chgData name="Wanjun Lin" userId="7097a21d-451e-4fcb-b551-71e2ea797604" providerId="ADAL" clId="{CE5D551C-F6F6-4DF9-8D29-4CFE56209E85}" dt="2023-01-25T09:27:57.380" v="2632" actId="1076"/>
        <pc:sldMkLst>
          <pc:docMk/>
          <pc:sldMk cId="3146031003" sldId="276"/>
        </pc:sldMkLst>
        <pc:spChg chg="mod">
          <ac:chgData name="Wanjun Lin" userId="7097a21d-451e-4fcb-b551-71e2ea797604" providerId="ADAL" clId="{CE5D551C-F6F6-4DF9-8D29-4CFE56209E85}" dt="2023-01-25T09:27:57.380" v="2632" actId="1076"/>
          <ac:spMkLst>
            <pc:docMk/>
            <pc:sldMk cId="3146031003" sldId="276"/>
            <ac:spMk id="2" creationId="{A3628DAC-ED7A-FA46-8EBB-9C25512332CB}"/>
          </ac:spMkLst>
        </pc:spChg>
      </pc:sldChg>
      <pc:sldChg chg="del setBg">
        <pc:chgData name="Wanjun Lin" userId="7097a21d-451e-4fcb-b551-71e2ea797604" providerId="ADAL" clId="{CE5D551C-F6F6-4DF9-8D29-4CFE56209E85}" dt="2023-01-24T09:35:52.786" v="159" actId="2696"/>
        <pc:sldMkLst>
          <pc:docMk/>
          <pc:sldMk cId="2962826090" sldId="277"/>
        </pc:sldMkLst>
      </pc:sldChg>
      <pc:sldChg chg="addSp delSp modSp add">
        <pc:chgData name="Wanjun Lin" userId="7097a21d-451e-4fcb-b551-71e2ea797604" providerId="ADAL" clId="{CE5D551C-F6F6-4DF9-8D29-4CFE56209E85}" dt="2023-01-25T09:27:34.381" v="2631" actId="1076"/>
        <pc:sldMkLst>
          <pc:docMk/>
          <pc:sldMk cId="3842760325" sldId="277"/>
        </pc:sldMkLst>
        <pc:spChg chg="mod">
          <ac:chgData name="Wanjun Lin" userId="7097a21d-451e-4fcb-b551-71e2ea797604" providerId="ADAL" clId="{CE5D551C-F6F6-4DF9-8D29-4CFE56209E85}" dt="2023-01-25T09:27:34.381" v="2631" actId="1076"/>
          <ac:spMkLst>
            <pc:docMk/>
            <pc:sldMk cId="3842760325" sldId="277"/>
            <ac:spMk id="2" creationId="{E9B31526-04A4-284E-BDA9-45AC82CE393A}"/>
          </ac:spMkLst>
        </pc:spChg>
        <pc:spChg chg="add del">
          <ac:chgData name="Wanjun Lin" userId="7097a21d-451e-4fcb-b551-71e2ea797604" providerId="ADAL" clId="{CE5D551C-F6F6-4DF9-8D29-4CFE56209E85}" dt="2023-01-25T09:26:32.983" v="2626"/>
          <ac:spMkLst>
            <pc:docMk/>
            <pc:sldMk cId="3842760325" sldId="277"/>
            <ac:spMk id="3" creationId="{8C381971-B50F-46EB-84AC-1111021FF237}"/>
          </ac:spMkLst>
        </pc:spChg>
        <pc:picChg chg="add del">
          <ac:chgData name="Wanjun Lin" userId="7097a21d-451e-4fcb-b551-71e2ea797604" providerId="ADAL" clId="{CE5D551C-F6F6-4DF9-8D29-4CFE56209E85}" dt="2023-01-25T09:26:32.983" v="2626"/>
          <ac:picMkLst>
            <pc:docMk/>
            <pc:sldMk cId="3842760325" sldId="277"/>
            <ac:picMk id="4" creationId="{A718B24C-8974-4FD6-80CD-60ED5848ABBA}"/>
          </ac:picMkLst>
        </pc:picChg>
        <pc:picChg chg="add del">
          <ac:chgData name="Wanjun Lin" userId="7097a21d-451e-4fcb-b551-71e2ea797604" providerId="ADAL" clId="{CE5D551C-F6F6-4DF9-8D29-4CFE56209E85}" dt="2023-01-25T09:26:32.983" v="2626"/>
          <ac:picMkLst>
            <pc:docMk/>
            <pc:sldMk cId="3842760325" sldId="277"/>
            <ac:picMk id="5" creationId="{29D0A991-A3D2-41CA-AF53-E50843B64236}"/>
          </ac:picMkLst>
        </pc:picChg>
      </pc:sldChg>
      <pc:sldChg chg="addSp delSp modSp setBg modAnim">
        <pc:chgData name="Wanjun Lin" userId="7097a21d-451e-4fcb-b551-71e2ea797604" providerId="ADAL" clId="{CE5D551C-F6F6-4DF9-8D29-4CFE56209E85}" dt="2023-01-25T09:21:42.300" v="2506" actId="1076"/>
        <pc:sldMkLst>
          <pc:docMk/>
          <pc:sldMk cId="1425892235" sldId="278"/>
        </pc:sldMkLst>
        <pc:spChg chg="mod">
          <ac:chgData name="Wanjun Lin" userId="7097a21d-451e-4fcb-b551-71e2ea797604" providerId="ADAL" clId="{CE5D551C-F6F6-4DF9-8D29-4CFE56209E85}" dt="2023-01-24T09:35:32.249" v="156" actId="207"/>
          <ac:spMkLst>
            <pc:docMk/>
            <pc:sldMk cId="1425892235" sldId="278"/>
            <ac:spMk id="3" creationId="{00000000-0000-0000-0000-000000000000}"/>
          </ac:spMkLst>
        </pc:spChg>
        <pc:spChg chg="mod">
          <ac:chgData name="Wanjun Lin" userId="7097a21d-451e-4fcb-b551-71e2ea797604" providerId="ADAL" clId="{CE5D551C-F6F6-4DF9-8D29-4CFE56209E85}" dt="2023-01-25T09:17:01.157" v="2377" actId="1076"/>
          <ac:spMkLst>
            <pc:docMk/>
            <pc:sldMk cId="1425892235" sldId="278"/>
            <ac:spMk id="4" creationId="{00000000-0000-0000-0000-000000000000}"/>
          </ac:spMkLst>
        </pc:spChg>
        <pc:spChg chg="add mod">
          <ac:chgData name="Wanjun Lin" userId="7097a21d-451e-4fcb-b551-71e2ea797604" providerId="ADAL" clId="{CE5D551C-F6F6-4DF9-8D29-4CFE56209E85}" dt="2023-01-25T09:20:39.556" v="2485" actId="1076"/>
          <ac:spMkLst>
            <pc:docMk/>
            <pc:sldMk cId="1425892235" sldId="278"/>
            <ac:spMk id="5" creationId="{A3F0A8B9-FEF4-44D3-A7D5-BDB583A42754}"/>
          </ac:spMkLst>
        </pc:spChg>
        <pc:spChg chg="mod">
          <ac:chgData name="Wanjun Lin" userId="7097a21d-451e-4fcb-b551-71e2ea797604" providerId="ADAL" clId="{CE5D551C-F6F6-4DF9-8D29-4CFE56209E85}" dt="2023-01-25T09:21:42.300" v="2506" actId="1076"/>
          <ac:spMkLst>
            <pc:docMk/>
            <pc:sldMk cId="1425892235" sldId="278"/>
            <ac:spMk id="14" creationId="{00000000-0000-0000-0000-000000000000}"/>
          </ac:spMkLst>
        </pc:spChg>
        <pc:picChg chg="add mod">
          <ac:chgData name="Wanjun Lin" userId="7097a21d-451e-4fcb-b551-71e2ea797604" providerId="ADAL" clId="{CE5D551C-F6F6-4DF9-8D29-4CFE56209E85}" dt="2023-01-25T09:17:28.205" v="2382" actId="1076"/>
          <ac:picMkLst>
            <pc:docMk/>
            <pc:sldMk cId="1425892235" sldId="278"/>
            <ac:picMk id="7" creationId="{B2480F42-E235-4584-977A-8A5FB54DE1CC}"/>
          </ac:picMkLst>
        </pc:picChg>
        <pc:picChg chg="add mod">
          <ac:chgData name="Wanjun Lin" userId="7097a21d-451e-4fcb-b551-71e2ea797604" providerId="ADAL" clId="{CE5D551C-F6F6-4DF9-8D29-4CFE56209E85}" dt="2023-01-25T09:16:56.357" v="2376" actId="1076"/>
          <ac:picMkLst>
            <pc:docMk/>
            <pc:sldMk cId="1425892235" sldId="278"/>
            <ac:picMk id="8" creationId="{AD74F894-C535-4300-BC15-23CB13648576}"/>
          </ac:picMkLst>
        </pc:picChg>
        <pc:picChg chg="add mod">
          <ac:chgData name="Wanjun Lin" userId="7097a21d-451e-4fcb-b551-71e2ea797604" providerId="ADAL" clId="{CE5D551C-F6F6-4DF9-8D29-4CFE56209E85}" dt="2023-01-25T09:16:56.357" v="2376" actId="1076"/>
          <ac:picMkLst>
            <pc:docMk/>
            <pc:sldMk cId="1425892235" sldId="278"/>
            <ac:picMk id="9" creationId="{F470C7BE-1526-44D2-BFAE-86ABEAE407B5}"/>
          </ac:picMkLst>
        </pc:picChg>
        <pc:picChg chg="add del mod">
          <ac:chgData name="Wanjun Lin" userId="7097a21d-451e-4fcb-b551-71e2ea797604" providerId="ADAL" clId="{CE5D551C-F6F6-4DF9-8D29-4CFE56209E85}" dt="2023-01-25T09:18:30.725" v="2385" actId="478"/>
          <ac:picMkLst>
            <pc:docMk/>
            <pc:sldMk cId="1425892235" sldId="278"/>
            <ac:picMk id="11" creationId="{16B3309C-A476-47F0-ABE3-205A43485CF5}"/>
          </ac:picMkLst>
        </pc:picChg>
        <pc:cxnChg chg="add mod">
          <ac:chgData name="Wanjun Lin" userId="7097a21d-451e-4fcb-b551-71e2ea797604" providerId="ADAL" clId="{CE5D551C-F6F6-4DF9-8D29-4CFE56209E85}" dt="2023-01-25T09:16:56.357" v="2376" actId="1076"/>
          <ac:cxnSpMkLst>
            <pc:docMk/>
            <pc:sldMk cId="1425892235" sldId="278"/>
            <ac:cxnSpMk id="10" creationId="{0A190C4D-9467-4EF1-8C4A-980E6B4886CA}"/>
          </ac:cxnSpMkLst>
        </pc:cxnChg>
      </pc:sldChg>
      <pc:sldChg chg="delSp del setBg modAnim">
        <pc:chgData name="Wanjun Lin" userId="7097a21d-451e-4fcb-b551-71e2ea797604" providerId="ADAL" clId="{CE5D551C-F6F6-4DF9-8D29-4CFE56209E85}" dt="2023-01-24T13:36:07.412" v="1369" actId="2696"/>
        <pc:sldMkLst>
          <pc:docMk/>
          <pc:sldMk cId="1039452779" sldId="282"/>
        </pc:sldMkLst>
        <pc:picChg chg="del">
          <ac:chgData name="Wanjun Lin" userId="7097a21d-451e-4fcb-b551-71e2ea797604" providerId="ADAL" clId="{CE5D551C-F6F6-4DF9-8D29-4CFE56209E85}" dt="2023-01-24T13:35:55.527" v="1363"/>
          <ac:picMkLst>
            <pc:docMk/>
            <pc:sldMk cId="1039452779" sldId="282"/>
            <ac:picMk id="10" creationId="{00000000-0000-0000-0000-000000000000}"/>
          </ac:picMkLst>
        </pc:picChg>
      </pc:sldChg>
      <pc:sldChg chg="del setBg">
        <pc:chgData name="Wanjun Lin" userId="7097a21d-451e-4fcb-b551-71e2ea797604" providerId="ADAL" clId="{CE5D551C-F6F6-4DF9-8D29-4CFE56209E85}" dt="2023-01-24T09:35:02.388" v="154" actId="2696"/>
        <pc:sldMkLst>
          <pc:docMk/>
          <pc:sldMk cId="1709865559" sldId="283"/>
        </pc:sldMkLst>
      </pc:sldChg>
      <pc:sldChg chg="del">
        <pc:chgData name="Wanjun Lin" userId="7097a21d-451e-4fcb-b551-71e2ea797604" providerId="ADAL" clId="{CE5D551C-F6F6-4DF9-8D29-4CFE56209E85}" dt="2023-01-24T09:34:22.080" v="150" actId="2696"/>
        <pc:sldMkLst>
          <pc:docMk/>
          <pc:sldMk cId="952693410" sldId="285"/>
        </pc:sldMkLst>
      </pc:sldChg>
      <pc:sldChg chg="del">
        <pc:chgData name="Wanjun Lin" userId="7097a21d-451e-4fcb-b551-71e2ea797604" providerId="ADAL" clId="{CE5D551C-F6F6-4DF9-8D29-4CFE56209E85}" dt="2023-01-24T09:34:20.042" v="149" actId="2696"/>
        <pc:sldMkLst>
          <pc:docMk/>
          <pc:sldMk cId="2629600576" sldId="287"/>
        </pc:sldMkLst>
      </pc:sldChg>
      <pc:sldChg chg="del">
        <pc:chgData name="Wanjun Lin" userId="7097a21d-451e-4fcb-b551-71e2ea797604" providerId="ADAL" clId="{CE5D551C-F6F6-4DF9-8D29-4CFE56209E85}" dt="2023-01-24T09:34:11.722" v="146" actId="2696"/>
        <pc:sldMkLst>
          <pc:docMk/>
          <pc:sldMk cId="3856358811" sldId="289"/>
        </pc:sldMkLst>
      </pc:sldChg>
      <pc:sldChg chg="del">
        <pc:chgData name="Wanjun Lin" userId="7097a21d-451e-4fcb-b551-71e2ea797604" providerId="ADAL" clId="{CE5D551C-F6F6-4DF9-8D29-4CFE56209E85}" dt="2023-01-24T09:34:10.313" v="145" actId="2696"/>
        <pc:sldMkLst>
          <pc:docMk/>
          <pc:sldMk cId="3036907442" sldId="290"/>
        </pc:sldMkLst>
      </pc:sldChg>
      <pc:sldChg chg="addSp delSp modSp">
        <pc:chgData name="Wanjun Lin" userId="7097a21d-451e-4fcb-b551-71e2ea797604" providerId="ADAL" clId="{CE5D551C-F6F6-4DF9-8D29-4CFE56209E85}" dt="2023-01-24T09:32:28.395" v="132" actId="20577"/>
        <pc:sldMkLst>
          <pc:docMk/>
          <pc:sldMk cId="319021270" sldId="292"/>
        </pc:sldMkLst>
        <pc:spChg chg="del mod">
          <ac:chgData name="Wanjun Lin" userId="7097a21d-451e-4fcb-b551-71e2ea797604" providerId="ADAL" clId="{CE5D551C-F6F6-4DF9-8D29-4CFE56209E85}" dt="2023-01-24T09:31:59.037" v="95" actId="478"/>
          <ac:spMkLst>
            <pc:docMk/>
            <pc:sldMk cId="319021270" sldId="292"/>
            <ac:spMk id="2" creationId="{89DCB467-7B13-4F87-A5F2-0AD197D44C8C}"/>
          </ac:spMkLst>
        </pc:spChg>
        <pc:spChg chg="add mod">
          <ac:chgData name="Wanjun Lin" userId="7097a21d-451e-4fcb-b551-71e2ea797604" providerId="ADAL" clId="{CE5D551C-F6F6-4DF9-8D29-4CFE56209E85}" dt="2023-01-24T09:32:28.395" v="132" actId="20577"/>
          <ac:spMkLst>
            <pc:docMk/>
            <pc:sldMk cId="319021270" sldId="292"/>
            <ac:spMk id="5" creationId="{3B6BA529-5E73-4872-B173-C6FCE948C09F}"/>
          </ac:spMkLst>
        </pc:spChg>
        <pc:picChg chg="del">
          <ac:chgData name="Wanjun Lin" userId="7097a21d-451e-4fcb-b551-71e2ea797604" providerId="ADAL" clId="{CE5D551C-F6F6-4DF9-8D29-4CFE56209E85}" dt="2023-01-24T09:31:50.308" v="93" actId="478"/>
          <ac:picMkLst>
            <pc:docMk/>
            <pc:sldMk cId="319021270" sldId="292"/>
            <ac:picMk id="4" creationId="{CC4F4CDD-3F0B-46B4-9711-95E226BBAE22}"/>
          </ac:picMkLst>
        </pc:picChg>
      </pc:sldChg>
      <pc:sldChg chg="delSp modSp del setBg">
        <pc:chgData name="Wanjun Lin" userId="7097a21d-451e-4fcb-b551-71e2ea797604" providerId="ADAL" clId="{CE5D551C-F6F6-4DF9-8D29-4CFE56209E85}" dt="2023-01-24T09:12:11.398" v="68" actId="2696"/>
        <pc:sldMkLst>
          <pc:docMk/>
          <pc:sldMk cId="2338162056" sldId="296"/>
        </pc:sldMkLst>
        <pc:picChg chg="del mod">
          <ac:chgData name="Wanjun Lin" userId="7097a21d-451e-4fcb-b551-71e2ea797604" providerId="ADAL" clId="{CE5D551C-F6F6-4DF9-8D29-4CFE56209E85}" dt="2023-01-24T09:11:59.897" v="65"/>
          <ac:picMkLst>
            <pc:docMk/>
            <pc:sldMk cId="2338162056" sldId="296"/>
            <ac:picMk id="6" creationId="{2603D209-4D3E-4D51-8AB9-0E06CE05B212}"/>
          </ac:picMkLst>
        </pc:picChg>
      </pc:sldChg>
      <pc:sldChg chg="del">
        <pc:chgData name="Wanjun Lin" userId="7097a21d-451e-4fcb-b551-71e2ea797604" providerId="ADAL" clId="{CE5D551C-F6F6-4DF9-8D29-4CFE56209E85}" dt="2023-01-24T13:32:22.333" v="1334" actId="2696"/>
        <pc:sldMkLst>
          <pc:docMk/>
          <pc:sldMk cId="4095393609" sldId="299"/>
        </pc:sldMkLst>
      </pc:sldChg>
      <pc:sldChg chg="del">
        <pc:chgData name="Wanjun Lin" userId="7097a21d-451e-4fcb-b551-71e2ea797604" providerId="ADAL" clId="{CE5D551C-F6F6-4DF9-8D29-4CFE56209E85}" dt="2023-01-24T09:34:04.889" v="144" actId="2696"/>
        <pc:sldMkLst>
          <pc:docMk/>
          <pc:sldMk cId="2124100833" sldId="300"/>
        </pc:sldMkLst>
      </pc:sldChg>
      <pc:sldChg chg="del">
        <pc:chgData name="Wanjun Lin" userId="7097a21d-451e-4fcb-b551-71e2ea797604" providerId="ADAL" clId="{CE5D551C-F6F6-4DF9-8D29-4CFE56209E85}" dt="2023-01-24T09:35:43.457" v="157" actId="2696"/>
        <pc:sldMkLst>
          <pc:docMk/>
          <pc:sldMk cId="1410918622" sldId="302"/>
        </pc:sldMkLst>
      </pc:sldChg>
      <pc:sldChg chg="del">
        <pc:chgData name="Wanjun Lin" userId="7097a21d-451e-4fcb-b551-71e2ea797604" providerId="ADAL" clId="{CE5D551C-F6F6-4DF9-8D29-4CFE56209E85}" dt="2023-01-24T09:34:16.705" v="148" actId="2696"/>
        <pc:sldMkLst>
          <pc:docMk/>
          <pc:sldMk cId="3448318418" sldId="304"/>
        </pc:sldMkLst>
      </pc:sldChg>
      <pc:sldChg chg="del setBg">
        <pc:chgData name="Wanjun Lin" userId="7097a21d-451e-4fcb-b551-71e2ea797604" providerId="ADAL" clId="{CE5D551C-F6F6-4DF9-8D29-4CFE56209E85}" dt="2023-01-24T09:34:43.211" v="152" actId="2696"/>
        <pc:sldMkLst>
          <pc:docMk/>
          <pc:sldMk cId="1702940797" sldId="305"/>
        </pc:sldMkLst>
      </pc:sldChg>
      <pc:sldChg chg="del">
        <pc:chgData name="Wanjun Lin" userId="7097a21d-451e-4fcb-b551-71e2ea797604" providerId="ADAL" clId="{CE5D551C-F6F6-4DF9-8D29-4CFE56209E85}" dt="2023-01-24T09:34:14.016" v="147" actId="2696"/>
        <pc:sldMkLst>
          <pc:docMk/>
          <pc:sldMk cId="3685199691" sldId="306"/>
        </pc:sldMkLst>
      </pc:sldChg>
      <pc:sldChg chg="del setBg">
        <pc:chgData name="Wanjun Lin" userId="7097a21d-451e-4fcb-b551-71e2ea797604" providerId="ADAL" clId="{CE5D551C-F6F6-4DF9-8D29-4CFE56209E85}" dt="2023-01-24T09:09:26.526" v="51" actId="2696"/>
        <pc:sldMkLst>
          <pc:docMk/>
          <pc:sldMk cId="1104678286" sldId="307"/>
        </pc:sldMkLst>
      </pc:sldChg>
      <pc:sldChg chg="addSp delSp modSp">
        <pc:chgData name="Wanjun Lin" userId="7097a21d-451e-4fcb-b551-71e2ea797604" providerId="ADAL" clId="{CE5D551C-F6F6-4DF9-8D29-4CFE56209E85}" dt="2023-01-24T18:25:57.790" v="1501" actId="20577"/>
        <pc:sldMkLst>
          <pc:docMk/>
          <pc:sldMk cId="2187301477" sldId="308"/>
        </pc:sldMkLst>
        <pc:spChg chg="mod">
          <ac:chgData name="Wanjun Lin" userId="7097a21d-451e-4fcb-b551-71e2ea797604" providerId="ADAL" clId="{CE5D551C-F6F6-4DF9-8D29-4CFE56209E85}" dt="2023-01-24T10:37:41.446" v="175" actId="20577"/>
          <ac:spMkLst>
            <pc:docMk/>
            <pc:sldMk cId="2187301477" sldId="308"/>
            <ac:spMk id="2" creationId="{BACBD5E7-0937-4887-8245-A9FD461AC027}"/>
          </ac:spMkLst>
        </pc:spChg>
        <pc:spChg chg="del">
          <ac:chgData name="Wanjun Lin" userId="7097a21d-451e-4fcb-b551-71e2ea797604" providerId="ADAL" clId="{CE5D551C-F6F6-4DF9-8D29-4CFE56209E85}" dt="2023-01-24T10:42:10.691" v="383" actId="478"/>
          <ac:spMkLst>
            <pc:docMk/>
            <pc:sldMk cId="2187301477" sldId="308"/>
            <ac:spMk id="3" creationId="{6C0218AC-C31C-4366-B66B-F5121072249F}"/>
          </ac:spMkLst>
        </pc:spChg>
        <pc:spChg chg="add del mod">
          <ac:chgData name="Wanjun Lin" userId="7097a21d-451e-4fcb-b551-71e2ea797604" providerId="ADAL" clId="{CE5D551C-F6F6-4DF9-8D29-4CFE56209E85}" dt="2023-01-24T10:42:25.188" v="388" actId="478"/>
          <ac:spMkLst>
            <pc:docMk/>
            <pc:sldMk cId="2187301477" sldId="308"/>
            <ac:spMk id="6" creationId="{17357D61-6B60-423B-9E86-02CFFC210389}"/>
          </ac:spMkLst>
        </pc:spChg>
        <pc:graphicFrameChg chg="add mod">
          <ac:chgData name="Wanjun Lin" userId="7097a21d-451e-4fcb-b551-71e2ea797604" providerId="ADAL" clId="{CE5D551C-F6F6-4DF9-8D29-4CFE56209E85}" dt="2023-01-24T18:25:57.790" v="1501" actId="20577"/>
          <ac:graphicFrameMkLst>
            <pc:docMk/>
            <pc:sldMk cId="2187301477" sldId="308"/>
            <ac:graphicFrameMk id="4" creationId="{FF20AF62-A142-40C3-9BBB-B667494F4911}"/>
          </ac:graphicFrameMkLst>
        </pc:graphicFrameChg>
      </pc:sldChg>
      <pc:sldChg chg="delSp del setBg">
        <pc:chgData name="Wanjun Lin" userId="7097a21d-451e-4fcb-b551-71e2ea797604" providerId="ADAL" clId="{CE5D551C-F6F6-4DF9-8D29-4CFE56209E85}" dt="2023-01-24T13:35:45.246" v="1362" actId="2696"/>
        <pc:sldMkLst>
          <pc:docMk/>
          <pc:sldMk cId="3226948735" sldId="311"/>
        </pc:sldMkLst>
        <pc:spChg chg="del">
          <ac:chgData name="Wanjun Lin" userId="7097a21d-451e-4fcb-b551-71e2ea797604" providerId="ADAL" clId="{CE5D551C-F6F6-4DF9-8D29-4CFE56209E85}" dt="2023-01-24T13:31:44.584" v="1333" actId="478"/>
          <ac:spMkLst>
            <pc:docMk/>
            <pc:sldMk cId="3226948735" sldId="311"/>
            <ac:spMk id="4" creationId="{00000000-0000-0000-0000-000000000000}"/>
          </ac:spMkLst>
        </pc:spChg>
        <pc:picChg chg="del">
          <ac:chgData name="Wanjun Lin" userId="7097a21d-451e-4fcb-b551-71e2ea797604" providerId="ADAL" clId="{CE5D551C-F6F6-4DF9-8D29-4CFE56209E85}" dt="2023-01-24T09:09:22.694" v="50" actId="478"/>
          <ac:picMkLst>
            <pc:docMk/>
            <pc:sldMk cId="3226948735" sldId="311"/>
            <ac:picMk id="3" creationId="{3ED20100-0488-4A25-9A4D-5BB3613DA5DB}"/>
          </ac:picMkLst>
        </pc:picChg>
        <pc:picChg chg="del">
          <ac:chgData name="Wanjun Lin" userId="7097a21d-451e-4fcb-b551-71e2ea797604" providerId="ADAL" clId="{CE5D551C-F6F6-4DF9-8D29-4CFE56209E85}" dt="2023-01-24T13:35:22.512" v="1354"/>
          <ac:picMkLst>
            <pc:docMk/>
            <pc:sldMk cId="3226948735" sldId="311"/>
            <ac:picMk id="11" creationId="{25A0DAE2-8A72-451D-B6AF-C27B23B0F832}"/>
          </ac:picMkLst>
        </pc:picChg>
      </pc:sldChg>
      <pc:sldChg chg="addSp delSp modSp add modAnim">
        <pc:chgData name="Wanjun Lin" userId="7097a21d-451e-4fcb-b551-71e2ea797604" providerId="ADAL" clId="{CE5D551C-F6F6-4DF9-8D29-4CFE56209E85}" dt="2023-01-25T08:49:26.006" v="1823" actId="20577"/>
        <pc:sldMkLst>
          <pc:docMk/>
          <pc:sldMk cId="2426001114" sldId="312"/>
        </pc:sldMkLst>
        <pc:spChg chg="mod">
          <ac:chgData name="Wanjun Lin" userId="7097a21d-451e-4fcb-b551-71e2ea797604" providerId="ADAL" clId="{CE5D551C-F6F6-4DF9-8D29-4CFE56209E85}" dt="2023-01-25T08:49:26.006" v="1823" actId="20577"/>
          <ac:spMkLst>
            <pc:docMk/>
            <pc:sldMk cId="2426001114" sldId="312"/>
            <ac:spMk id="2" creationId="{20C82D37-5EA5-4F1A-9A57-92F11D6E29E3}"/>
          </ac:spMkLst>
        </pc:spChg>
        <pc:spChg chg="add mod">
          <ac:chgData name="Wanjun Lin" userId="7097a21d-451e-4fcb-b551-71e2ea797604" providerId="ADAL" clId="{CE5D551C-F6F6-4DF9-8D29-4CFE56209E85}" dt="2023-01-24T18:28:16.258" v="1512" actId="1035"/>
          <ac:spMkLst>
            <pc:docMk/>
            <pc:sldMk cId="2426001114" sldId="312"/>
            <ac:spMk id="3" creationId="{93BAB4BD-92D7-4B19-A21C-AF0E38F0A838}"/>
          </ac:spMkLst>
        </pc:spChg>
        <pc:spChg chg="del mod">
          <ac:chgData name="Wanjun Lin" userId="7097a21d-451e-4fcb-b551-71e2ea797604" providerId="ADAL" clId="{CE5D551C-F6F6-4DF9-8D29-4CFE56209E85}" dt="2023-01-24T11:14:56.148" v="446" actId="478"/>
          <ac:spMkLst>
            <pc:docMk/>
            <pc:sldMk cId="2426001114" sldId="312"/>
            <ac:spMk id="3" creationId="{B2EBC9CF-9E2E-4432-BBFC-44186D0E7958}"/>
          </ac:spMkLst>
        </pc:spChg>
        <pc:spChg chg="add del mod">
          <ac:chgData name="Wanjun Lin" userId="7097a21d-451e-4fcb-b551-71e2ea797604" providerId="ADAL" clId="{CE5D551C-F6F6-4DF9-8D29-4CFE56209E85}" dt="2023-01-24T11:21:41.947" v="733" actId="478"/>
          <ac:spMkLst>
            <pc:docMk/>
            <pc:sldMk cId="2426001114" sldId="312"/>
            <ac:spMk id="5" creationId="{4A16C318-7782-4382-8AD4-5F915997EA0C}"/>
          </ac:spMkLst>
        </pc:spChg>
        <pc:spChg chg="add del mod">
          <ac:chgData name="Wanjun Lin" userId="7097a21d-451e-4fcb-b551-71e2ea797604" providerId="ADAL" clId="{CE5D551C-F6F6-4DF9-8D29-4CFE56209E85}" dt="2023-01-24T11:18:26.157" v="472" actId="478"/>
          <ac:spMkLst>
            <pc:docMk/>
            <pc:sldMk cId="2426001114" sldId="312"/>
            <ac:spMk id="6" creationId="{05F69AEE-55B9-49F2-9DA2-C3EEC6D53283}"/>
          </ac:spMkLst>
        </pc:spChg>
        <pc:spChg chg="add mod">
          <ac:chgData name="Wanjun Lin" userId="7097a21d-451e-4fcb-b551-71e2ea797604" providerId="ADAL" clId="{CE5D551C-F6F6-4DF9-8D29-4CFE56209E85}" dt="2023-01-25T08:37:58.138" v="1603" actId="1076"/>
          <ac:spMkLst>
            <pc:docMk/>
            <pc:sldMk cId="2426001114" sldId="312"/>
            <ac:spMk id="7" creationId="{CD48875B-9728-4BF6-B4B3-70C3454A84D2}"/>
          </ac:spMkLst>
        </pc:spChg>
        <pc:spChg chg="add mod">
          <ac:chgData name="Wanjun Lin" userId="7097a21d-451e-4fcb-b551-71e2ea797604" providerId="ADAL" clId="{CE5D551C-F6F6-4DF9-8D29-4CFE56209E85}" dt="2023-01-24T11:21:41.947" v="733" actId="478"/>
          <ac:spMkLst>
            <pc:docMk/>
            <pc:sldMk cId="2426001114" sldId="312"/>
            <ac:spMk id="8" creationId="{0F26962D-1CC0-4051-95BB-953BE454754D}"/>
          </ac:spMkLst>
        </pc:spChg>
        <pc:spChg chg="add mod">
          <ac:chgData name="Wanjun Lin" userId="7097a21d-451e-4fcb-b551-71e2ea797604" providerId="ADAL" clId="{CE5D551C-F6F6-4DF9-8D29-4CFE56209E85}" dt="2023-01-24T12:34:05.414" v="903" actId="208"/>
          <ac:spMkLst>
            <pc:docMk/>
            <pc:sldMk cId="2426001114" sldId="312"/>
            <ac:spMk id="9" creationId="{10F5D950-3F3F-428B-A1EE-0CB1FDE919C6}"/>
          </ac:spMkLst>
        </pc:spChg>
        <pc:spChg chg="add del mod">
          <ac:chgData name="Wanjun Lin" userId="7097a21d-451e-4fcb-b551-71e2ea797604" providerId="ADAL" clId="{CE5D551C-F6F6-4DF9-8D29-4CFE56209E85}" dt="2023-01-24T12:33:47.626" v="901" actId="208"/>
          <ac:spMkLst>
            <pc:docMk/>
            <pc:sldMk cId="2426001114" sldId="312"/>
            <ac:spMk id="10" creationId="{38457B1F-2048-40C5-9048-D563AFA8247E}"/>
          </ac:spMkLst>
        </pc:spChg>
        <pc:spChg chg="add mod">
          <ac:chgData name="Wanjun Lin" userId="7097a21d-451e-4fcb-b551-71e2ea797604" providerId="ADAL" clId="{CE5D551C-F6F6-4DF9-8D29-4CFE56209E85}" dt="2023-01-24T12:33:15.986" v="898" actId="207"/>
          <ac:spMkLst>
            <pc:docMk/>
            <pc:sldMk cId="2426001114" sldId="312"/>
            <ac:spMk id="11" creationId="{30FD97CD-796F-4A2F-AFA5-CEE3BA1DACD6}"/>
          </ac:spMkLst>
        </pc:spChg>
        <pc:spChg chg="add mod">
          <ac:chgData name="Wanjun Lin" userId="7097a21d-451e-4fcb-b551-71e2ea797604" providerId="ADAL" clId="{CE5D551C-F6F6-4DF9-8D29-4CFE56209E85}" dt="2023-01-24T12:32:02" v="893" actId="208"/>
          <ac:spMkLst>
            <pc:docMk/>
            <pc:sldMk cId="2426001114" sldId="312"/>
            <ac:spMk id="12" creationId="{D1CB89C0-BE36-47E1-B4B8-122D5E662DAB}"/>
          </ac:spMkLst>
        </pc:spChg>
        <pc:spChg chg="add del mod">
          <ac:chgData name="Wanjun Lin" userId="7097a21d-451e-4fcb-b551-71e2ea797604" providerId="ADAL" clId="{CE5D551C-F6F6-4DF9-8D29-4CFE56209E85}" dt="2023-01-24T11:40:47.427" v="769" actId="478"/>
          <ac:spMkLst>
            <pc:docMk/>
            <pc:sldMk cId="2426001114" sldId="312"/>
            <ac:spMk id="13" creationId="{53CC719D-7F97-4113-9839-9F2C7128C821}"/>
          </ac:spMkLst>
        </pc:spChg>
        <pc:spChg chg="add del mod">
          <ac:chgData name="Wanjun Lin" userId="7097a21d-451e-4fcb-b551-71e2ea797604" providerId="ADAL" clId="{CE5D551C-F6F6-4DF9-8D29-4CFE56209E85}" dt="2023-01-24T11:40:48.243" v="770" actId="478"/>
          <ac:spMkLst>
            <pc:docMk/>
            <pc:sldMk cId="2426001114" sldId="312"/>
            <ac:spMk id="14" creationId="{C560EA18-F92E-4747-91C8-CDD8DDBD226C}"/>
          </ac:spMkLst>
        </pc:spChg>
        <pc:spChg chg="add del mod">
          <ac:chgData name="Wanjun Lin" userId="7097a21d-451e-4fcb-b551-71e2ea797604" providerId="ADAL" clId="{CE5D551C-F6F6-4DF9-8D29-4CFE56209E85}" dt="2023-01-24T11:40:48.899" v="771" actId="478"/>
          <ac:spMkLst>
            <pc:docMk/>
            <pc:sldMk cId="2426001114" sldId="312"/>
            <ac:spMk id="15" creationId="{4856F917-EA2E-419B-902A-88C0DB3CEE71}"/>
          </ac:spMkLst>
        </pc:spChg>
        <pc:spChg chg="add mod">
          <ac:chgData name="Wanjun Lin" userId="7097a21d-451e-4fcb-b551-71e2ea797604" providerId="ADAL" clId="{CE5D551C-F6F6-4DF9-8D29-4CFE56209E85}" dt="2023-01-24T18:28:26.408" v="1514" actId="1076"/>
          <ac:spMkLst>
            <pc:docMk/>
            <pc:sldMk cId="2426001114" sldId="312"/>
            <ac:spMk id="15" creationId="{4A262532-128C-445B-9FC6-0EDA15F387AF}"/>
          </ac:spMkLst>
        </pc:spChg>
        <pc:spChg chg="add del mod">
          <ac:chgData name="Wanjun Lin" userId="7097a21d-451e-4fcb-b551-71e2ea797604" providerId="ADAL" clId="{CE5D551C-F6F6-4DF9-8D29-4CFE56209E85}" dt="2023-01-24T11:40:04.338" v="765" actId="478"/>
          <ac:spMkLst>
            <pc:docMk/>
            <pc:sldMk cId="2426001114" sldId="312"/>
            <ac:spMk id="16" creationId="{DE659291-93A5-4C37-B1F5-EC5CB6373A8F}"/>
          </ac:spMkLst>
        </pc:spChg>
        <pc:spChg chg="add mod">
          <ac:chgData name="Wanjun Lin" userId="7097a21d-451e-4fcb-b551-71e2ea797604" providerId="ADAL" clId="{CE5D551C-F6F6-4DF9-8D29-4CFE56209E85}" dt="2023-01-24T18:28:33.337" v="1517" actId="14100"/>
          <ac:spMkLst>
            <pc:docMk/>
            <pc:sldMk cId="2426001114" sldId="312"/>
            <ac:spMk id="16" creationId="{FDA7AFE7-3A2A-45A4-95FE-D4FFEB9E4359}"/>
          </ac:spMkLst>
        </pc:spChg>
        <pc:spChg chg="add mod">
          <ac:chgData name="Wanjun Lin" userId="7097a21d-451e-4fcb-b551-71e2ea797604" providerId="ADAL" clId="{CE5D551C-F6F6-4DF9-8D29-4CFE56209E85}" dt="2023-01-24T11:53:00.456" v="780" actId="1076"/>
          <ac:spMkLst>
            <pc:docMk/>
            <pc:sldMk cId="2426001114" sldId="312"/>
            <ac:spMk id="17" creationId="{17584BB1-253E-454E-8B37-08412A97856A}"/>
          </ac:spMkLst>
        </pc:spChg>
        <pc:spChg chg="add mod">
          <ac:chgData name="Wanjun Lin" userId="7097a21d-451e-4fcb-b551-71e2ea797604" providerId="ADAL" clId="{CE5D551C-F6F6-4DF9-8D29-4CFE56209E85}" dt="2023-01-24T18:26:37.760" v="1502" actId="1076"/>
          <ac:spMkLst>
            <pc:docMk/>
            <pc:sldMk cId="2426001114" sldId="312"/>
            <ac:spMk id="18" creationId="{F88427BB-0119-479B-AE18-5C667928C57B}"/>
          </ac:spMkLst>
        </pc:spChg>
        <pc:spChg chg="add mod">
          <ac:chgData name="Wanjun Lin" userId="7097a21d-451e-4fcb-b551-71e2ea797604" providerId="ADAL" clId="{CE5D551C-F6F6-4DF9-8D29-4CFE56209E85}" dt="2023-01-24T18:28:41.521" v="1519" actId="1076"/>
          <ac:spMkLst>
            <pc:docMk/>
            <pc:sldMk cId="2426001114" sldId="312"/>
            <ac:spMk id="19" creationId="{FC77C3C3-B8D4-4E0C-B5DE-3995981AB33D}"/>
          </ac:spMkLst>
        </pc:spChg>
        <pc:spChg chg="add del mod">
          <ac:chgData name="Wanjun Lin" userId="7097a21d-451e-4fcb-b551-71e2ea797604" providerId="ADAL" clId="{CE5D551C-F6F6-4DF9-8D29-4CFE56209E85}" dt="2023-01-24T12:20:41.680" v="882"/>
          <ac:spMkLst>
            <pc:docMk/>
            <pc:sldMk cId="2426001114" sldId="312"/>
            <ac:spMk id="20" creationId="{AD0AD4DD-F022-4167-AF7D-1C845C81619E}"/>
          </ac:spMkLst>
        </pc:spChg>
        <pc:spChg chg="add del mod">
          <ac:chgData name="Wanjun Lin" userId="7097a21d-451e-4fcb-b551-71e2ea797604" providerId="ADAL" clId="{CE5D551C-F6F6-4DF9-8D29-4CFE56209E85}" dt="2023-01-24T12:20:41.680" v="882"/>
          <ac:spMkLst>
            <pc:docMk/>
            <pc:sldMk cId="2426001114" sldId="312"/>
            <ac:spMk id="23" creationId="{12909AC8-C74F-48C3-8C65-BEA74F374586}"/>
          </ac:spMkLst>
        </pc:spChg>
        <pc:picChg chg="add mod">
          <ac:chgData name="Wanjun Lin" userId="7097a21d-451e-4fcb-b551-71e2ea797604" providerId="ADAL" clId="{CE5D551C-F6F6-4DF9-8D29-4CFE56209E85}" dt="2023-01-24T18:31:46.508" v="1532" actId="14100"/>
          <ac:picMkLst>
            <pc:docMk/>
            <pc:sldMk cId="2426001114" sldId="312"/>
            <ac:picMk id="6" creationId="{37B712C3-F2E3-4BA8-8E75-88738EE3BB6A}"/>
          </ac:picMkLst>
        </pc:picChg>
        <pc:picChg chg="add del">
          <ac:chgData name="Wanjun Lin" userId="7097a21d-451e-4fcb-b551-71e2ea797604" providerId="ADAL" clId="{CE5D551C-F6F6-4DF9-8D29-4CFE56209E85}" dt="2023-01-24T18:32:48.882" v="1534"/>
          <ac:picMkLst>
            <pc:docMk/>
            <pc:sldMk cId="2426001114" sldId="312"/>
            <ac:picMk id="7" creationId="{AB90A649-B64A-444D-BD1C-DE839BD5E984}"/>
          </ac:picMkLst>
        </pc:picChg>
        <pc:picChg chg="add mod">
          <ac:chgData name="Wanjun Lin" userId="7097a21d-451e-4fcb-b551-71e2ea797604" providerId="ADAL" clId="{CE5D551C-F6F6-4DF9-8D29-4CFE56209E85}" dt="2023-01-24T18:38:11.681" v="1555" actId="1076"/>
          <ac:picMkLst>
            <pc:docMk/>
            <pc:sldMk cId="2426001114" sldId="312"/>
            <ac:picMk id="13" creationId="{7921E787-6D82-4FB0-8CE5-74721DEDB86A}"/>
          </ac:picMkLst>
        </pc:picChg>
        <pc:picChg chg="add mod">
          <ac:chgData name="Wanjun Lin" userId="7097a21d-451e-4fcb-b551-71e2ea797604" providerId="ADAL" clId="{CE5D551C-F6F6-4DF9-8D29-4CFE56209E85}" dt="2023-01-24T18:38:16.722" v="1557" actId="1076"/>
          <ac:picMkLst>
            <pc:docMk/>
            <pc:sldMk cId="2426001114" sldId="312"/>
            <ac:picMk id="14" creationId="{65FFDEA5-CF83-4E2A-983A-5D86E3D1349F}"/>
          </ac:picMkLst>
        </pc:picChg>
        <pc:picChg chg="add del mod">
          <ac:chgData name="Wanjun Lin" userId="7097a21d-451e-4fcb-b551-71e2ea797604" providerId="ADAL" clId="{CE5D551C-F6F6-4DF9-8D29-4CFE56209E85}" dt="2023-01-24T12:20:41.680" v="882"/>
          <ac:picMkLst>
            <pc:docMk/>
            <pc:sldMk cId="2426001114" sldId="312"/>
            <ac:picMk id="19" creationId="{60AAA881-B09F-452D-99DC-3F2CF73F965D}"/>
          </ac:picMkLst>
        </pc:picChg>
        <pc:picChg chg="add del">
          <ac:chgData name="Wanjun Lin" userId="7097a21d-451e-4fcb-b551-71e2ea797604" providerId="ADAL" clId="{CE5D551C-F6F6-4DF9-8D29-4CFE56209E85}" dt="2023-01-24T18:35:00.714" v="1542"/>
          <ac:picMkLst>
            <pc:docMk/>
            <pc:sldMk cId="2426001114" sldId="312"/>
            <ac:picMk id="20" creationId="{8FE087A4-0295-4E3C-A76F-FD9913873776}"/>
          </ac:picMkLst>
        </pc:picChg>
        <pc:picChg chg="add del mod">
          <ac:chgData name="Wanjun Lin" userId="7097a21d-451e-4fcb-b551-71e2ea797604" providerId="ADAL" clId="{CE5D551C-F6F6-4DF9-8D29-4CFE56209E85}" dt="2023-01-24T12:20:41.680" v="882"/>
          <ac:picMkLst>
            <pc:docMk/>
            <pc:sldMk cId="2426001114" sldId="312"/>
            <ac:picMk id="21" creationId="{D61B349D-0A18-4069-BCC3-A06CBF2A5E98}"/>
          </ac:picMkLst>
        </pc:picChg>
        <pc:picChg chg="add mod">
          <ac:chgData name="Wanjun Lin" userId="7097a21d-451e-4fcb-b551-71e2ea797604" providerId="ADAL" clId="{CE5D551C-F6F6-4DF9-8D29-4CFE56209E85}" dt="2023-01-24T18:38:19.929" v="1558" actId="1076"/>
          <ac:picMkLst>
            <pc:docMk/>
            <pc:sldMk cId="2426001114" sldId="312"/>
            <ac:picMk id="21" creationId="{F3DC7FE6-925D-4C9E-8922-603B05CAC1C4}"/>
          </ac:picMkLst>
        </pc:picChg>
        <pc:picChg chg="add del mod">
          <ac:chgData name="Wanjun Lin" userId="7097a21d-451e-4fcb-b551-71e2ea797604" providerId="ADAL" clId="{CE5D551C-F6F6-4DF9-8D29-4CFE56209E85}" dt="2023-01-24T18:31:33.898" v="1528" actId="478"/>
          <ac:picMkLst>
            <pc:docMk/>
            <pc:sldMk cId="2426001114" sldId="312"/>
            <ac:picMk id="22" creationId="{E128A607-ADBD-45AF-B0DB-3BC3781008C5}"/>
          </ac:picMkLst>
        </pc:picChg>
        <pc:picChg chg="add mod modCrop">
          <ac:chgData name="Wanjun Lin" userId="7097a21d-451e-4fcb-b551-71e2ea797604" providerId="ADAL" clId="{CE5D551C-F6F6-4DF9-8D29-4CFE56209E85}" dt="2023-01-24T12:48:53.229" v="945" actId="1076"/>
          <ac:picMkLst>
            <pc:docMk/>
            <pc:sldMk cId="2426001114" sldId="312"/>
            <ac:picMk id="24" creationId="{76116F78-0D68-41CF-A5BB-EE94B33F5767}"/>
          </ac:picMkLst>
        </pc:picChg>
        <pc:picChg chg="add mod">
          <ac:chgData name="Wanjun Lin" userId="7097a21d-451e-4fcb-b551-71e2ea797604" providerId="ADAL" clId="{CE5D551C-F6F6-4DF9-8D29-4CFE56209E85}" dt="2023-01-24T12:48:57.092" v="946" actId="1076"/>
          <ac:picMkLst>
            <pc:docMk/>
            <pc:sldMk cId="2426001114" sldId="312"/>
            <ac:picMk id="25" creationId="{E99E6529-73E5-4DFE-AF16-703C9F9AB84D}"/>
          </ac:picMkLst>
        </pc:picChg>
        <pc:picChg chg="add mod">
          <ac:chgData name="Wanjun Lin" userId="7097a21d-451e-4fcb-b551-71e2ea797604" providerId="ADAL" clId="{CE5D551C-F6F6-4DF9-8D29-4CFE56209E85}" dt="2023-01-24T12:47:46.220" v="938" actId="1076"/>
          <ac:picMkLst>
            <pc:docMk/>
            <pc:sldMk cId="2426001114" sldId="312"/>
            <ac:picMk id="1026" creationId="{8CFB986C-94E5-4D64-AF3B-F924859232BD}"/>
          </ac:picMkLst>
        </pc:picChg>
        <pc:picChg chg="add del mod">
          <ac:chgData name="Wanjun Lin" userId="7097a21d-451e-4fcb-b551-71e2ea797604" providerId="ADAL" clId="{CE5D551C-F6F6-4DF9-8D29-4CFE56209E85}" dt="2023-01-24T12:44:38.689" v="924" actId="478"/>
          <ac:picMkLst>
            <pc:docMk/>
            <pc:sldMk cId="2426001114" sldId="312"/>
            <ac:picMk id="1028" creationId="{9BA62E90-4534-47F5-AFB2-35953C4BBFBE}"/>
          </ac:picMkLst>
        </pc:picChg>
        <pc:cxnChg chg="add mod">
          <ac:chgData name="Wanjun Lin" userId="7097a21d-451e-4fcb-b551-71e2ea797604" providerId="ADAL" clId="{CE5D551C-F6F6-4DF9-8D29-4CFE56209E85}" dt="2023-01-25T08:35:09.034" v="1560" actId="14100"/>
          <ac:cxnSpMkLst>
            <pc:docMk/>
            <pc:sldMk cId="2426001114" sldId="312"/>
            <ac:cxnSpMk id="5" creationId="{FF2143F6-093D-4214-8655-A6E20B27FE80}"/>
          </ac:cxnSpMkLst>
        </pc:cxnChg>
      </pc:sldChg>
      <pc:sldChg chg="add del">
        <pc:chgData name="Wanjun Lin" userId="7097a21d-451e-4fcb-b551-71e2ea797604" providerId="ADAL" clId="{CE5D551C-F6F6-4DF9-8D29-4CFE56209E85}" dt="2023-01-24T09:32:40.994" v="134" actId="2696"/>
        <pc:sldMkLst>
          <pc:docMk/>
          <pc:sldMk cId="3945076180" sldId="312"/>
        </pc:sldMkLst>
      </pc:sldChg>
      <pc:sldChg chg="addSp modSp add del">
        <pc:chgData name="Wanjun Lin" userId="7097a21d-451e-4fcb-b551-71e2ea797604" providerId="ADAL" clId="{CE5D551C-F6F6-4DF9-8D29-4CFE56209E85}" dt="2023-01-24T13:14:50.151" v="1241" actId="2696"/>
        <pc:sldMkLst>
          <pc:docMk/>
          <pc:sldMk cId="1689735834" sldId="313"/>
        </pc:sldMkLst>
        <pc:spChg chg="mod">
          <ac:chgData name="Wanjun Lin" userId="7097a21d-451e-4fcb-b551-71e2ea797604" providerId="ADAL" clId="{CE5D551C-F6F6-4DF9-8D29-4CFE56209E85}" dt="2023-01-24T10:45:31.191" v="431"/>
          <ac:spMkLst>
            <pc:docMk/>
            <pc:sldMk cId="1689735834" sldId="313"/>
            <ac:spMk id="2" creationId="{C8BA95F5-123B-4533-848C-60417B34D474}"/>
          </ac:spMkLst>
        </pc:spChg>
        <pc:picChg chg="add">
          <ac:chgData name="Wanjun Lin" userId="7097a21d-451e-4fcb-b551-71e2ea797604" providerId="ADAL" clId="{CE5D551C-F6F6-4DF9-8D29-4CFE56209E85}" dt="2023-01-24T10:45:19.118" v="429"/>
          <ac:picMkLst>
            <pc:docMk/>
            <pc:sldMk cId="1689735834" sldId="313"/>
            <ac:picMk id="4" creationId="{A2DA3AE1-98AC-4155-A52C-F2383C752AD4}"/>
          </ac:picMkLst>
        </pc:picChg>
      </pc:sldChg>
      <pc:sldChg chg="modSp add del">
        <pc:chgData name="Wanjun Lin" userId="7097a21d-451e-4fcb-b551-71e2ea797604" providerId="ADAL" clId="{CE5D551C-F6F6-4DF9-8D29-4CFE56209E85}" dt="2023-01-24T13:14:18.667" v="1240" actId="2696"/>
        <pc:sldMkLst>
          <pc:docMk/>
          <pc:sldMk cId="825287701" sldId="314"/>
        </pc:sldMkLst>
        <pc:spChg chg="mod">
          <ac:chgData name="Wanjun Lin" userId="7097a21d-451e-4fcb-b551-71e2ea797604" providerId="ADAL" clId="{CE5D551C-F6F6-4DF9-8D29-4CFE56209E85}" dt="2023-01-24T11:18:19.397" v="471" actId="20577"/>
          <ac:spMkLst>
            <pc:docMk/>
            <pc:sldMk cId="825287701" sldId="314"/>
            <ac:spMk id="2" creationId="{92CCBE4F-1DDD-4F31-9D8B-97D51539F957}"/>
          </ac:spMkLst>
        </pc:spChg>
      </pc:sldChg>
      <pc:sldChg chg="add del setBg">
        <pc:chgData name="Wanjun Lin" userId="7097a21d-451e-4fcb-b551-71e2ea797604" providerId="ADAL" clId="{CE5D551C-F6F6-4DF9-8D29-4CFE56209E85}" dt="2023-01-24T13:12:39.461" v="1238" actId="2696"/>
        <pc:sldMkLst>
          <pc:docMk/>
          <pc:sldMk cId="3120632286" sldId="321"/>
        </pc:sldMkLst>
      </pc:sldChg>
      <pc:sldChg chg="addSp delSp modSp add ord setBg delAnim modAnim">
        <pc:chgData name="Wanjun Lin" userId="7097a21d-451e-4fcb-b551-71e2ea797604" providerId="ADAL" clId="{CE5D551C-F6F6-4DF9-8D29-4CFE56209E85}" dt="2023-01-25T08:47:07.542" v="1731"/>
        <pc:sldMkLst>
          <pc:docMk/>
          <pc:sldMk cId="387102323" sldId="324"/>
        </pc:sldMkLst>
        <pc:spChg chg="add mod">
          <ac:chgData name="Wanjun Lin" userId="7097a21d-451e-4fcb-b551-71e2ea797604" providerId="ADAL" clId="{CE5D551C-F6F6-4DF9-8D29-4CFE56209E85}" dt="2023-01-25T08:40:51.450" v="1657" actId="1076"/>
          <ac:spMkLst>
            <pc:docMk/>
            <pc:sldMk cId="387102323" sldId="324"/>
            <ac:spMk id="2" creationId="{1E0341AA-1262-47AD-838A-76DBB2F8600F}"/>
          </ac:spMkLst>
        </pc:spChg>
        <pc:spChg chg="add mod">
          <ac:chgData name="Wanjun Lin" userId="7097a21d-451e-4fcb-b551-71e2ea797604" providerId="ADAL" clId="{CE5D551C-F6F6-4DF9-8D29-4CFE56209E85}" dt="2023-01-25T08:45:18.675" v="1704" actId="1076"/>
          <ac:spMkLst>
            <pc:docMk/>
            <pc:sldMk cId="387102323" sldId="324"/>
            <ac:spMk id="3" creationId="{3E0C2226-5811-4BA8-94B6-EF1CCECFC207}"/>
          </ac:spMkLst>
        </pc:spChg>
        <pc:spChg chg="add mod">
          <ac:chgData name="Wanjun Lin" userId="7097a21d-451e-4fcb-b551-71e2ea797604" providerId="ADAL" clId="{CE5D551C-F6F6-4DF9-8D29-4CFE56209E85}" dt="2023-01-25T08:45:21.410" v="1705" actId="1076"/>
          <ac:spMkLst>
            <pc:docMk/>
            <pc:sldMk cId="387102323" sldId="324"/>
            <ac:spMk id="4" creationId="{A3B1C15E-5907-4336-BCD3-C32B2218D235}"/>
          </ac:spMkLst>
        </pc:spChg>
        <pc:spChg chg="del">
          <ac:chgData name="Wanjun Lin" userId="7097a21d-451e-4fcb-b551-71e2ea797604" providerId="ADAL" clId="{CE5D551C-F6F6-4DF9-8D29-4CFE56209E85}" dt="2023-01-24T13:03:05.084" v="1043" actId="478"/>
          <ac:spMkLst>
            <pc:docMk/>
            <pc:sldMk cId="387102323" sldId="324"/>
            <ac:spMk id="5" creationId="{199F5D5F-A3BA-104B-AB12-FC2EFCB11CBE}"/>
          </ac:spMkLst>
        </pc:spChg>
        <pc:spChg chg="add mod">
          <ac:chgData name="Wanjun Lin" userId="7097a21d-451e-4fcb-b551-71e2ea797604" providerId="ADAL" clId="{CE5D551C-F6F6-4DF9-8D29-4CFE56209E85}" dt="2023-01-25T08:41:23.838" v="1665" actId="552"/>
          <ac:spMkLst>
            <pc:docMk/>
            <pc:sldMk cId="387102323" sldId="324"/>
            <ac:spMk id="7" creationId="{114FE490-9A03-4EFB-B64C-7DA5C9F42DD6}"/>
          </ac:spMkLst>
        </pc:spChg>
        <pc:spChg chg="mod">
          <ac:chgData name="Wanjun Lin" userId="7097a21d-451e-4fcb-b551-71e2ea797604" providerId="ADAL" clId="{CE5D551C-F6F6-4DF9-8D29-4CFE56209E85}" dt="2023-01-24T13:10:37.484" v="1227" actId="1076"/>
          <ac:spMkLst>
            <pc:docMk/>
            <pc:sldMk cId="387102323" sldId="324"/>
            <ac:spMk id="12" creationId="{F7411FB3-CF0D-F641-81D8-3B9B5CAC148F}"/>
          </ac:spMkLst>
        </pc:spChg>
        <pc:spChg chg="add mod">
          <ac:chgData name="Wanjun Lin" userId="7097a21d-451e-4fcb-b551-71e2ea797604" providerId="ADAL" clId="{CE5D551C-F6F6-4DF9-8D29-4CFE56209E85}" dt="2023-01-25T08:45:15.099" v="1703" actId="1076"/>
          <ac:spMkLst>
            <pc:docMk/>
            <pc:sldMk cId="387102323" sldId="324"/>
            <ac:spMk id="13" creationId="{66902729-048B-4FE4-898F-6E502D022416}"/>
          </ac:spMkLst>
        </pc:spChg>
        <pc:spChg chg="add mod">
          <ac:chgData name="Wanjun Lin" userId="7097a21d-451e-4fcb-b551-71e2ea797604" providerId="ADAL" clId="{CE5D551C-F6F6-4DF9-8D29-4CFE56209E85}" dt="2023-01-25T08:41:23.838" v="1665" actId="552"/>
          <ac:spMkLst>
            <pc:docMk/>
            <pc:sldMk cId="387102323" sldId="324"/>
            <ac:spMk id="14" creationId="{9BEAA61B-5AA5-4912-B203-D21600B5FB06}"/>
          </ac:spMkLst>
        </pc:spChg>
        <pc:spChg chg="add mod">
          <ac:chgData name="Wanjun Lin" userId="7097a21d-451e-4fcb-b551-71e2ea797604" providerId="ADAL" clId="{CE5D551C-F6F6-4DF9-8D29-4CFE56209E85}" dt="2023-01-25T08:41:23.838" v="1665" actId="552"/>
          <ac:spMkLst>
            <pc:docMk/>
            <pc:sldMk cId="387102323" sldId="324"/>
            <ac:spMk id="15" creationId="{1511633E-8825-4AFE-8C5E-C5C77C6CB2F0}"/>
          </ac:spMkLst>
        </pc:spChg>
        <pc:spChg chg="add mod">
          <ac:chgData name="Wanjun Lin" userId="7097a21d-451e-4fcb-b551-71e2ea797604" providerId="ADAL" clId="{CE5D551C-F6F6-4DF9-8D29-4CFE56209E85}" dt="2023-01-25T08:44:17.739" v="1694" actId="1076"/>
          <ac:spMkLst>
            <pc:docMk/>
            <pc:sldMk cId="387102323" sldId="324"/>
            <ac:spMk id="17" creationId="{04F90B33-B210-48F3-AE8E-EF7ED4822F08}"/>
          </ac:spMkLst>
        </pc:spChg>
        <pc:spChg chg="add mod">
          <ac:chgData name="Wanjun Lin" userId="7097a21d-451e-4fcb-b551-71e2ea797604" providerId="ADAL" clId="{CE5D551C-F6F6-4DF9-8D29-4CFE56209E85}" dt="2023-01-25T08:44:47.348" v="1700" actId="20577"/>
          <ac:spMkLst>
            <pc:docMk/>
            <pc:sldMk cId="387102323" sldId="324"/>
            <ac:spMk id="20" creationId="{C1E4D51D-296E-4729-8D58-F72039E3172A}"/>
          </ac:spMkLst>
        </pc:spChg>
        <pc:spChg chg="add mod">
          <ac:chgData name="Wanjun Lin" userId="7097a21d-451e-4fcb-b551-71e2ea797604" providerId="ADAL" clId="{CE5D551C-F6F6-4DF9-8D29-4CFE56209E85}" dt="2023-01-25T08:47:07.542" v="1731"/>
          <ac:spMkLst>
            <pc:docMk/>
            <pc:sldMk cId="387102323" sldId="324"/>
            <ac:spMk id="22" creationId="{C3405AA5-AF05-490F-A29C-6CD327002765}"/>
          </ac:spMkLst>
        </pc:spChg>
        <pc:spChg chg="add mod">
          <ac:chgData name="Wanjun Lin" userId="7097a21d-451e-4fcb-b551-71e2ea797604" providerId="ADAL" clId="{CE5D551C-F6F6-4DF9-8D29-4CFE56209E85}" dt="2023-01-25T08:46:57.918" v="1729" actId="20577"/>
          <ac:spMkLst>
            <pc:docMk/>
            <pc:sldMk cId="387102323" sldId="324"/>
            <ac:spMk id="24" creationId="{CAB574F2-92B5-4C72-BD21-4839F6535AC5}"/>
          </ac:spMkLst>
        </pc:spChg>
        <pc:picChg chg="add mod">
          <ac:chgData name="Wanjun Lin" userId="7097a21d-451e-4fcb-b551-71e2ea797604" providerId="ADAL" clId="{CE5D551C-F6F6-4DF9-8D29-4CFE56209E85}" dt="2023-01-25T08:42:11.344" v="1670" actId="552"/>
          <ac:picMkLst>
            <pc:docMk/>
            <pc:sldMk cId="387102323" sldId="324"/>
            <ac:picMk id="8" creationId="{76EA8EA4-127A-4376-B024-4FE99699DCBF}"/>
          </ac:picMkLst>
        </pc:picChg>
        <pc:picChg chg="mod">
          <ac:chgData name="Wanjun Lin" userId="7097a21d-451e-4fcb-b551-71e2ea797604" providerId="ADAL" clId="{CE5D551C-F6F6-4DF9-8D29-4CFE56209E85}" dt="2023-01-25T08:42:11.344" v="1670" actId="552"/>
          <ac:picMkLst>
            <pc:docMk/>
            <pc:sldMk cId="387102323" sldId="324"/>
            <ac:picMk id="10" creationId="{96287386-A698-C74F-A1E3-2524118FED3F}"/>
          </ac:picMkLst>
        </pc:picChg>
        <pc:picChg chg="mod">
          <ac:chgData name="Wanjun Lin" userId="7097a21d-451e-4fcb-b551-71e2ea797604" providerId="ADAL" clId="{CE5D551C-F6F6-4DF9-8D29-4CFE56209E85}" dt="2023-01-25T08:42:11.344" v="1670" actId="552"/>
          <ac:picMkLst>
            <pc:docMk/>
            <pc:sldMk cId="387102323" sldId="324"/>
            <ac:picMk id="11" creationId="{D699791E-3C12-8B41-B76B-CC86EFEAB900}"/>
          </ac:picMkLst>
        </pc:picChg>
        <pc:cxnChg chg="add del mod">
          <ac:chgData name="Wanjun Lin" userId="7097a21d-451e-4fcb-b551-71e2ea797604" providerId="ADAL" clId="{CE5D551C-F6F6-4DF9-8D29-4CFE56209E85}" dt="2023-01-24T13:04:21.806" v="1050" actId="478"/>
          <ac:cxnSpMkLst>
            <pc:docMk/>
            <pc:sldMk cId="387102323" sldId="324"/>
            <ac:cxnSpMk id="6" creationId="{32E0B17E-2283-465F-9AB6-59AE421A0AD8}"/>
          </ac:cxnSpMkLst>
        </pc:cxnChg>
        <pc:cxnChg chg="add mod">
          <ac:chgData name="Wanjun Lin" userId="7097a21d-451e-4fcb-b551-71e2ea797604" providerId="ADAL" clId="{CE5D551C-F6F6-4DF9-8D29-4CFE56209E85}" dt="2023-01-25T08:43:03.514" v="1674" actId="1582"/>
          <ac:cxnSpMkLst>
            <pc:docMk/>
            <pc:sldMk cId="387102323" sldId="324"/>
            <ac:cxnSpMk id="16" creationId="{86E4424A-D860-42C4-9E86-E0F90892CD3F}"/>
          </ac:cxnSpMkLst>
        </pc:cxnChg>
        <pc:cxnChg chg="add del mod">
          <ac:chgData name="Wanjun Lin" userId="7097a21d-451e-4fcb-b551-71e2ea797604" providerId="ADAL" clId="{CE5D551C-F6F6-4DF9-8D29-4CFE56209E85}" dt="2023-01-25T08:44:28.514" v="1695" actId="478"/>
          <ac:cxnSpMkLst>
            <pc:docMk/>
            <pc:sldMk cId="387102323" sldId="324"/>
            <ac:cxnSpMk id="18" creationId="{BC62743E-A1FA-4357-8BA6-0B8692A965BA}"/>
          </ac:cxnSpMkLst>
        </pc:cxnChg>
        <pc:cxnChg chg="add mod">
          <ac:chgData name="Wanjun Lin" userId="7097a21d-451e-4fcb-b551-71e2ea797604" providerId="ADAL" clId="{CE5D551C-F6F6-4DF9-8D29-4CFE56209E85}" dt="2023-01-25T08:44:42.906" v="1699" actId="1076"/>
          <ac:cxnSpMkLst>
            <pc:docMk/>
            <pc:sldMk cId="387102323" sldId="324"/>
            <ac:cxnSpMk id="19" creationId="{0E60B068-5F44-4810-8B5B-5F835EB35812}"/>
          </ac:cxnSpMkLst>
        </pc:cxnChg>
        <pc:cxnChg chg="add mod">
          <ac:chgData name="Wanjun Lin" userId="7097a21d-451e-4fcb-b551-71e2ea797604" providerId="ADAL" clId="{CE5D551C-F6F6-4DF9-8D29-4CFE56209E85}" dt="2023-01-25T08:45:50.395" v="1707" actId="1076"/>
          <ac:cxnSpMkLst>
            <pc:docMk/>
            <pc:sldMk cId="387102323" sldId="324"/>
            <ac:cxnSpMk id="21" creationId="{11C5D97E-2B2D-4753-91E8-CCC20EE4F1E4}"/>
          </ac:cxnSpMkLst>
        </pc:cxnChg>
        <pc:cxnChg chg="add mod">
          <ac:chgData name="Wanjun Lin" userId="7097a21d-451e-4fcb-b551-71e2ea797604" providerId="ADAL" clId="{CE5D551C-F6F6-4DF9-8D29-4CFE56209E85}" dt="2023-01-25T08:46:10.314" v="1710" actId="1076"/>
          <ac:cxnSpMkLst>
            <pc:docMk/>
            <pc:sldMk cId="387102323" sldId="324"/>
            <ac:cxnSpMk id="23" creationId="{4C4DDC3C-A54A-4BBF-B822-4B38B3CB75F7}"/>
          </ac:cxnSpMkLst>
        </pc:cxnChg>
      </pc:sldChg>
      <pc:sldChg chg="add setBg">
        <pc:chgData name="Wanjun Lin" userId="7097a21d-451e-4fcb-b551-71e2ea797604" providerId="ADAL" clId="{CE5D551C-F6F6-4DF9-8D29-4CFE56209E85}" dt="2023-01-24T12:01:07.956" v="789"/>
        <pc:sldMkLst>
          <pc:docMk/>
          <pc:sldMk cId="2010981679" sldId="325"/>
        </pc:sldMkLst>
      </pc:sldChg>
      <pc:sldChg chg="modSp add del ord">
        <pc:chgData name="Wanjun Lin" userId="7097a21d-451e-4fcb-b551-71e2ea797604" providerId="ADAL" clId="{CE5D551C-F6F6-4DF9-8D29-4CFE56209E85}" dt="2023-01-24T13:33:50.534" v="1338" actId="2696"/>
        <pc:sldMkLst>
          <pc:docMk/>
          <pc:sldMk cId="2025038707" sldId="328"/>
        </pc:sldMkLst>
        <pc:spChg chg="mod">
          <ac:chgData name="Wanjun Lin" userId="7097a21d-451e-4fcb-b551-71e2ea797604" providerId="ADAL" clId="{CE5D551C-F6F6-4DF9-8D29-4CFE56209E85}" dt="2023-01-24T12:01:44.623" v="792" actId="27636"/>
          <ac:spMkLst>
            <pc:docMk/>
            <pc:sldMk cId="2025038707" sldId="328"/>
            <ac:spMk id="3" creationId="{A5165D21-18D1-094B-9933-E563DDDEEA0D}"/>
          </ac:spMkLst>
        </pc:spChg>
      </pc:sldChg>
      <pc:sldChg chg="addSp delSp modSp add modAnim">
        <pc:chgData name="Wanjun Lin" userId="7097a21d-451e-4fcb-b551-71e2ea797604" providerId="ADAL" clId="{CE5D551C-F6F6-4DF9-8D29-4CFE56209E85}" dt="2023-01-25T08:40:31.345" v="1645"/>
        <pc:sldMkLst>
          <pc:docMk/>
          <pc:sldMk cId="454979335" sldId="329"/>
        </pc:sldMkLst>
        <pc:spChg chg="mod">
          <ac:chgData name="Wanjun Lin" userId="7097a21d-451e-4fcb-b551-71e2ea797604" providerId="ADAL" clId="{CE5D551C-F6F6-4DF9-8D29-4CFE56209E85}" dt="2023-01-25T08:39:49.570" v="1642" actId="20577"/>
          <ac:spMkLst>
            <pc:docMk/>
            <pc:sldMk cId="454979335" sldId="329"/>
            <ac:spMk id="2" creationId="{C39C8049-2A93-42D1-B7FE-DFF45E08FD99}"/>
          </ac:spMkLst>
        </pc:spChg>
        <pc:spChg chg="add mod">
          <ac:chgData name="Wanjun Lin" userId="7097a21d-451e-4fcb-b551-71e2ea797604" providerId="ADAL" clId="{CE5D551C-F6F6-4DF9-8D29-4CFE56209E85}" dt="2023-01-24T12:54:39.923" v="970" actId="1076"/>
          <ac:spMkLst>
            <pc:docMk/>
            <pc:sldMk cId="454979335" sldId="329"/>
            <ac:spMk id="6" creationId="{E15E4FE4-723E-4BC3-AFDF-285D56365D9F}"/>
          </ac:spMkLst>
        </pc:spChg>
        <pc:spChg chg="add mod">
          <ac:chgData name="Wanjun Lin" userId="7097a21d-451e-4fcb-b551-71e2ea797604" providerId="ADAL" clId="{CE5D551C-F6F6-4DF9-8D29-4CFE56209E85}" dt="2023-01-24T12:54:49.652" v="973" actId="1076"/>
          <ac:spMkLst>
            <pc:docMk/>
            <pc:sldMk cId="454979335" sldId="329"/>
            <ac:spMk id="7" creationId="{1D750992-5591-42EC-A22C-9C79C65B8668}"/>
          </ac:spMkLst>
        </pc:spChg>
        <pc:spChg chg="add del mod">
          <ac:chgData name="Wanjun Lin" userId="7097a21d-451e-4fcb-b551-71e2ea797604" providerId="ADAL" clId="{CE5D551C-F6F6-4DF9-8D29-4CFE56209E85}" dt="2023-01-24T12:54:15.445" v="966" actId="478"/>
          <ac:spMkLst>
            <pc:docMk/>
            <pc:sldMk cId="454979335" sldId="329"/>
            <ac:spMk id="9" creationId="{BB86A9C1-069B-4A12-A496-919351ADD25A}"/>
          </ac:spMkLst>
        </pc:spChg>
        <pc:spChg chg="add mod">
          <ac:chgData name="Wanjun Lin" userId="7097a21d-451e-4fcb-b551-71e2ea797604" providerId="ADAL" clId="{CE5D551C-F6F6-4DF9-8D29-4CFE56209E85}" dt="2023-01-24T12:54:28.723" v="967" actId="1076"/>
          <ac:spMkLst>
            <pc:docMk/>
            <pc:sldMk cId="454979335" sldId="329"/>
            <ac:spMk id="10" creationId="{4AA31E7B-1813-4AB2-AA11-6B2E6F704148}"/>
          </ac:spMkLst>
        </pc:spChg>
        <pc:spChg chg="add mod">
          <ac:chgData name="Wanjun Lin" userId="7097a21d-451e-4fcb-b551-71e2ea797604" providerId="ADAL" clId="{CE5D551C-F6F6-4DF9-8D29-4CFE56209E85}" dt="2023-01-25T08:39:15.889" v="1607" actId="1076"/>
          <ac:spMkLst>
            <pc:docMk/>
            <pc:sldMk cId="454979335" sldId="329"/>
            <ac:spMk id="12" creationId="{675BEEF8-6907-4F51-83A1-B94ACB70F7C0}"/>
          </ac:spMkLst>
        </pc:spChg>
        <pc:spChg chg="add mod">
          <ac:chgData name="Wanjun Lin" userId="7097a21d-451e-4fcb-b551-71e2ea797604" providerId="ADAL" clId="{CE5D551C-F6F6-4DF9-8D29-4CFE56209E85}" dt="2023-01-24T12:59:39.361" v="1040" actId="1076"/>
          <ac:spMkLst>
            <pc:docMk/>
            <pc:sldMk cId="454979335" sldId="329"/>
            <ac:spMk id="16" creationId="{C7B17C5E-1586-41EB-8726-AC1B458C913C}"/>
          </ac:spMkLst>
        </pc:spChg>
        <pc:picChg chg="add del mod">
          <ac:chgData name="Wanjun Lin" userId="7097a21d-451e-4fcb-b551-71e2ea797604" providerId="ADAL" clId="{CE5D551C-F6F6-4DF9-8D29-4CFE56209E85}" dt="2023-01-24T12:20:55.384" v="887"/>
          <ac:picMkLst>
            <pc:docMk/>
            <pc:sldMk cId="454979335" sldId="329"/>
            <ac:picMk id="4" creationId="{3FC525D1-A533-463D-9374-F8301A7BE945}"/>
          </ac:picMkLst>
        </pc:picChg>
        <pc:picChg chg="add mod">
          <ac:chgData name="Wanjun Lin" userId="7097a21d-451e-4fcb-b551-71e2ea797604" providerId="ADAL" clId="{CE5D551C-F6F6-4DF9-8D29-4CFE56209E85}" dt="2023-01-24T12:54:37.732" v="969" actId="1076"/>
          <ac:picMkLst>
            <pc:docMk/>
            <pc:sldMk cId="454979335" sldId="329"/>
            <ac:picMk id="5" creationId="{E46EDAB4-0DB8-453C-8CAB-82E313E5282F}"/>
          </ac:picMkLst>
        </pc:picChg>
        <pc:picChg chg="add mod">
          <ac:chgData name="Wanjun Lin" userId="7097a21d-451e-4fcb-b551-71e2ea797604" providerId="ADAL" clId="{CE5D551C-F6F6-4DF9-8D29-4CFE56209E85}" dt="2023-01-24T12:54:42.667" v="971" actId="1076"/>
          <ac:picMkLst>
            <pc:docMk/>
            <pc:sldMk cId="454979335" sldId="329"/>
            <ac:picMk id="8" creationId="{34DF8AF4-300F-4107-928B-A37C248F36E6}"/>
          </ac:picMkLst>
        </pc:picChg>
        <pc:picChg chg="add mod">
          <ac:chgData name="Wanjun Lin" userId="7097a21d-451e-4fcb-b551-71e2ea797604" providerId="ADAL" clId="{CE5D551C-F6F6-4DF9-8D29-4CFE56209E85}" dt="2023-01-24T12:59:42.768" v="1041" actId="1076"/>
          <ac:picMkLst>
            <pc:docMk/>
            <pc:sldMk cId="454979335" sldId="329"/>
            <ac:picMk id="17" creationId="{F350BEE8-06A3-4A97-89B3-070E8E76FA57}"/>
          </ac:picMkLst>
        </pc:picChg>
        <pc:picChg chg="add mod">
          <ac:chgData name="Wanjun Lin" userId="7097a21d-451e-4fcb-b551-71e2ea797604" providerId="ADAL" clId="{CE5D551C-F6F6-4DF9-8D29-4CFE56209E85}" dt="2023-01-24T12:54:57.004" v="975" actId="1076"/>
          <ac:picMkLst>
            <pc:docMk/>
            <pc:sldMk cId="454979335" sldId="329"/>
            <ac:picMk id="2050" creationId="{3A482B06-839C-4B0B-A96A-4D521DA48CC9}"/>
          </ac:picMkLst>
        </pc:picChg>
        <pc:cxnChg chg="add del mod">
          <ac:chgData name="Wanjun Lin" userId="7097a21d-451e-4fcb-b551-71e2ea797604" providerId="ADAL" clId="{CE5D551C-F6F6-4DF9-8D29-4CFE56209E85}" dt="2023-01-24T13:08:25.359" v="1206"/>
          <ac:cxnSpMkLst>
            <pc:docMk/>
            <pc:sldMk cId="454979335" sldId="329"/>
            <ac:cxnSpMk id="12" creationId="{16D5694D-C6A6-4C9F-9C9A-DEC5841E36E2}"/>
          </ac:cxnSpMkLst>
        </pc:cxnChg>
      </pc:sldChg>
      <pc:sldChg chg="addSp delSp modSp add modAnim">
        <pc:chgData name="Wanjun Lin" userId="7097a21d-451e-4fcb-b551-71e2ea797604" providerId="ADAL" clId="{CE5D551C-F6F6-4DF9-8D29-4CFE56209E85}" dt="2023-01-25T08:50:00.860" v="1826" actId="255"/>
        <pc:sldMkLst>
          <pc:docMk/>
          <pc:sldMk cId="3451255534" sldId="330"/>
        </pc:sldMkLst>
        <pc:spChg chg="mod">
          <ac:chgData name="Wanjun Lin" userId="7097a21d-451e-4fcb-b551-71e2ea797604" providerId="ADAL" clId="{CE5D551C-F6F6-4DF9-8D29-4CFE56209E85}" dt="2023-01-25T08:50:00.860" v="1826" actId="255"/>
          <ac:spMkLst>
            <pc:docMk/>
            <pc:sldMk cId="3451255534" sldId="330"/>
            <ac:spMk id="2" creationId="{6C5B1925-01FD-4C29-92E2-C02CFF3B22BF}"/>
          </ac:spMkLst>
        </pc:spChg>
        <pc:picChg chg="add del mod">
          <ac:chgData name="Wanjun Lin" userId="7097a21d-451e-4fcb-b551-71e2ea797604" providerId="ADAL" clId="{CE5D551C-F6F6-4DF9-8D29-4CFE56209E85}" dt="2023-01-24T13:20:26.014" v="1291" actId="478"/>
          <ac:picMkLst>
            <pc:docMk/>
            <pc:sldMk cId="3451255534" sldId="330"/>
            <ac:picMk id="4" creationId="{70C2D68D-A4E8-4E1E-83B1-3411212BFA6D}"/>
          </ac:picMkLst>
        </pc:picChg>
        <pc:picChg chg="add del mod modCrop">
          <ac:chgData name="Wanjun Lin" userId="7097a21d-451e-4fcb-b551-71e2ea797604" providerId="ADAL" clId="{CE5D551C-F6F6-4DF9-8D29-4CFE56209E85}" dt="2023-01-24T13:16:56.151" v="1274"/>
          <ac:picMkLst>
            <pc:docMk/>
            <pc:sldMk cId="3451255534" sldId="330"/>
            <ac:picMk id="5" creationId="{E2E81F5D-4E0C-48ED-B263-D9CF630DBDD0}"/>
          </ac:picMkLst>
        </pc:picChg>
        <pc:picChg chg="add mod modCrop">
          <ac:chgData name="Wanjun Lin" userId="7097a21d-451e-4fcb-b551-71e2ea797604" providerId="ADAL" clId="{CE5D551C-F6F6-4DF9-8D29-4CFE56209E85}" dt="2023-01-25T08:47:48.282" v="1734" actId="1076"/>
          <ac:picMkLst>
            <pc:docMk/>
            <pc:sldMk cId="3451255534" sldId="330"/>
            <ac:picMk id="6" creationId="{C6BC496C-C497-4941-86D3-1A87E6D67AF8}"/>
          </ac:picMkLst>
        </pc:picChg>
        <pc:picChg chg="add mod">
          <ac:chgData name="Wanjun Lin" userId="7097a21d-451e-4fcb-b551-71e2ea797604" providerId="ADAL" clId="{CE5D551C-F6F6-4DF9-8D29-4CFE56209E85}" dt="2023-01-24T13:20:28.493" v="1292" actId="1076"/>
          <ac:picMkLst>
            <pc:docMk/>
            <pc:sldMk cId="3451255534" sldId="330"/>
            <ac:picMk id="7" creationId="{1D10B6D0-812E-428F-AC5B-B46A75F13B35}"/>
          </ac:picMkLst>
        </pc:picChg>
        <pc:picChg chg="add mod">
          <ac:chgData name="Wanjun Lin" userId="7097a21d-451e-4fcb-b551-71e2ea797604" providerId="ADAL" clId="{CE5D551C-F6F6-4DF9-8D29-4CFE56209E85}" dt="2023-01-24T13:20:33.556" v="1295" actId="1076"/>
          <ac:picMkLst>
            <pc:docMk/>
            <pc:sldMk cId="3451255534" sldId="330"/>
            <ac:picMk id="8" creationId="{EF804E11-B28F-4335-9964-FD92237387AA}"/>
          </ac:picMkLst>
        </pc:picChg>
        <pc:picChg chg="add mod modCrop">
          <ac:chgData name="Wanjun Lin" userId="7097a21d-451e-4fcb-b551-71e2ea797604" providerId="ADAL" clId="{CE5D551C-F6F6-4DF9-8D29-4CFE56209E85}" dt="2023-01-25T08:47:49.378" v="1735" actId="1076"/>
          <ac:picMkLst>
            <pc:docMk/>
            <pc:sldMk cId="3451255534" sldId="330"/>
            <ac:picMk id="9" creationId="{CC2DA027-1A04-45A7-9A55-62A48D8950DE}"/>
          </ac:picMkLst>
        </pc:picChg>
      </pc:sldChg>
      <pc:sldChg chg="addSp delSp modSp add modAnim">
        <pc:chgData name="Wanjun Lin" userId="7097a21d-451e-4fcb-b551-71e2ea797604" providerId="ADAL" clId="{CE5D551C-F6F6-4DF9-8D29-4CFE56209E85}" dt="2023-01-25T08:53:27.114" v="1920"/>
        <pc:sldMkLst>
          <pc:docMk/>
          <pc:sldMk cId="445753467" sldId="331"/>
        </pc:sldMkLst>
        <pc:spChg chg="mod">
          <ac:chgData name="Wanjun Lin" userId="7097a21d-451e-4fcb-b551-71e2ea797604" providerId="ADAL" clId="{CE5D551C-F6F6-4DF9-8D29-4CFE56209E85}" dt="2023-01-25T08:51:49.956" v="1913" actId="27636"/>
          <ac:spMkLst>
            <pc:docMk/>
            <pc:sldMk cId="445753467" sldId="331"/>
            <ac:spMk id="2" creationId="{1075EE80-F6C5-43DC-B441-B9206071DF0B}"/>
          </ac:spMkLst>
        </pc:spChg>
        <pc:picChg chg="add del mod modCrop">
          <ac:chgData name="Wanjun Lin" userId="7097a21d-451e-4fcb-b551-71e2ea797604" providerId="ADAL" clId="{CE5D551C-F6F6-4DF9-8D29-4CFE56209E85}" dt="2023-01-25T08:53:11.379" v="1917" actId="478"/>
          <ac:picMkLst>
            <pc:docMk/>
            <pc:sldMk cId="445753467" sldId="331"/>
            <ac:picMk id="4" creationId="{C61FE5B8-64A6-40A7-B6A9-DD892E4E3DF6}"/>
          </ac:picMkLst>
        </pc:picChg>
        <pc:picChg chg="add mod modCrop">
          <ac:chgData name="Wanjun Lin" userId="7097a21d-451e-4fcb-b551-71e2ea797604" providerId="ADAL" clId="{CE5D551C-F6F6-4DF9-8D29-4CFE56209E85}" dt="2023-01-25T08:47:59.338" v="1738" actId="1076"/>
          <ac:picMkLst>
            <pc:docMk/>
            <pc:sldMk cId="445753467" sldId="331"/>
            <ac:picMk id="5" creationId="{8BF4A348-7298-4C3D-8729-A7B673386CAE}"/>
          </ac:picMkLst>
        </pc:picChg>
        <pc:picChg chg="add">
          <ac:chgData name="Wanjun Lin" userId="7097a21d-451e-4fcb-b551-71e2ea797604" providerId="ADAL" clId="{CE5D551C-F6F6-4DF9-8D29-4CFE56209E85}" dt="2023-01-24T13:22:43.948" v="1326"/>
          <ac:picMkLst>
            <pc:docMk/>
            <pc:sldMk cId="445753467" sldId="331"/>
            <ac:picMk id="6" creationId="{EB327E20-7840-4FBA-B30D-3BBB501DF064}"/>
          </ac:picMkLst>
        </pc:picChg>
        <pc:picChg chg="add del">
          <ac:chgData name="Wanjun Lin" userId="7097a21d-451e-4fcb-b551-71e2ea797604" providerId="ADAL" clId="{CE5D551C-F6F6-4DF9-8D29-4CFE56209E85}" dt="2023-01-24T13:22:48.824" v="1327" actId="478"/>
          <ac:picMkLst>
            <pc:docMk/>
            <pc:sldMk cId="445753467" sldId="331"/>
            <ac:picMk id="7" creationId="{78BC89ED-EDAE-46FD-A4E1-EFBA76B510F8}"/>
          </ac:picMkLst>
        </pc:picChg>
        <pc:picChg chg="add mod">
          <ac:chgData name="Wanjun Lin" userId="7097a21d-451e-4fcb-b551-71e2ea797604" providerId="ADAL" clId="{CE5D551C-F6F6-4DF9-8D29-4CFE56209E85}" dt="2023-01-24T13:31:12.813" v="1332" actId="14100"/>
          <ac:picMkLst>
            <pc:docMk/>
            <pc:sldMk cId="445753467" sldId="331"/>
            <ac:picMk id="8" creationId="{B34F9687-9E3C-4D86-B301-4DF047E99C85}"/>
          </ac:picMkLst>
        </pc:picChg>
        <pc:picChg chg="add del mod">
          <ac:chgData name="Wanjun Lin" userId="7097a21d-451e-4fcb-b551-71e2ea797604" providerId="ADAL" clId="{CE5D551C-F6F6-4DF9-8D29-4CFE56209E85}" dt="2023-01-25T08:53:15.818" v="1918" actId="1076"/>
          <ac:picMkLst>
            <pc:docMk/>
            <pc:sldMk cId="445753467" sldId="331"/>
            <ac:picMk id="1026" creationId="{0AD78FF6-FCFF-4AF0-B140-BF4C27A55587}"/>
          </ac:picMkLst>
        </pc:picChg>
      </pc:sldChg>
      <pc:sldChg chg="addSp delSp modSp add setBg">
        <pc:chgData name="Wanjun Lin" userId="7097a21d-451e-4fcb-b551-71e2ea797604" providerId="ADAL" clId="{CE5D551C-F6F6-4DF9-8D29-4CFE56209E85}" dt="2023-01-25T09:15:04.117" v="2372" actId="478"/>
        <pc:sldMkLst>
          <pc:docMk/>
          <pc:sldMk cId="2108566808" sldId="332"/>
        </pc:sldMkLst>
        <pc:spChg chg="mod">
          <ac:chgData name="Wanjun Lin" userId="7097a21d-451e-4fcb-b551-71e2ea797604" providerId="ADAL" clId="{CE5D551C-F6F6-4DF9-8D29-4CFE56209E85}" dt="2023-01-25T09:14:38.819" v="2368" actId="1076"/>
          <ac:spMkLst>
            <pc:docMk/>
            <pc:sldMk cId="2108566808" sldId="332"/>
            <ac:spMk id="2" creationId="{0B5176A7-B458-1443-9A75-0BF9DF638F34}"/>
          </ac:spMkLst>
        </pc:spChg>
        <pc:spChg chg="del">
          <ac:chgData name="Wanjun Lin" userId="7097a21d-451e-4fcb-b551-71e2ea797604" providerId="ADAL" clId="{CE5D551C-F6F6-4DF9-8D29-4CFE56209E85}" dt="2023-01-25T09:14:56.355" v="2369" actId="478"/>
          <ac:spMkLst>
            <pc:docMk/>
            <pc:sldMk cId="2108566808" sldId="332"/>
            <ac:spMk id="3" creationId="{1719ACAA-05BF-B740-8A22-9974DDC9C47F}"/>
          </ac:spMkLst>
        </pc:spChg>
        <pc:spChg chg="add del mod">
          <ac:chgData name="Wanjun Lin" userId="7097a21d-451e-4fcb-b551-71e2ea797604" providerId="ADAL" clId="{CE5D551C-F6F6-4DF9-8D29-4CFE56209E85}" dt="2023-01-25T09:15:04.117" v="2372" actId="478"/>
          <ac:spMkLst>
            <pc:docMk/>
            <pc:sldMk cId="2108566808" sldId="332"/>
            <ac:spMk id="6" creationId="{C40F104A-72A9-488E-8CAB-379B6704BFC7}"/>
          </ac:spMkLst>
        </pc:spChg>
        <pc:picChg chg="add del">
          <ac:chgData name="Wanjun Lin" userId="7097a21d-451e-4fcb-b551-71e2ea797604" providerId="ADAL" clId="{CE5D551C-F6F6-4DF9-8D29-4CFE56209E85}" dt="2023-01-25T09:15:01.629" v="2371" actId="478"/>
          <ac:picMkLst>
            <pc:docMk/>
            <pc:sldMk cId="2108566808" sldId="332"/>
            <ac:picMk id="4" creationId="{B96F449C-4A44-F444-BF39-034EAD979B32}"/>
          </ac:picMkLst>
        </pc:picChg>
      </pc:sldChg>
      <pc:sldChg chg="add del">
        <pc:chgData name="Wanjun Lin" userId="7097a21d-451e-4fcb-b551-71e2ea797604" providerId="ADAL" clId="{CE5D551C-F6F6-4DF9-8D29-4CFE56209E85}" dt="2023-01-24T13:35:41.015" v="1361" actId="2696"/>
        <pc:sldMkLst>
          <pc:docMk/>
          <pc:sldMk cId="3746058425" sldId="332"/>
        </pc:sldMkLst>
      </pc:sldChg>
      <pc:sldChg chg="addSp modSp add setBg modAnim">
        <pc:chgData name="Wanjun Lin" userId="7097a21d-451e-4fcb-b551-71e2ea797604" providerId="ADAL" clId="{CE5D551C-F6F6-4DF9-8D29-4CFE56209E85}" dt="2023-01-25T08:56:50.356" v="1950"/>
        <pc:sldMkLst>
          <pc:docMk/>
          <pc:sldMk cId="3612417158" sldId="333"/>
        </pc:sldMkLst>
        <pc:spChg chg="mod">
          <ac:chgData name="Wanjun Lin" userId="7097a21d-451e-4fcb-b551-71e2ea797604" providerId="ADAL" clId="{CE5D551C-F6F6-4DF9-8D29-4CFE56209E85}" dt="2023-01-24T13:33:57.056" v="1339" actId="1076"/>
          <ac:spMkLst>
            <pc:docMk/>
            <pc:sldMk cId="3612417158" sldId="333"/>
            <ac:spMk id="2" creationId="{43E7976B-12F9-9B48-AC91-1D8A9EC14E10}"/>
          </ac:spMkLst>
        </pc:spChg>
        <pc:spChg chg="mod">
          <ac:chgData name="Wanjun Lin" userId="7097a21d-451e-4fcb-b551-71e2ea797604" providerId="ADAL" clId="{CE5D551C-F6F6-4DF9-8D29-4CFE56209E85}" dt="2023-01-25T08:55:27.656" v="1939" actId="12"/>
          <ac:spMkLst>
            <pc:docMk/>
            <pc:sldMk cId="3612417158" sldId="333"/>
            <ac:spMk id="3" creationId="{E9D32C5A-4388-E94D-AA99-6BAC8D90CFEF}"/>
          </ac:spMkLst>
        </pc:spChg>
        <pc:spChg chg="add mod">
          <ac:chgData name="Wanjun Lin" userId="7097a21d-451e-4fcb-b551-71e2ea797604" providerId="ADAL" clId="{CE5D551C-F6F6-4DF9-8D29-4CFE56209E85}" dt="2023-01-25T08:55:31.883" v="1940" actId="1076"/>
          <ac:spMkLst>
            <pc:docMk/>
            <pc:sldMk cId="3612417158" sldId="333"/>
            <ac:spMk id="7" creationId="{C823CDD3-E057-4C8C-A11D-A38594E37C3C}"/>
          </ac:spMkLst>
        </pc:spChg>
        <pc:spChg chg="add mod">
          <ac:chgData name="Wanjun Lin" userId="7097a21d-451e-4fcb-b551-71e2ea797604" providerId="ADAL" clId="{CE5D551C-F6F6-4DF9-8D29-4CFE56209E85}" dt="2023-01-25T08:55:36.603" v="1941" actId="1076"/>
          <ac:spMkLst>
            <pc:docMk/>
            <pc:sldMk cId="3612417158" sldId="333"/>
            <ac:spMk id="8" creationId="{333652D5-D8F1-4B4F-B8FE-EEE0EA29F281}"/>
          </ac:spMkLst>
        </pc:spChg>
        <pc:picChg chg="mod">
          <ac:chgData name="Wanjun Lin" userId="7097a21d-451e-4fcb-b551-71e2ea797604" providerId="ADAL" clId="{CE5D551C-F6F6-4DF9-8D29-4CFE56209E85}" dt="2023-01-25T08:56:22.500" v="1947" actId="14100"/>
          <ac:picMkLst>
            <pc:docMk/>
            <pc:sldMk cId="3612417158" sldId="333"/>
            <ac:picMk id="4" creationId="{037778E9-00F7-3840-A85A-DF2AEA54849C}"/>
          </ac:picMkLst>
        </pc:picChg>
        <pc:picChg chg="add mod">
          <ac:chgData name="Wanjun Lin" userId="7097a21d-451e-4fcb-b551-71e2ea797604" providerId="ADAL" clId="{CE5D551C-F6F6-4DF9-8D29-4CFE56209E85}" dt="2023-01-25T08:56:19.867" v="1946" actId="14100"/>
          <ac:picMkLst>
            <pc:docMk/>
            <pc:sldMk cId="3612417158" sldId="333"/>
            <ac:picMk id="5" creationId="{D3241A3D-95E0-41E1-BD71-7243E543C196}"/>
          </ac:picMkLst>
        </pc:picChg>
        <pc:picChg chg="add mod">
          <ac:chgData name="Wanjun Lin" userId="7097a21d-451e-4fcb-b551-71e2ea797604" providerId="ADAL" clId="{CE5D551C-F6F6-4DF9-8D29-4CFE56209E85}" dt="2023-01-25T08:54:50.963" v="1933" actId="1076"/>
          <ac:picMkLst>
            <pc:docMk/>
            <pc:sldMk cId="3612417158" sldId="333"/>
            <ac:picMk id="6" creationId="{BB730F4B-157F-44E5-8A23-C62EFBDDFD21}"/>
          </ac:picMkLst>
        </pc:picChg>
      </pc:sldChg>
      <pc:sldChg chg="addSp delSp modSp add modAnim">
        <pc:chgData name="Wanjun Lin" userId="7097a21d-451e-4fcb-b551-71e2ea797604" providerId="ADAL" clId="{CE5D551C-F6F6-4DF9-8D29-4CFE56209E85}" dt="2023-01-25T09:01:31.276" v="1992" actId="1076"/>
        <pc:sldMkLst>
          <pc:docMk/>
          <pc:sldMk cId="3639149975" sldId="334"/>
        </pc:sldMkLst>
        <pc:spChg chg="mod">
          <ac:chgData name="Wanjun Lin" userId="7097a21d-451e-4fcb-b551-71e2ea797604" providerId="ADAL" clId="{CE5D551C-F6F6-4DF9-8D29-4CFE56209E85}" dt="2023-01-24T13:56:27.609" v="1438" actId="27636"/>
          <ac:spMkLst>
            <pc:docMk/>
            <pc:sldMk cId="3639149975" sldId="334"/>
            <ac:spMk id="2" creationId="{3F1D0EA4-E83A-41EB-965B-A3D9BDBB0A15}"/>
          </ac:spMkLst>
        </pc:spChg>
        <pc:spChg chg="del">
          <ac:chgData name="Wanjun Lin" userId="7097a21d-451e-4fcb-b551-71e2ea797604" providerId="ADAL" clId="{CE5D551C-F6F6-4DF9-8D29-4CFE56209E85}" dt="2023-01-24T15:32:11.195" v="1457" actId="478"/>
          <ac:spMkLst>
            <pc:docMk/>
            <pc:sldMk cId="3639149975" sldId="334"/>
            <ac:spMk id="3" creationId="{8A6A3438-6647-4D2A-A02C-552ECE34499C}"/>
          </ac:spMkLst>
        </pc:spChg>
        <pc:spChg chg="add mod">
          <ac:chgData name="Wanjun Lin" userId="7097a21d-451e-4fcb-b551-71e2ea797604" providerId="ADAL" clId="{CE5D551C-F6F6-4DF9-8D29-4CFE56209E85}" dt="2023-01-25T08:58:53.653" v="1966" actId="14100"/>
          <ac:spMkLst>
            <pc:docMk/>
            <pc:sldMk cId="3639149975" sldId="334"/>
            <ac:spMk id="5" creationId="{EF454400-32DB-405F-86DA-ADB429D66EF4}"/>
          </ac:spMkLst>
        </pc:spChg>
        <pc:spChg chg="add mod">
          <ac:chgData name="Wanjun Lin" userId="7097a21d-451e-4fcb-b551-71e2ea797604" providerId="ADAL" clId="{CE5D551C-F6F6-4DF9-8D29-4CFE56209E85}" dt="2023-01-25T09:01:31.276" v="1992" actId="1076"/>
          <ac:spMkLst>
            <pc:docMk/>
            <pc:sldMk cId="3639149975" sldId="334"/>
            <ac:spMk id="7" creationId="{5F8A08B8-C06F-4AB9-BBD9-F1D2CC5409EB}"/>
          </ac:spMkLst>
        </pc:spChg>
        <pc:spChg chg="add del">
          <ac:chgData name="Wanjun Lin" userId="7097a21d-451e-4fcb-b551-71e2ea797604" providerId="ADAL" clId="{CE5D551C-F6F6-4DF9-8D29-4CFE56209E85}" dt="2023-01-25T08:58:59.732" v="1968"/>
          <ac:spMkLst>
            <pc:docMk/>
            <pc:sldMk cId="3639149975" sldId="334"/>
            <ac:spMk id="9" creationId="{6990F8F2-E474-4D21-80B2-FE14929ABA38}"/>
          </ac:spMkLst>
        </pc:spChg>
        <pc:picChg chg="add mod">
          <ac:chgData name="Wanjun Lin" userId="7097a21d-451e-4fcb-b551-71e2ea797604" providerId="ADAL" clId="{CE5D551C-F6F6-4DF9-8D29-4CFE56209E85}" dt="2023-01-25T08:58:44.012" v="1962" actId="1076"/>
          <ac:picMkLst>
            <pc:docMk/>
            <pc:sldMk cId="3639149975" sldId="334"/>
            <ac:picMk id="4" creationId="{D11BAD60-528C-4BF0-867F-9D79D7CEED5B}"/>
          </ac:picMkLst>
        </pc:picChg>
        <pc:picChg chg="add mod modCrop">
          <ac:chgData name="Wanjun Lin" userId="7097a21d-451e-4fcb-b551-71e2ea797604" providerId="ADAL" clId="{CE5D551C-F6F6-4DF9-8D29-4CFE56209E85}" dt="2023-01-25T09:01:19.252" v="1990" actId="1076"/>
          <ac:picMkLst>
            <pc:docMk/>
            <pc:sldMk cId="3639149975" sldId="334"/>
            <ac:picMk id="6" creationId="{B97BBF22-7CCE-44A9-A433-1D8327B684D8}"/>
          </ac:picMkLst>
        </pc:picChg>
        <pc:picChg chg="add mod">
          <ac:chgData name="Wanjun Lin" userId="7097a21d-451e-4fcb-b551-71e2ea797604" providerId="ADAL" clId="{CE5D551C-F6F6-4DF9-8D29-4CFE56209E85}" dt="2023-01-25T09:01:23.228" v="1991" actId="1076"/>
          <ac:picMkLst>
            <pc:docMk/>
            <pc:sldMk cId="3639149975" sldId="334"/>
            <ac:picMk id="8" creationId="{A7E9566B-D082-4285-956B-EA3B901CAE71}"/>
          </ac:picMkLst>
        </pc:picChg>
        <pc:picChg chg="add mod modCrop">
          <ac:chgData name="Wanjun Lin" userId="7097a21d-451e-4fcb-b551-71e2ea797604" providerId="ADAL" clId="{CE5D551C-F6F6-4DF9-8D29-4CFE56209E85}" dt="2023-01-25T09:01:14.028" v="1989" actId="1076"/>
          <ac:picMkLst>
            <pc:docMk/>
            <pc:sldMk cId="3639149975" sldId="334"/>
            <ac:picMk id="10" creationId="{304459C9-C2E3-48E1-8F3C-B5D93BFB6DAE}"/>
          </ac:picMkLst>
        </pc:picChg>
        <pc:picChg chg="add mod modCrop">
          <ac:chgData name="Wanjun Lin" userId="7097a21d-451e-4fcb-b551-71e2ea797604" providerId="ADAL" clId="{CE5D551C-F6F6-4DF9-8D29-4CFE56209E85}" dt="2023-01-25T09:01:14.028" v="1989" actId="1076"/>
          <ac:picMkLst>
            <pc:docMk/>
            <pc:sldMk cId="3639149975" sldId="334"/>
            <ac:picMk id="11" creationId="{24E90B2B-6E41-4D3F-BC2F-B5B915BA1B7E}"/>
          </ac:picMkLst>
        </pc:picChg>
        <pc:cxnChg chg="add mod">
          <ac:chgData name="Wanjun Lin" userId="7097a21d-451e-4fcb-b551-71e2ea797604" providerId="ADAL" clId="{CE5D551C-F6F6-4DF9-8D29-4CFE56209E85}" dt="2023-01-25T09:01:14.028" v="1989" actId="1076"/>
          <ac:cxnSpMkLst>
            <pc:docMk/>
            <pc:sldMk cId="3639149975" sldId="334"/>
            <ac:cxnSpMk id="12" creationId="{17B0DA98-761D-4C74-A44B-61617F876AA6}"/>
          </ac:cxnSpMkLst>
        </pc:cxnChg>
      </pc:sldChg>
      <pc:sldChg chg="addSp modSp add modAnim">
        <pc:chgData name="Wanjun Lin" userId="7097a21d-451e-4fcb-b551-71e2ea797604" providerId="ADAL" clId="{CE5D551C-F6F6-4DF9-8D29-4CFE56209E85}" dt="2023-01-25T09:09:47.251" v="2196"/>
        <pc:sldMkLst>
          <pc:docMk/>
          <pc:sldMk cId="3793696675" sldId="335"/>
        </pc:sldMkLst>
        <pc:spChg chg="mod">
          <ac:chgData name="Wanjun Lin" userId="7097a21d-451e-4fcb-b551-71e2ea797604" providerId="ADAL" clId="{CE5D551C-F6F6-4DF9-8D29-4CFE56209E85}" dt="2023-01-25T09:06:05.140" v="2143" actId="20577"/>
          <ac:spMkLst>
            <pc:docMk/>
            <pc:sldMk cId="3793696675" sldId="335"/>
            <ac:spMk id="2" creationId="{5E654C67-AD7C-4D2A-AF2B-62402C45176D}"/>
          </ac:spMkLst>
        </pc:spChg>
        <pc:spChg chg="add mod">
          <ac:chgData name="Wanjun Lin" userId="7097a21d-451e-4fcb-b551-71e2ea797604" providerId="ADAL" clId="{CE5D551C-F6F6-4DF9-8D29-4CFE56209E85}" dt="2023-01-25T09:03:31.932" v="2059" actId="1076"/>
          <ac:spMkLst>
            <pc:docMk/>
            <pc:sldMk cId="3793696675" sldId="335"/>
            <ac:spMk id="4" creationId="{E78A5832-3897-47AB-9D7C-0E7B4BE651AA}"/>
          </ac:spMkLst>
        </pc:spChg>
        <pc:spChg chg="add mod">
          <ac:chgData name="Wanjun Lin" userId="7097a21d-451e-4fcb-b551-71e2ea797604" providerId="ADAL" clId="{CE5D551C-F6F6-4DF9-8D29-4CFE56209E85}" dt="2023-01-25T09:03:06.019" v="2053" actId="1076"/>
          <ac:spMkLst>
            <pc:docMk/>
            <pc:sldMk cId="3793696675" sldId="335"/>
            <ac:spMk id="5" creationId="{7D140BB3-A57E-4A28-90B5-805304116566}"/>
          </ac:spMkLst>
        </pc:spChg>
        <pc:spChg chg="add mod">
          <ac:chgData name="Wanjun Lin" userId="7097a21d-451e-4fcb-b551-71e2ea797604" providerId="ADAL" clId="{CE5D551C-F6F6-4DF9-8D29-4CFE56209E85}" dt="2023-01-25T09:05:07.027" v="2125" actId="1076"/>
          <ac:spMkLst>
            <pc:docMk/>
            <pc:sldMk cId="3793696675" sldId="335"/>
            <ac:spMk id="9" creationId="{030B3B93-4300-4085-9D3A-DA282D12757B}"/>
          </ac:spMkLst>
        </pc:spChg>
        <pc:spChg chg="add mod">
          <ac:chgData name="Wanjun Lin" userId="7097a21d-451e-4fcb-b551-71e2ea797604" providerId="ADAL" clId="{CE5D551C-F6F6-4DF9-8D29-4CFE56209E85}" dt="2023-01-25T09:08:50.451" v="2191" actId="1076"/>
          <ac:spMkLst>
            <pc:docMk/>
            <pc:sldMk cId="3793696675" sldId="335"/>
            <ac:spMk id="10" creationId="{C1E04C09-FD7C-4C1C-BBE9-37A3A73CAA08}"/>
          </ac:spMkLst>
        </pc:spChg>
        <pc:picChg chg="add mod">
          <ac:chgData name="Wanjun Lin" userId="7097a21d-451e-4fcb-b551-71e2ea797604" providerId="ADAL" clId="{CE5D551C-F6F6-4DF9-8D29-4CFE56209E85}" dt="2023-01-25T09:01:53.091" v="1995" actId="1076"/>
          <ac:picMkLst>
            <pc:docMk/>
            <pc:sldMk cId="3793696675" sldId="335"/>
            <ac:picMk id="3074" creationId="{BC5FDAA7-0635-4DBF-8578-B78FDC485C96}"/>
          </ac:picMkLst>
        </pc:picChg>
        <pc:picChg chg="add mod">
          <ac:chgData name="Wanjun Lin" userId="7097a21d-451e-4fcb-b551-71e2ea797604" providerId="ADAL" clId="{CE5D551C-F6F6-4DF9-8D29-4CFE56209E85}" dt="2023-01-25T09:05:04.579" v="2124" actId="1076"/>
          <ac:picMkLst>
            <pc:docMk/>
            <pc:sldMk cId="3793696675" sldId="335"/>
            <ac:picMk id="3076" creationId="{B1A12F9C-F9AB-498D-8D03-D080C750C61F}"/>
          </ac:picMkLst>
        </pc:picChg>
        <pc:picChg chg="add mod">
          <ac:chgData name="Wanjun Lin" userId="7097a21d-451e-4fcb-b551-71e2ea797604" providerId="ADAL" clId="{CE5D551C-F6F6-4DF9-8D29-4CFE56209E85}" dt="2023-01-25T09:05:01.059" v="2123" actId="1076"/>
          <ac:picMkLst>
            <pc:docMk/>
            <pc:sldMk cId="3793696675" sldId="335"/>
            <ac:picMk id="3078" creationId="{02B5207E-5DE5-4259-90E1-6A9C9782594E}"/>
          </ac:picMkLst>
        </pc:picChg>
      </pc:sldChg>
      <pc:sldChg chg="addSp delSp modSp add setBg modAnim">
        <pc:chgData name="Wanjun Lin" userId="7097a21d-451e-4fcb-b551-71e2ea797604" providerId="ADAL" clId="{CE5D551C-F6F6-4DF9-8D29-4CFE56209E85}" dt="2023-01-25T09:14:23.675" v="2367" actId="1076"/>
        <pc:sldMkLst>
          <pc:docMk/>
          <pc:sldMk cId="3472793461" sldId="336"/>
        </pc:sldMkLst>
        <pc:spChg chg="mod">
          <ac:chgData name="Wanjun Lin" userId="7097a21d-451e-4fcb-b551-71e2ea797604" providerId="ADAL" clId="{CE5D551C-F6F6-4DF9-8D29-4CFE56209E85}" dt="2023-01-25T09:14:23.675" v="2367" actId="1076"/>
          <ac:spMkLst>
            <pc:docMk/>
            <pc:sldMk cId="3472793461" sldId="336"/>
            <ac:spMk id="2" creationId="{ACB32336-88D2-2D45-8CD3-20F2A8370252}"/>
          </ac:spMkLst>
        </pc:spChg>
        <pc:spChg chg="del mod">
          <ac:chgData name="Wanjun Lin" userId="7097a21d-451e-4fcb-b551-71e2ea797604" providerId="ADAL" clId="{CE5D551C-F6F6-4DF9-8D29-4CFE56209E85}" dt="2023-01-25T09:14:21.061" v="2366" actId="478"/>
          <ac:spMkLst>
            <pc:docMk/>
            <pc:sldMk cId="3472793461" sldId="336"/>
            <ac:spMk id="3" creationId="{FFD548B8-821E-8146-9DF8-8DBFA592376F}"/>
          </ac:spMkLst>
        </pc:spChg>
        <pc:spChg chg="add mod">
          <ac:chgData name="Wanjun Lin" userId="7097a21d-451e-4fcb-b551-71e2ea797604" providerId="ADAL" clId="{CE5D551C-F6F6-4DF9-8D29-4CFE56209E85}" dt="2023-01-25T09:10:42.692" v="2217" actId="1076"/>
          <ac:spMkLst>
            <pc:docMk/>
            <pc:sldMk cId="3472793461" sldId="336"/>
            <ac:spMk id="5" creationId="{5B3CF7AE-8B6D-4050-889E-55F4903C7CEB}"/>
          </ac:spMkLst>
        </pc:spChg>
      </pc:sldChg>
      <pc:sldChg chg="addSp delSp modSp add setBg modAnim">
        <pc:chgData name="Wanjun Lin" userId="7097a21d-451e-4fcb-b551-71e2ea797604" providerId="ADAL" clId="{CE5D551C-F6F6-4DF9-8D29-4CFE56209E85}" dt="2023-01-25T09:13:30.932" v="2356" actId="14100"/>
        <pc:sldMkLst>
          <pc:docMk/>
          <pc:sldMk cId="35847970" sldId="337"/>
        </pc:sldMkLst>
        <pc:spChg chg="mod">
          <ac:chgData name="Wanjun Lin" userId="7097a21d-451e-4fcb-b551-71e2ea797604" providerId="ADAL" clId="{CE5D551C-F6F6-4DF9-8D29-4CFE56209E85}" dt="2023-01-25T09:13:30.932" v="2356" actId="14100"/>
          <ac:spMkLst>
            <pc:docMk/>
            <pc:sldMk cId="35847970" sldId="337"/>
            <ac:spMk id="2" creationId="{0828FA1C-C0F5-4B4A-BB24-5605D5257944}"/>
          </ac:spMkLst>
        </pc:spChg>
        <pc:spChg chg="del">
          <ac:chgData name="Wanjun Lin" userId="7097a21d-451e-4fcb-b551-71e2ea797604" providerId="ADAL" clId="{CE5D551C-F6F6-4DF9-8D29-4CFE56209E85}" dt="2023-01-25T09:11:05.197" v="2220" actId="478"/>
          <ac:spMkLst>
            <pc:docMk/>
            <pc:sldMk cId="35847970" sldId="337"/>
            <ac:spMk id="3" creationId="{A827553B-69BF-EB49-9F1B-C6E61BFD1A93}"/>
          </ac:spMkLst>
        </pc:spChg>
        <pc:spChg chg="del">
          <ac:chgData name="Wanjun Lin" userId="7097a21d-451e-4fcb-b551-71e2ea797604" providerId="ADAL" clId="{CE5D551C-F6F6-4DF9-8D29-4CFE56209E85}" dt="2023-01-25T09:11:12.445" v="2222" actId="478"/>
          <ac:spMkLst>
            <pc:docMk/>
            <pc:sldMk cId="35847970" sldId="337"/>
            <ac:spMk id="6" creationId="{4018971F-6A32-3243-8A7D-8D915CE1D7A8}"/>
          </ac:spMkLst>
        </pc:spChg>
        <pc:spChg chg="add mod">
          <ac:chgData name="Wanjun Lin" userId="7097a21d-451e-4fcb-b551-71e2ea797604" providerId="ADAL" clId="{CE5D551C-F6F6-4DF9-8D29-4CFE56209E85}" dt="2023-01-25T09:11:36.468" v="2225" actId="1076"/>
          <ac:spMkLst>
            <pc:docMk/>
            <pc:sldMk cId="35847970" sldId="337"/>
            <ac:spMk id="7" creationId="{46AAEB66-EBCB-40D4-9709-18B2DE4139EE}"/>
          </ac:spMkLst>
        </pc:spChg>
        <pc:spChg chg="add del mod">
          <ac:chgData name="Wanjun Lin" userId="7097a21d-451e-4fcb-b551-71e2ea797604" providerId="ADAL" clId="{CE5D551C-F6F6-4DF9-8D29-4CFE56209E85}" dt="2023-01-25T09:11:27.069" v="2223" actId="478"/>
          <ac:spMkLst>
            <pc:docMk/>
            <pc:sldMk cId="35847970" sldId="337"/>
            <ac:spMk id="8" creationId="{3F0C22B5-809C-40A9-8AEB-EFA45A8022EA}"/>
          </ac:spMkLst>
        </pc:spChg>
      </pc:sldChg>
      <pc:sldChg chg="modSp add">
        <pc:chgData name="Wanjun Lin" userId="7097a21d-451e-4fcb-b551-71e2ea797604" providerId="ADAL" clId="{CE5D551C-F6F6-4DF9-8D29-4CFE56209E85}" dt="2023-01-24T13:58:29.726" v="1452" actId="27636"/>
        <pc:sldMkLst>
          <pc:docMk/>
          <pc:sldMk cId="2901087481" sldId="338"/>
        </pc:sldMkLst>
        <pc:spChg chg="mod">
          <ac:chgData name="Wanjun Lin" userId="7097a21d-451e-4fcb-b551-71e2ea797604" providerId="ADAL" clId="{CE5D551C-F6F6-4DF9-8D29-4CFE56209E85}" dt="2023-01-24T13:58:29.726" v="1452" actId="27636"/>
          <ac:spMkLst>
            <pc:docMk/>
            <pc:sldMk cId="2901087481" sldId="338"/>
            <ac:spMk id="3" creationId="{B2703807-EFD2-C04B-9F46-DB799850D0A9}"/>
          </ac:spMkLst>
        </pc:spChg>
      </pc:sldChg>
      <pc:sldChg chg="modSp add">
        <pc:chgData name="Wanjun Lin" userId="7097a21d-451e-4fcb-b551-71e2ea797604" providerId="ADAL" clId="{CE5D551C-F6F6-4DF9-8D29-4CFE56209E85}" dt="2023-01-25T09:22:38.606" v="2523" actId="20577"/>
        <pc:sldMkLst>
          <pc:docMk/>
          <pc:sldMk cId="2727404721" sldId="339"/>
        </pc:sldMkLst>
        <pc:spChg chg="mod">
          <ac:chgData name="Wanjun Lin" userId="7097a21d-451e-4fcb-b551-71e2ea797604" providerId="ADAL" clId="{CE5D551C-F6F6-4DF9-8D29-4CFE56209E85}" dt="2023-01-25T09:22:38.606" v="2523" actId="20577"/>
          <ac:spMkLst>
            <pc:docMk/>
            <pc:sldMk cId="2727404721" sldId="339"/>
            <ac:spMk id="2" creationId="{9A4E5982-0C3A-BE49-813C-00EDC9C9B923}"/>
          </ac:spMkLst>
        </pc:spChg>
        <pc:spChg chg="mod">
          <ac:chgData name="Wanjun Lin" userId="7097a21d-451e-4fcb-b551-71e2ea797604" providerId="ADAL" clId="{CE5D551C-F6F6-4DF9-8D29-4CFE56209E85}" dt="2023-01-25T09:22:33.079" v="2516" actId="20577"/>
          <ac:spMkLst>
            <pc:docMk/>
            <pc:sldMk cId="2727404721" sldId="339"/>
            <ac:spMk id="3" creationId="{55244055-1693-804E-9279-BCDB0E1F897F}"/>
          </ac:spMkLst>
        </pc:spChg>
      </pc:sldChg>
      <pc:sldChg chg="add">
        <pc:chgData name="Wanjun Lin" userId="7097a21d-451e-4fcb-b551-71e2ea797604" providerId="ADAL" clId="{CE5D551C-F6F6-4DF9-8D29-4CFE56209E85}" dt="2023-01-25T09:22:08.196" v="2507"/>
        <pc:sldMkLst>
          <pc:docMk/>
          <pc:sldMk cId="3186129444" sldId="340"/>
        </pc:sldMkLst>
      </pc:sldChg>
      <pc:sldMasterChg chg="delSldLayout">
        <pc:chgData name="Wanjun Lin" userId="7097a21d-451e-4fcb-b551-71e2ea797604" providerId="ADAL" clId="{CE5D551C-F6F6-4DF9-8D29-4CFE56209E85}" dt="2023-01-24T10:45:42.020" v="433" actId="2696"/>
        <pc:sldMasterMkLst>
          <pc:docMk/>
          <pc:sldMasterMk cId="2254368318" sldId="2147483693"/>
        </pc:sldMasterMkLst>
        <pc:sldLayoutChg chg="del">
          <pc:chgData name="Wanjun Lin" userId="7097a21d-451e-4fcb-b551-71e2ea797604" providerId="ADAL" clId="{CE5D551C-F6F6-4DF9-8D29-4CFE56209E85}" dt="2023-01-24T10:45:42.020" v="433" actId="2696"/>
          <pc:sldLayoutMkLst>
            <pc:docMk/>
            <pc:sldMasterMk cId="2254368318" sldId="2147483693"/>
            <pc:sldLayoutMk cId="2060436611" sldId="214748370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CL" dirty="0"/>
              <a:t>Ice-cream vs</a:t>
            </a:r>
            <a:r>
              <a:rPr lang="es-CL" baseline="0" dirty="0"/>
              <a:t> Dopamine</a:t>
            </a:r>
            <a:endParaRPr lang="es-CL"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Hoja1!$B$1</c:f>
              <c:strCache>
                <c:ptCount val="1"/>
              </c:strCache>
            </c:strRef>
          </c:tx>
          <c:spPr>
            <a:ln w="28575"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numFmt formatCode="General"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rendlineLbl>
          </c:trendline>
          <c:cat>
            <c:numRef>
              <c:f>Hoja1!$A$2:$A$5</c:f>
              <c:numCache>
                <c:formatCode>General</c:formatCode>
                <c:ptCount val="4"/>
                <c:pt idx="0">
                  <c:v>200</c:v>
                </c:pt>
                <c:pt idx="1">
                  <c:v>300</c:v>
                </c:pt>
                <c:pt idx="2">
                  <c:v>400</c:v>
                </c:pt>
              </c:numCache>
            </c:numRef>
          </c:cat>
          <c:val>
            <c:numRef>
              <c:f>Hoja1!$B$2:$B$5</c:f>
              <c:numCache>
                <c:formatCode>General</c:formatCode>
                <c:ptCount val="4"/>
                <c:pt idx="0">
                  <c:v>0.02</c:v>
                </c:pt>
                <c:pt idx="1">
                  <c:v>6.0999999999999999E-2</c:v>
                </c:pt>
                <c:pt idx="2">
                  <c:v>8.5000000000000006E-2</c:v>
                </c:pt>
              </c:numCache>
            </c:numRef>
          </c:val>
          <c:smooth val="0"/>
          <c:extLst>
            <c:ext xmlns:c16="http://schemas.microsoft.com/office/drawing/2014/chart" uri="{C3380CC4-5D6E-409C-BE32-E72D297353CC}">
              <c16:uniqueId val="{00000000-9C3D-844A-BBBA-DCBB57E62394}"/>
            </c:ext>
          </c:extLst>
        </c:ser>
        <c:ser>
          <c:idx val="1"/>
          <c:order val="1"/>
          <c:tx>
            <c:strRef>
              <c:f>Hoja1!$C$1</c:f>
              <c:strCache>
                <c:ptCount val="1"/>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Hoja1!$A$2:$A$5</c:f>
              <c:numCache>
                <c:formatCode>General</c:formatCode>
                <c:ptCount val="4"/>
                <c:pt idx="0">
                  <c:v>200</c:v>
                </c:pt>
                <c:pt idx="1">
                  <c:v>300</c:v>
                </c:pt>
                <c:pt idx="2">
                  <c:v>400</c:v>
                </c:pt>
              </c:numCache>
            </c:numRef>
          </c:cat>
          <c:val>
            <c:numRef>
              <c:f>Hoja1!$C$2:$C$5</c:f>
              <c:numCache>
                <c:formatCode>General</c:formatCode>
                <c:ptCount val="4"/>
              </c:numCache>
            </c:numRef>
          </c:val>
          <c:smooth val="0"/>
          <c:extLst>
            <c:ext xmlns:c16="http://schemas.microsoft.com/office/drawing/2014/chart" uri="{C3380CC4-5D6E-409C-BE32-E72D297353CC}">
              <c16:uniqueId val="{00000001-9C3D-844A-BBBA-DCBB57E62394}"/>
            </c:ext>
          </c:extLst>
        </c:ser>
        <c:ser>
          <c:idx val="2"/>
          <c:order val="2"/>
          <c:tx>
            <c:strRef>
              <c:f>Hoja1!$D$1</c:f>
              <c:strCache>
                <c:ptCount val="1"/>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Hoja1!$A$2:$A$5</c:f>
              <c:numCache>
                <c:formatCode>General</c:formatCode>
                <c:ptCount val="4"/>
                <c:pt idx="0">
                  <c:v>200</c:v>
                </c:pt>
                <c:pt idx="1">
                  <c:v>300</c:v>
                </c:pt>
                <c:pt idx="2">
                  <c:v>400</c:v>
                </c:pt>
              </c:numCache>
            </c:numRef>
          </c:cat>
          <c:val>
            <c:numRef>
              <c:f>Hoja1!$D$2:$D$5</c:f>
              <c:numCache>
                <c:formatCode>General</c:formatCode>
                <c:ptCount val="4"/>
              </c:numCache>
            </c:numRef>
          </c:val>
          <c:smooth val="0"/>
          <c:extLst>
            <c:ext xmlns:c16="http://schemas.microsoft.com/office/drawing/2014/chart" uri="{C3380CC4-5D6E-409C-BE32-E72D297353CC}">
              <c16:uniqueId val="{00000002-9C3D-844A-BBBA-DCBB57E62394}"/>
            </c:ext>
          </c:extLst>
        </c:ser>
        <c:dLbls>
          <c:showLegendKey val="0"/>
          <c:showVal val="0"/>
          <c:showCatName val="0"/>
          <c:showSerName val="0"/>
          <c:showPercent val="0"/>
          <c:showBubbleSize val="0"/>
        </c:dLbls>
        <c:marker val="1"/>
        <c:smooth val="0"/>
        <c:axId val="884292127"/>
        <c:axId val="884293807"/>
      </c:lineChart>
      <c:catAx>
        <c:axId val="884292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4293807"/>
        <c:crosses val="autoZero"/>
        <c:auto val="1"/>
        <c:lblAlgn val="ctr"/>
        <c:lblOffset val="100"/>
        <c:noMultiLvlLbl val="0"/>
      </c:catAx>
      <c:valAx>
        <c:axId val="8842938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42921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Hoja1!$B$1</c:f>
              <c:strCache>
                <c:ptCount val="1"/>
              </c:strCache>
            </c:strRef>
          </c:tx>
          <c:spPr>
            <a:ln w="28575"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11509542608475021"/>
                  <c:y val="-1.4025899405241671E-2"/>
                </c:manualLayout>
              </c:layout>
              <c:numFmt formatCode="General"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rendlineLbl>
          </c:trendline>
          <c:cat>
            <c:numRef>
              <c:f>Hoja1!$A$2:$A$5</c:f>
              <c:numCache>
                <c:formatCode>General</c:formatCode>
                <c:ptCount val="4"/>
                <c:pt idx="0">
                  <c:v>200</c:v>
                </c:pt>
                <c:pt idx="1">
                  <c:v>300</c:v>
                </c:pt>
                <c:pt idx="2">
                  <c:v>400</c:v>
                </c:pt>
              </c:numCache>
            </c:numRef>
          </c:cat>
          <c:val>
            <c:numRef>
              <c:f>Hoja1!$B$2:$B$5</c:f>
              <c:numCache>
                <c:formatCode>General</c:formatCode>
                <c:ptCount val="4"/>
                <c:pt idx="0">
                  <c:v>0.02</c:v>
                </c:pt>
                <c:pt idx="1">
                  <c:v>6.0999999999999999E-2</c:v>
                </c:pt>
                <c:pt idx="2">
                  <c:v>8.5000000000000006E-2</c:v>
                </c:pt>
              </c:numCache>
            </c:numRef>
          </c:val>
          <c:smooth val="0"/>
          <c:extLst>
            <c:ext xmlns:c16="http://schemas.microsoft.com/office/drawing/2014/chart" uri="{C3380CC4-5D6E-409C-BE32-E72D297353CC}">
              <c16:uniqueId val="{00000001-7085-7E4A-8574-04FC7E2E016C}"/>
            </c:ext>
          </c:extLst>
        </c:ser>
        <c:ser>
          <c:idx val="1"/>
          <c:order val="1"/>
          <c:tx>
            <c:strRef>
              <c:f>Hoja1!$C$1</c:f>
              <c:strCache>
                <c:ptCount val="1"/>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Hoja1!$A$2:$A$5</c:f>
              <c:numCache>
                <c:formatCode>General</c:formatCode>
                <c:ptCount val="4"/>
                <c:pt idx="0">
                  <c:v>200</c:v>
                </c:pt>
                <c:pt idx="1">
                  <c:v>300</c:v>
                </c:pt>
                <c:pt idx="2">
                  <c:v>400</c:v>
                </c:pt>
              </c:numCache>
            </c:numRef>
          </c:cat>
          <c:val>
            <c:numRef>
              <c:f>Hoja1!$C$2:$C$5</c:f>
              <c:numCache>
                <c:formatCode>General</c:formatCode>
                <c:ptCount val="4"/>
              </c:numCache>
            </c:numRef>
          </c:val>
          <c:smooth val="0"/>
          <c:extLst>
            <c:ext xmlns:c16="http://schemas.microsoft.com/office/drawing/2014/chart" uri="{C3380CC4-5D6E-409C-BE32-E72D297353CC}">
              <c16:uniqueId val="{00000002-7085-7E4A-8574-04FC7E2E016C}"/>
            </c:ext>
          </c:extLst>
        </c:ser>
        <c:ser>
          <c:idx val="2"/>
          <c:order val="2"/>
          <c:tx>
            <c:strRef>
              <c:f>Hoja1!$D$1</c:f>
              <c:strCache>
                <c:ptCount val="1"/>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Hoja1!$A$2:$A$5</c:f>
              <c:numCache>
                <c:formatCode>General</c:formatCode>
                <c:ptCount val="4"/>
                <c:pt idx="0">
                  <c:v>200</c:v>
                </c:pt>
                <c:pt idx="1">
                  <c:v>300</c:v>
                </c:pt>
                <c:pt idx="2">
                  <c:v>400</c:v>
                </c:pt>
              </c:numCache>
            </c:numRef>
          </c:cat>
          <c:val>
            <c:numRef>
              <c:f>Hoja1!$D$2:$D$5</c:f>
              <c:numCache>
                <c:formatCode>General</c:formatCode>
                <c:ptCount val="4"/>
              </c:numCache>
            </c:numRef>
          </c:val>
          <c:smooth val="0"/>
          <c:extLst>
            <c:ext xmlns:c16="http://schemas.microsoft.com/office/drawing/2014/chart" uri="{C3380CC4-5D6E-409C-BE32-E72D297353CC}">
              <c16:uniqueId val="{00000003-7085-7E4A-8574-04FC7E2E016C}"/>
            </c:ext>
          </c:extLst>
        </c:ser>
        <c:dLbls>
          <c:showLegendKey val="0"/>
          <c:showVal val="0"/>
          <c:showCatName val="0"/>
          <c:showSerName val="0"/>
          <c:showPercent val="0"/>
          <c:showBubbleSize val="0"/>
        </c:dLbls>
        <c:marker val="1"/>
        <c:smooth val="0"/>
        <c:axId val="884292127"/>
        <c:axId val="884293807"/>
      </c:lineChart>
      <c:catAx>
        <c:axId val="884292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4293807"/>
        <c:crosses val="autoZero"/>
        <c:auto val="1"/>
        <c:lblAlgn val="ctr"/>
        <c:lblOffset val="100"/>
        <c:noMultiLvlLbl val="0"/>
      </c:catAx>
      <c:valAx>
        <c:axId val="8842938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42921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115102-D13C-49A3-81DA-E7AAEE9A559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D321FA8D-4EC4-4CDA-A7BB-1F5D256FC264}">
      <dgm:prSet phldrT="[Text]"/>
      <dgm:spPr/>
      <dgm:t>
        <a:bodyPr/>
        <a:lstStyle/>
        <a:p>
          <a:r>
            <a:rPr lang="en-US" dirty="0"/>
            <a:t>T-test</a:t>
          </a:r>
          <a:endParaRPr lang="en-GB" dirty="0"/>
        </a:p>
      </dgm:t>
    </dgm:pt>
    <dgm:pt modelId="{1F7A2D5F-2FDE-4843-B819-2C089357A29A}" type="parTrans" cxnId="{3C7399EF-54E6-4C04-80F9-4C600E1B7BF5}">
      <dgm:prSet/>
      <dgm:spPr/>
      <dgm:t>
        <a:bodyPr/>
        <a:lstStyle/>
        <a:p>
          <a:endParaRPr lang="en-GB"/>
        </a:p>
      </dgm:t>
    </dgm:pt>
    <dgm:pt modelId="{413D886A-686E-4730-A209-1C2877182A9A}" type="sibTrans" cxnId="{3C7399EF-54E6-4C04-80F9-4C600E1B7BF5}">
      <dgm:prSet/>
      <dgm:spPr/>
      <dgm:t>
        <a:bodyPr/>
        <a:lstStyle/>
        <a:p>
          <a:endParaRPr lang="en-GB"/>
        </a:p>
      </dgm:t>
    </dgm:pt>
    <dgm:pt modelId="{52A97D1C-E24C-459E-9A69-F05D1A8FB428}">
      <dgm:prSet phldrT="[Text]"/>
      <dgm:spPr/>
      <dgm:t>
        <a:bodyPr/>
        <a:lstStyle/>
        <a:p>
          <a:r>
            <a:rPr lang="en-US" dirty="0"/>
            <a:t>One-sample t-test</a:t>
          </a:r>
          <a:endParaRPr lang="en-GB" dirty="0"/>
        </a:p>
      </dgm:t>
    </dgm:pt>
    <dgm:pt modelId="{88859F5D-D0B3-47CF-BFF7-765B69F3F25C}" type="parTrans" cxnId="{0C2CA6A0-303B-4881-A47B-C7F0CC05D680}">
      <dgm:prSet/>
      <dgm:spPr/>
      <dgm:t>
        <a:bodyPr/>
        <a:lstStyle/>
        <a:p>
          <a:endParaRPr lang="en-GB"/>
        </a:p>
      </dgm:t>
    </dgm:pt>
    <dgm:pt modelId="{92B90925-1346-4C6B-B95A-EB93EB790DCD}" type="sibTrans" cxnId="{0C2CA6A0-303B-4881-A47B-C7F0CC05D680}">
      <dgm:prSet/>
      <dgm:spPr/>
      <dgm:t>
        <a:bodyPr/>
        <a:lstStyle/>
        <a:p>
          <a:endParaRPr lang="en-GB"/>
        </a:p>
      </dgm:t>
    </dgm:pt>
    <dgm:pt modelId="{0D2F5E33-E951-411E-9CDA-3CB005837427}">
      <dgm:prSet phldrT="[Text]"/>
      <dgm:spPr/>
      <dgm:t>
        <a:bodyPr/>
        <a:lstStyle/>
        <a:p>
          <a:r>
            <a:rPr lang="en-US" dirty="0"/>
            <a:t>Regression</a:t>
          </a:r>
          <a:endParaRPr lang="en-GB" dirty="0"/>
        </a:p>
      </dgm:t>
    </dgm:pt>
    <dgm:pt modelId="{CE99770C-5117-4D8A-AC87-F4CF246790A8}" type="parTrans" cxnId="{3060EB4B-A82A-4600-A06D-6C33FAB7E747}">
      <dgm:prSet/>
      <dgm:spPr/>
      <dgm:t>
        <a:bodyPr/>
        <a:lstStyle/>
        <a:p>
          <a:endParaRPr lang="en-GB"/>
        </a:p>
      </dgm:t>
    </dgm:pt>
    <dgm:pt modelId="{12F451A5-5DC2-476F-A56C-1E1890752AAB}" type="sibTrans" cxnId="{3060EB4B-A82A-4600-A06D-6C33FAB7E747}">
      <dgm:prSet/>
      <dgm:spPr/>
      <dgm:t>
        <a:bodyPr/>
        <a:lstStyle/>
        <a:p>
          <a:endParaRPr lang="en-GB"/>
        </a:p>
      </dgm:t>
    </dgm:pt>
    <dgm:pt modelId="{A8E7AD52-7803-4127-A402-E0BC80B9EBC3}">
      <dgm:prSet phldrT="[Text]"/>
      <dgm:spPr/>
      <dgm:t>
        <a:bodyPr/>
        <a:lstStyle/>
        <a:p>
          <a:r>
            <a:rPr lang="en-US" dirty="0"/>
            <a:t>ANOVA</a:t>
          </a:r>
          <a:endParaRPr lang="en-GB" dirty="0"/>
        </a:p>
      </dgm:t>
    </dgm:pt>
    <dgm:pt modelId="{C67C2325-A998-4FF7-9DC7-080D8EAA7172}" type="parTrans" cxnId="{87DAA22E-0B80-4160-94ED-C8282C3010C0}">
      <dgm:prSet/>
      <dgm:spPr/>
      <dgm:t>
        <a:bodyPr/>
        <a:lstStyle/>
        <a:p>
          <a:endParaRPr lang="en-GB"/>
        </a:p>
      </dgm:t>
    </dgm:pt>
    <dgm:pt modelId="{89C39ED6-B971-4700-A615-22F10D3ACB9F}" type="sibTrans" cxnId="{87DAA22E-0B80-4160-94ED-C8282C3010C0}">
      <dgm:prSet/>
      <dgm:spPr/>
      <dgm:t>
        <a:bodyPr/>
        <a:lstStyle/>
        <a:p>
          <a:endParaRPr lang="en-GB"/>
        </a:p>
      </dgm:t>
    </dgm:pt>
    <dgm:pt modelId="{BF98E468-82B1-4D51-AEC0-B3CC485DC63F}">
      <dgm:prSet phldrT="[Text]"/>
      <dgm:spPr/>
      <dgm:t>
        <a:bodyPr/>
        <a:lstStyle/>
        <a:p>
          <a:r>
            <a:rPr lang="en-US" dirty="0"/>
            <a:t>Paired t-test</a:t>
          </a:r>
          <a:endParaRPr lang="en-GB" dirty="0"/>
        </a:p>
      </dgm:t>
    </dgm:pt>
    <dgm:pt modelId="{539EC53E-872C-48B6-83BD-5FD7A6909BDE}" type="parTrans" cxnId="{732DEB1C-1128-40C5-88F2-661B6EF9AF8D}">
      <dgm:prSet/>
      <dgm:spPr/>
      <dgm:t>
        <a:bodyPr/>
        <a:lstStyle/>
        <a:p>
          <a:endParaRPr lang="en-GB"/>
        </a:p>
      </dgm:t>
    </dgm:pt>
    <dgm:pt modelId="{820BE519-6D27-4627-A37C-68FDF8F2DDD4}" type="sibTrans" cxnId="{732DEB1C-1128-40C5-88F2-661B6EF9AF8D}">
      <dgm:prSet/>
      <dgm:spPr/>
      <dgm:t>
        <a:bodyPr/>
        <a:lstStyle/>
        <a:p>
          <a:endParaRPr lang="en-GB"/>
        </a:p>
      </dgm:t>
    </dgm:pt>
    <dgm:pt modelId="{214000D5-1F80-490B-8C58-F290A3EAD712}">
      <dgm:prSet phldrT="[Text]"/>
      <dgm:spPr/>
      <dgm:t>
        <a:bodyPr/>
        <a:lstStyle/>
        <a:p>
          <a:r>
            <a:rPr lang="en-US" dirty="0"/>
            <a:t>Two-sample t-test</a:t>
          </a:r>
          <a:endParaRPr lang="en-GB" dirty="0"/>
        </a:p>
      </dgm:t>
    </dgm:pt>
    <dgm:pt modelId="{47A7791B-B72C-4333-95E1-4DDC77BD4AAD}" type="parTrans" cxnId="{80BE33C3-1A5E-4762-9D7A-18E40F6917E7}">
      <dgm:prSet/>
      <dgm:spPr/>
      <dgm:t>
        <a:bodyPr/>
        <a:lstStyle/>
        <a:p>
          <a:endParaRPr lang="en-GB"/>
        </a:p>
      </dgm:t>
    </dgm:pt>
    <dgm:pt modelId="{AA84C044-23E8-43F6-A221-8CE59ACC8835}" type="sibTrans" cxnId="{80BE33C3-1A5E-4762-9D7A-18E40F6917E7}">
      <dgm:prSet/>
      <dgm:spPr/>
      <dgm:t>
        <a:bodyPr/>
        <a:lstStyle/>
        <a:p>
          <a:endParaRPr lang="en-GB"/>
        </a:p>
      </dgm:t>
    </dgm:pt>
    <dgm:pt modelId="{4AEEDDB7-DC22-4C8A-A3D0-24604393A1BA}">
      <dgm:prSet phldrT="[Text]"/>
      <dgm:spPr/>
      <dgm:t>
        <a:bodyPr/>
        <a:lstStyle/>
        <a:p>
          <a:r>
            <a:rPr lang="en-US" dirty="0"/>
            <a:t>One-way</a:t>
          </a:r>
          <a:endParaRPr lang="en-GB" dirty="0"/>
        </a:p>
      </dgm:t>
    </dgm:pt>
    <dgm:pt modelId="{9C965E7E-D5F5-40BB-98CA-601F18E43BE0}" type="parTrans" cxnId="{CD09CF2D-4CE2-47B2-8EA8-E0BE740C2D70}">
      <dgm:prSet/>
      <dgm:spPr/>
      <dgm:t>
        <a:bodyPr/>
        <a:lstStyle/>
        <a:p>
          <a:endParaRPr lang="en-GB"/>
        </a:p>
      </dgm:t>
    </dgm:pt>
    <dgm:pt modelId="{95E8A144-C129-458E-9C64-E545E4F346A2}" type="sibTrans" cxnId="{CD09CF2D-4CE2-47B2-8EA8-E0BE740C2D70}">
      <dgm:prSet/>
      <dgm:spPr/>
      <dgm:t>
        <a:bodyPr/>
        <a:lstStyle/>
        <a:p>
          <a:endParaRPr lang="en-GB"/>
        </a:p>
      </dgm:t>
    </dgm:pt>
    <dgm:pt modelId="{A6CF92BB-AC67-4876-AF11-AC23F5D06418}">
      <dgm:prSet phldrT="[Text]"/>
      <dgm:spPr/>
      <dgm:t>
        <a:bodyPr/>
        <a:lstStyle/>
        <a:p>
          <a:r>
            <a:rPr lang="en-US" dirty="0"/>
            <a:t>Repeated</a:t>
          </a:r>
          <a:endParaRPr lang="en-GB" dirty="0"/>
        </a:p>
      </dgm:t>
    </dgm:pt>
    <dgm:pt modelId="{EF4EF865-239B-4B4C-8E74-36D75B03C019}" type="parTrans" cxnId="{197F1DD5-B92C-4216-9BB9-E192D7D2561C}">
      <dgm:prSet/>
      <dgm:spPr/>
      <dgm:t>
        <a:bodyPr/>
        <a:lstStyle/>
        <a:p>
          <a:endParaRPr lang="en-GB"/>
        </a:p>
      </dgm:t>
    </dgm:pt>
    <dgm:pt modelId="{7E79D27C-5848-4DBE-804F-D60B8BAD3105}" type="sibTrans" cxnId="{197F1DD5-B92C-4216-9BB9-E192D7D2561C}">
      <dgm:prSet/>
      <dgm:spPr/>
      <dgm:t>
        <a:bodyPr/>
        <a:lstStyle/>
        <a:p>
          <a:endParaRPr lang="en-GB"/>
        </a:p>
      </dgm:t>
    </dgm:pt>
    <dgm:pt modelId="{BC5DABC0-9F82-4B63-87BE-F0EABCA52AC9}">
      <dgm:prSet phldrT="[Text]"/>
      <dgm:spPr/>
      <dgm:t>
        <a:bodyPr/>
        <a:lstStyle/>
        <a:p>
          <a:r>
            <a:rPr lang="en-US" dirty="0"/>
            <a:t>Linear Regression</a:t>
          </a:r>
          <a:endParaRPr lang="en-GB" dirty="0"/>
        </a:p>
      </dgm:t>
    </dgm:pt>
    <dgm:pt modelId="{1DA279D8-EF4B-4673-B8EA-31B66E75D41C}" type="parTrans" cxnId="{5ACFC90F-F793-4EA3-B9FB-8AF5E2F21E6A}">
      <dgm:prSet/>
      <dgm:spPr/>
      <dgm:t>
        <a:bodyPr/>
        <a:lstStyle/>
        <a:p>
          <a:endParaRPr lang="en-GB"/>
        </a:p>
      </dgm:t>
    </dgm:pt>
    <dgm:pt modelId="{9BD7FD3C-A841-4B08-8144-92D7AEA8F00A}" type="sibTrans" cxnId="{5ACFC90F-F793-4EA3-B9FB-8AF5E2F21E6A}">
      <dgm:prSet/>
      <dgm:spPr/>
      <dgm:t>
        <a:bodyPr/>
        <a:lstStyle/>
        <a:p>
          <a:endParaRPr lang="en-GB"/>
        </a:p>
      </dgm:t>
    </dgm:pt>
    <dgm:pt modelId="{2AE59378-9FB0-4815-B555-91C54F382C0D}">
      <dgm:prSet phldrT="[Text]"/>
      <dgm:spPr/>
      <dgm:t>
        <a:bodyPr/>
        <a:lstStyle/>
        <a:p>
          <a:r>
            <a:rPr lang="en-US" dirty="0"/>
            <a:t>Two/More-way</a:t>
          </a:r>
          <a:endParaRPr lang="en-GB" dirty="0"/>
        </a:p>
      </dgm:t>
    </dgm:pt>
    <dgm:pt modelId="{25989A88-B067-4E6A-96F5-8B557BA7DE19}" type="parTrans" cxnId="{D0737C05-BF94-4BE5-B98B-151F6CD2A86D}">
      <dgm:prSet/>
      <dgm:spPr/>
    </dgm:pt>
    <dgm:pt modelId="{F2E5CAB2-3309-4654-A764-3646F62FC00B}" type="sibTrans" cxnId="{D0737C05-BF94-4BE5-B98B-151F6CD2A86D}">
      <dgm:prSet/>
      <dgm:spPr/>
    </dgm:pt>
    <dgm:pt modelId="{C88CE5E9-4E79-43A5-8878-1CF11A336987}" type="pres">
      <dgm:prSet presAssocID="{FC115102-D13C-49A3-81DA-E7AAEE9A559D}" presName="linear" presStyleCnt="0">
        <dgm:presLayoutVars>
          <dgm:dir/>
          <dgm:animLvl val="lvl"/>
          <dgm:resizeHandles val="exact"/>
        </dgm:presLayoutVars>
      </dgm:prSet>
      <dgm:spPr/>
    </dgm:pt>
    <dgm:pt modelId="{2F71602E-7447-409D-BB4F-BF2619E98686}" type="pres">
      <dgm:prSet presAssocID="{D321FA8D-4EC4-4CDA-A7BB-1F5D256FC264}" presName="parentLin" presStyleCnt="0"/>
      <dgm:spPr/>
    </dgm:pt>
    <dgm:pt modelId="{E657B7F0-A34C-4EB6-B6F9-7FBBC6654E0D}" type="pres">
      <dgm:prSet presAssocID="{D321FA8D-4EC4-4CDA-A7BB-1F5D256FC264}" presName="parentLeftMargin" presStyleLbl="node1" presStyleIdx="0" presStyleCnt="3"/>
      <dgm:spPr/>
    </dgm:pt>
    <dgm:pt modelId="{89C83240-2CAC-49CE-9775-FAC27E41CABB}" type="pres">
      <dgm:prSet presAssocID="{D321FA8D-4EC4-4CDA-A7BB-1F5D256FC264}" presName="parentText" presStyleLbl="node1" presStyleIdx="0" presStyleCnt="3">
        <dgm:presLayoutVars>
          <dgm:chMax val="0"/>
          <dgm:bulletEnabled val="1"/>
        </dgm:presLayoutVars>
      </dgm:prSet>
      <dgm:spPr/>
    </dgm:pt>
    <dgm:pt modelId="{9BAC4047-6A8F-4766-8129-BE3FA3D2918C}" type="pres">
      <dgm:prSet presAssocID="{D321FA8D-4EC4-4CDA-A7BB-1F5D256FC264}" presName="negativeSpace" presStyleCnt="0"/>
      <dgm:spPr/>
    </dgm:pt>
    <dgm:pt modelId="{E57C9B13-48CB-485F-90E8-EE76E320BF53}" type="pres">
      <dgm:prSet presAssocID="{D321FA8D-4EC4-4CDA-A7BB-1F5D256FC264}" presName="childText" presStyleLbl="conFgAcc1" presStyleIdx="0" presStyleCnt="3">
        <dgm:presLayoutVars>
          <dgm:bulletEnabled val="1"/>
        </dgm:presLayoutVars>
      </dgm:prSet>
      <dgm:spPr/>
    </dgm:pt>
    <dgm:pt modelId="{3F82CF03-CFD5-4DA6-BEF9-57F431C3BDEF}" type="pres">
      <dgm:prSet presAssocID="{413D886A-686E-4730-A209-1C2877182A9A}" presName="spaceBetweenRectangles" presStyleCnt="0"/>
      <dgm:spPr/>
    </dgm:pt>
    <dgm:pt modelId="{42A311ED-6F2E-4B5F-AD6F-89CE142F1B67}" type="pres">
      <dgm:prSet presAssocID="{A8E7AD52-7803-4127-A402-E0BC80B9EBC3}" presName="parentLin" presStyleCnt="0"/>
      <dgm:spPr/>
    </dgm:pt>
    <dgm:pt modelId="{A78394D3-B490-4038-B9FE-5F55652AA070}" type="pres">
      <dgm:prSet presAssocID="{A8E7AD52-7803-4127-A402-E0BC80B9EBC3}" presName="parentLeftMargin" presStyleLbl="node1" presStyleIdx="0" presStyleCnt="3"/>
      <dgm:spPr/>
    </dgm:pt>
    <dgm:pt modelId="{B84FB227-E463-4A00-8B27-E0DC7783B1FD}" type="pres">
      <dgm:prSet presAssocID="{A8E7AD52-7803-4127-A402-E0BC80B9EBC3}" presName="parentText" presStyleLbl="node1" presStyleIdx="1" presStyleCnt="3">
        <dgm:presLayoutVars>
          <dgm:chMax val="0"/>
          <dgm:bulletEnabled val="1"/>
        </dgm:presLayoutVars>
      </dgm:prSet>
      <dgm:spPr/>
    </dgm:pt>
    <dgm:pt modelId="{F675F116-155B-4394-96C3-FA7550C3EC3F}" type="pres">
      <dgm:prSet presAssocID="{A8E7AD52-7803-4127-A402-E0BC80B9EBC3}" presName="negativeSpace" presStyleCnt="0"/>
      <dgm:spPr/>
    </dgm:pt>
    <dgm:pt modelId="{41D7F6EE-89B0-4728-9641-8A342EBC24D2}" type="pres">
      <dgm:prSet presAssocID="{A8E7AD52-7803-4127-A402-E0BC80B9EBC3}" presName="childText" presStyleLbl="conFgAcc1" presStyleIdx="1" presStyleCnt="3">
        <dgm:presLayoutVars>
          <dgm:bulletEnabled val="1"/>
        </dgm:presLayoutVars>
      </dgm:prSet>
      <dgm:spPr/>
    </dgm:pt>
    <dgm:pt modelId="{64178E0E-F1CE-4E65-B0EC-E0B66EE42F3A}" type="pres">
      <dgm:prSet presAssocID="{89C39ED6-B971-4700-A615-22F10D3ACB9F}" presName="spaceBetweenRectangles" presStyleCnt="0"/>
      <dgm:spPr/>
    </dgm:pt>
    <dgm:pt modelId="{3B6D8BB2-D171-438A-8E1D-82CED23E6B1E}" type="pres">
      <dgm:prSet presAssocID="{0D2F5E33-E951-411E-9CDA-3CB005837427}" presName="parentLin" presStyleCnt="0"/>
      <dgm:spPr/>
    </dgm:pt>
    <dgm:pt modelId="{BFF563E2-223E-4F7C-A4DB-975292B31C54}" type="pres">
      <dgm:prSet presAssocID="{0D2F5E33-E951-411E-9CDA-3CB005837427}" presName="parentLeftMargin" presStyleLbl="node1" presStyleIdx="1" presStyleCnt="3"/>
      <dgm:spPr/>
    </dgm:pt>
    <dgm:pt modelId="{3779D327-97AC-49E6-A24E-FEFB37253698}" type="pres">
      <dgm:prSet presAssocID="{0D2F5E33-E951-411E-9CDA-3CB005837427}" presName="parentText" presStyleLbl="node1" presStyleIdx="2" presStyleCnt="3">
        <dgm:presLayoutVars>
          <dgm:chMax val="0"/>
          <dgm:bulletEnabled val="1"/>
        </dgm:presLayoutVars>
      </dgm:prSet>
      <dgm:spPr/>
    </dgm:pt>
    <dgm:pt modelId="{7A065287-D2BC-431C-8117-076BF8D0B862}" type="pres">
      <dgm:prSet presAssocID="{0D2F5E33-E951-411E-9CDA-3CB005837427}" presName="negativeSpace" presStyleCnt="0"/>
      <dgm:spPr/>
    </dgm:pt>
    <dgm:pt modelId="{B2A170C1-92C2-4D80-8569-0B817604E6A3}" type="pres">
      <dgm:prSet presAssocID="{0D2F5E33-E951-411E-9CDA-3CB005837427}" presName="childText" presStyleLbl="conFgAcc1" presStyleIdx="2" presStyleCnt="3">
        <dgm:presLayoutVars>
          <dgm:bulletEnabled val="1"/>
        </dgm:presLayoutVars>
      </dgm:prSet>
      <dgm:spPr/>
    </dgm:pt>
  </dgm:ptLst>
  <dgm:cxnLst>
    <dgm:cxn modelId="{2B434003-A649-4F83-8397-73948D550835}" type="presOf" srcId="{4AEEDDB7-DC22-4C8A-A3D0-24604393A1BA}" destId="{41D7F6EE-89B0-4728-9641-8A342EBC24D2}" srcOrd="0" destOrd="0" presId="urn:microsoft.com/office/officeart/2005/8/layout/list1"/>
    <dgm:cxn modelId="{D0737C05-BF94-4BE5-B98B-151F6CD2A86D}" srcId="{A8E7AD52-7803-4127-A402-E0BC80B9EBC3}" destId="{2AE59378-9FB0-4815-B555-91C54F382C0D}" srcOrd="1" destOrd="0" parTransId="{25989A88-B067-4E6A-96F5-8B557BA7DE19}" sibTransId="{F2E5CAB2-3309-4654-A764-3646F62FC00B}"/>
    <dgm:cxn modelId="{1C99C80A-7897-48AB-9F69-E1510F7CD879}" type="presOf" srcId="{0D2F5E33-E951-411E-9CDA-3CB005837427}" destId="{BFF563E2-223E-4F7C-A4DB-975292B31C54}" srcOrd="0" destOrd="0" presId="urn:microsoft.com/office/officeart/2005/8/layout/list1"/>
    <dgm:cxn modelId="{5ACFC90F-F793-4EA3-B9FB-8AF5E2F21E6A}" srcId="{0D2F5E33-E951-411E-9CDA-3CB005837427}" destId="{BC5DABC0-9F82-4B63-87BE-F0EABCA52AC9}" srcOrd="0" destOrd="0" parTransId="{1DA279D8-EF4B-4673-B8EA-31B66E75D41C}" sibTransId="{9BD7FD3C-A841-4B08-8144-92D7AEA8F00A}"/>
    <dgm:cxn modelId="{B2D7C918-C84D-4C6F-AF3B-69C30980FD20}" type="presOf" srcId="{D321FA8D-4EC4-4CDA-A7BB-1F5D256FC264}" destId="{E657B7F0-A34C-4EB6-B6F9-7FBBC6654E0D}" srcOrd="0" destOrd="0" presId="urn:microsoft.com/office/officeart/2005/8/layout/list1"/>
    <dgm:cxn modelId="{732DEB1C-1128-40C5-88F2-661B6EF9AF8D}" srcId="{D321FA8D-4EC4-4CDA-A7BB-1F5D256FC264}" destId="{BF98E468-82B1-4D51-AEC0-B3CC485DC63F}" srcOrd="1" destOrd="0" parTransId="{539EC53E-872C-48B6-83BD-5FD7A6909BDE}" sibTransId="{820BE519-6D27-4627-A37C-68FDF8F2DDD4}"/>
    <dgm:cxn modelId="{CD09CF2D-4CE2-47B2-8EA8-E0BE740C2D70}" srcId="{A8E7AD52-7803-4127-A402-E0BC80B9EBC3}" destId="{4AEEDDB7-DC22-4C8A-A3D0-24604393A1BA}" srcOrd="0" destOrd="0" parTransId="{9C965E7E-D5F5-40BB-98CA-601F18E43BE0}" sibTransId="{95E8A144-C129-458E-9C64-E545E4F346A2}"/>
    <dgm:cxn modelId="{87DAA22E-0B80-4160-94ED-C8282C3010C0}" srcId="{FC115102-D13C-49A3-81DA-E7AAEE9A559D}" destId="{A8E7AD52-7803-4127-A402-E0BC80B9EBC3}" srcOrd="1" destOrd="0" parTransId="{C67C2325-A998-4FF7-9DC7-080D8EAA7172}" sibTransId="{89C39ED6-B971-4700-A615-22F10D3ACB9F}"/>
    <dgm:cxn modelId="{179F1F2F-6988-435F-874D-5AE15D399230}" type="presOf" srcId="{BF98E468-82B1-4D51-AEC0-B3CC485DC63F}" destId="{E57C9B13-48CB-485F-90E8-EE76E320BF53}" srcOrd="0" destOrd="1" presId="urn:microsoft.com/office/officeart/2005/8/layout/list1"/>
    <dgm:cxn modelId="{00A6B63F-9CFB-4F27-90C8-DE14C93E52FD}" type="presOf" srcId="{2AE59378-9FB0-4815-B555-91C54F382C0D}" destId="{41D7F6EE-89B0-4728-9641-8A342EBC24D2}" srcOrd="0" destOrd="1" presId="urn:microsoft.com/office/officeart/2005/8/layout/list1"/>
    <dgm:cxn modelId="{E079515E-1322-4349-91C1-5573539589B8}" type="presOf" srcId="{D321FA8D-4EC4-4CDA-A7BB-1F5D256FC264}" destId="{89C83240-2CAC-49CE-9775-FAC27E41CABB}" srcOrd="1" destOrd="0" presId="urn:microsoft.com/office/officeart/2005/8/layout/list1"/>
    <dgm:cxn modelId="{928CF348-0535-4C0D-A948-430B646D7655}" type="presOf" srcId="{0D2F5E33-E951-411E-9CDA-3CB005837427}" destId="{3779D327-97AC-49E6-A24E-FEFB37253698}" srcOrd="1" destOrd="0" presId="urn:microsoft.com/office/officeart/2005/8/layout/list1"/>
    <dgm:cxn modelId="{030E7249-49DE-44B0-9A6A-E8F522A921E6}" type="presOf" srcId="{A6CF92BB-AC67-4876-AF11-AC23F5D06418}" destId="{41D7F6EE-89B0-4728-9641-8A342EBC24D2}" srcOrd="0" destOrd="2" presId="urn:microsoft.com/office/officeart/2005/8/layout/list1"/>
    <dgm:cxn modelId="{3060EB4B-A82A-4600-A06D-6C33FAB7E747}" srcId="{FC115102-D13C-49A3-81DA-E7AAEE9A559D}" destId="{0D2F5E33-E951-411E-9CDA-3CB005837427}" srcOrd="2" destOrd="0" parTransId="{CE99770C-5117-4D8A-AC87-F4CF246790A8}" sibTransId="{12F451A5-5DC2-476F-A56C-1E1890752AAB}"/>
    <dgm:cxn modelId="{FA047D83-DC31-4B5A-99A6-74A68B83DF1F}" type="presOf" srcId="{A8E7AD52-7803-4127-A402-E0BC80B9EBC3}" destId="{A78394D3-B490-4038-B9FE-5F55652AA070}" srcOrd="0" destOrd="0" presId="urn:microsoft.com/office/officeart/2005/8/layout/list1"/>
    <dgm:cxn modelId="{CD0C758B-E869-4021-A8F3-96C8B66EE7EE}" type="presOf" srcId="{214000D5-1F80-490B-8C58-F290A3EAD712}" destId="{E57C9B13-48CB-485F-90E8-EE76E320BF53}" srcOrd="0" destOrd="2" presId="urn:microsoft.com/office/officeart/2005/8/layout/list1"/>
    <dgm:cxn modelId="{0069FA97-7272-4C84-9F54-0DB758DFDEBC}" type="presOf" srcId="{BC5DABC0-9F82-4B63-87BE-F0EABCA52AC9}" destId="{B2A170C1-92C2-4D80-8569-0B817604E6A3}" srcOrd="0" destOrd="0" presId="urn:microsoft.com/office/officeart/2005/8/layout/list1"/>
    <dgm:cxn modelId="{0C2CA6A0-303B-4881-A47B-C7F0CC05D680}" srcId="{D321FA8D-4EC4-4CDA-A7BB-1F5D256FC264}" destId="{52A97D1C-E24C-459E-9A69-F05D1A8FB428}" srcOrd="0" destOrd="0" parTransId="{88859F5D-D0B3-47CF-BFF7-765B69F3F25C}" sibTransId="{92B90925-1346-4C6B-B95A-EB93EB790DCD}"/>
    <dgm:cxn modelId="{CE06D9A8-8614-4D8C-9572-D61C3A82C84D}" type="presOf" srcId="{FC115102-D13C-49A3-81DA-E7AAEE9A559D}" destId="{C88CE5E9-4E79-43A5-8878-1CF11A336987}" srcOrd="0" destOrd="0" presId="urn:microsoft.com/office/officeart/2005/8/layout/list1"/>
    <dgm:cxn modelId="{571A16C0-09A3-4387-9C80-E6DB0AB350A1}" type="presOf" srcId="{A8E7AD52-7803-4127-A402-E0BC80B9EBC3}" destId="{B84FB227-E463-4A00-8B27-E0DC7783B1FD}" srcOrd="1" destOrd="0" presId="urn:microsoft.com/office/officeart/2005/8/layout/list1"/>
    <dgm:cxn modelId="{80BE33C3-1A5E-4762-9D7A-18E40F6917E7}" srcId="{D321FA8D-4EC4-4CDA-A7BB-1F5D256FC264}" destId="{214000D5-1F80-490B-8C58-F290A3EAD712}" srcOrd="2" destOrd="0" parTransId="{47A7791B-B72C-4333-95E1-4DDC77BD4AAD}" sibTransId="{AA84C044-23E8-43F6-A221-8CE59ACC8835}"/>
    <dgm:cxn modelId="{197F1DD5-B92C-4216-9BB9-E192D7D2561C}" srcId="{A8E7AD52-7803-4127-A402-E0BC80B9EBC3}" destId="{A6CF92BB-AC67-4876-AF11-AC23F5D06418}" srcOrd="2" destOrd="0" parTransId="{EF4EF865-239B-4B4C-8E74-36D75B03C019}" sibTransId="{7E79D27C-5848-4DBE-804F-D60B8BAD3105}"/>
    <dgm:cxn modelId="{61A634EA-4F5D-4DD0-A430-EC65AA2CB83C}" type="presOf" srcId="{52A97D1C-E24C-459E-9A69-F05D1A8FB428}" destId="{E57C9B13-48CB-485F-90E8-EE76E320BF53}" srcOrd="0" destOrd="0" presId="urn:microsoft.com/office/officeart/2005/8/layout/list1"/>
    <dgm:cxn modelId="{3C7399EF-54E6-4C04-80F9-4C600E1B7BF5}" srcId="{FC115102-D13C-49A3-81DA-E7AAEE9A559D}" destId="{D321FA8D-4EC4-4CDA-A7BB-1F5D256FC264}" srcOrd="0" destOrd="0" parTransId="{1F7A2D5F-2FDE-4843-B819-2C089357A29A}" sibTransId="{413D886A-686E-4730-A209-1C2877182A9A}"/>
    <dgm:cxn modelId="{2E0062D2-4947-4F11-90DE-F6A4BDD2A798}" type="presParOf" srcId="{C88CE5E9-4E79-43A5-8878-1CF11A336987}" destId="{2F71602E-7447-409D-BB4F-BF2619E98686}" srcOrd="0" destOrd="0" presId="urn:microsoft.com/office/officeart/2005/8/layout/list1"/>
    <dgm:cxn modelId="{BAF15893-91FD-4067-97B9-00102133AD84}" type="presParOf" srcId="{2F71602E-7447-409D-BB4F-BF2619E98686}" destId="{E657B7F0-A34C-4EB6-B6F9-7FBBC6654E0D}" srcOrd="0" destOrd="0" presId="urn:microsoft.com/office/officeart/2005/8/layout/list1"/>
    <dgm:cxn modelId="{00D953D5-DEC9-406B-9E3F-02447A812ABD}" type="presParOf" srcId="{2F71602E-7447-409D-BB4F-BF2619E98686}" destId="{89C83240-2CAC-49CE-9775-FAC27E41CABB}" srcOrd="1" destOrd="0" presId="urn:microsoft.com/office/officeart/2005/8/layout/list1"/>
    <dgm:cxn modelId="{F6DECB66-A27E-4744-A05E-2B85BB6CF8B6}" type="presParOf" srcId="{C88CE5E9-4E79-43A5-8878-1CF11A336987}" destId="{9BAC4047-6A8F-4766-8129-BE3FA3D2918C}" srcOrd="1" destOrd="0" presId="urn:microsoft.com/office/officeart/2005/8/layout/list1"/>
    <dgm:cxn modelId="{33A4CDE6-6E18-417E-9386-E8C6FA22CB11}" type="presParOf" srcId="{C88CE5E9-4E79-43A5-8878-1CF11A336987}" destId="{E57C9B13-48CB-485F-90E8-EE76E320BF53}" srcOrd="2" destOrd="0" presId="urn:microsoft.com/office/officeart/2005/8/layout/list1"/>
    <dgm:cxn modelId="{2621D96E-5A17-414C-AB18-97890B1EF0AD}" type="presParOf" srcId="{C88CE5E9-4E79-43A5-8878-1CF11A336987}" destId="{3F82CF03-CFD5-4DA6-BEF9-57F431C3BDEF}" srcOrd="3" destOrd="0" presId="urn:microsoft.com/office/officeart/2005/8/layout/list1"/>
    <dgm:cxn modelId="{D7744E90-6935-4698-B8AD-395324D88E2E}" type="presParOf" srcId="{C88CE5E9-4E79-43A5-8878-1CF11A336987}" destId="{42A311ED-6F2E-4B5F-AD6F-89CE142F1B67}" srcOrd="4" destOrd="0" presId="urn:microsoft.com/office/officeart/2005/8/layout/list1"/>
    <dgm:cxn modelId="{DE21B1A6-D1D6-4A12-B137-B2956C4FF588}" type="presParOf" srcId="{42A311ED-6F2E-4B5F-AD6F-89CE142F1B67}" destId="{A78394D3-B490-4038-B9FE-5F55652AA070}" srcOrd="0" destOrd="0" presId="urn:microsoft.com/office/officeart/2005/8/layout/list1"/>
    <dgm:cxn modelId="{1414C074-DF8D-4698-81B9-C349F3994016}" type="presParOf" srcId="{42A311ED-6F2E-4B5F-AD6F-89CE142F1B67}" destId="{B84FB227-E463-4A00-8B27-E0DC7783B1FD}" srcOrd="1" destOrd="0" presId="urn:microsoft.com/office/officeart/2005/8/layout/list1"/>
    <dgm:cxn modelId="{76F72815-CDF4-442D-B3A7-2CFEC7EFA21D}" type="presParOf" srcId="{C88CE5E9-4E79-43A5-8878-1CF11A336987}" destId="{F675F116-155B-4394-96C3-FA7550C3EC3F}" srcOrd="5" destOrd="0" presId="urn:microsoft.com/office/officeart/2005/8/layout/list1"/>
    <dgm:cxn modelId="{04E515B5-9D47-4494-820F-98BDE493D8AD}" type="presParOf" srcId="{C88CE5E9-4E79-43A5-8878-1CF11A336987}" destId="{41D7F6EE-89B0-4728-9641-8A342EBC24D2}" srcOrd="6" destOrd="0" presId="urn:microsoft.com/office/officeart/2005/8/layout/list1"/>
    <dgm:cxn modelId="{0155E2A5-6164-4A3B-BC21-1FC0A418CFFF}" type="presParOf" srcId="{C88CE5E9-4E79-43A5-8878-1CF11A336987}" destId="{64178E0E-F1CE-4E65-B0EC-E0B66EE42F3A}" srcOrd="7" destOrd="0" presId="urn:microsoft.com/office/officeart/2005/8/layout/list1"/>
    <dgm:cxn modelId="{09F2966A-3758-4179-8B79-965C5F139AEA}" type="presParOf" srcId="{C88CE5E9-4E79-43A5-8878-1CF11A336987}" destId="{3B6D8BB2-D171-438A-8E1D-82CED23E6B1E}" srcOrd="8" destOrd="0" presId="urn:microsoft.com/office/officeart/2005/8/layout/list1"/>
    <dgm:cxn modelId="{07B90BB1-DFC1-479B-A5E6-080C1CD40502}" type="presParOf" srcId="{3B6D8BB2-D171-438A-8E1D-82CED23E6B1E}" destId="{BFF563E2-223E-4F7C-A4DB-975292B31C54}" srcOrd="0" destOrd="0" presId="urn:microsoft.com/office/officeart/2005/8/layout/list1"/>
    <dgm:cxn modelId="{1EFA6D70-24A5-48A6-AD16-3AB83B0AB0BD}" type="presParOf" srcId="{3B6D8BB2-D171-438A-8E1D-82CED23E6B1E}" destId="{3779D327-97AC-49E6-A24E-FEFB37253698}" srcOrd="1" destOrd="0" presId="urn:microsoft.com/office/officeart/2005/8/layout/list1"/>
    <dgm:cxn modelId="{8F259AC5-AF78-4770-B3BF-1DE05CDF537F}" type="presParOf" srcId="{C88CE5E9-4E79-43A5-8878-1CF11A336987}" destId="{7A065287-D2BC-431C-8117-076BF8D0B862}" srcOrd="9" destOrd="0" presId="urn:microsoft.com/office/officeart/2005/8/layout/list1"/>
    <dgm:cxn modelId="{3D66AE52-F9D4-499E-B54F-B75DFA25FA17}" type="presParOf" srcId="{C88CE5E9-4E79-43A5-8878-1CF11A336987}" destId="{B2A170C1-92C2-4D80-8569-0B817604E6A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C9B13-48CB-485F-90E8-EE76E320BF53}">
      <dsp:nvSpPr>
        <dsp:cNvPr id="0" name=""/>
        <dsp:cNvSpPr/>
      </dsp:nvSpPr>
      <dsp:spPr>
        <a:xfrm>
          <a:off x="0" y="400102"/>
          <a:ext cx="10926867" cy="14175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8046" tIns="416560" rIns="84804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One-sample t-test</a:t>
          </a:r>
          <a:endParaRPr lang="en-GB" sz="2000" kern="1200" dirty="0"/>
        </a:p>
        <a:p>
          <a:pPr marL="228600" lvl="1" indent="-228600" algn="l" defTabSz="889000">
            <a:lnSpc>
              <a:spcPct val="90000"/>
            </a:lnSpc>
            <a:spcBef>
              <a:spcPct val="0"/>
            </a:spcBef>
            <a:spcAft>
              <a:spcPct val="15000"/>
            </a:spcAft>
            <a:buChar char="•"/>
          </a:pPr>
          <a:r>
            <a:rPr lang="en-US" sz="2000" kern="1200" dirty="0"/>
            <a:t>Paired t-test</a:t>
          </a:r>
          <a:endParaRPr lang="en-GB" sz="2000" kern="1200" dirty="0"/>
        </a:p>
        <a:p>
          <a:pPr marL="228600" lvl="1" indent="-228600" algn="l" defTabSz="889000">
            <a:lnSpc>
              <a:spcPct val="90000"/>
            </a:lnSpc>
            <a:spcBef>
              <a:spcPct val="0"/>
            </a:spcBef>
            <a:spcAft>
              <a:spcPct val="15000"/>
            </a:spcAft>
            <a:buChar char="•"/>
          </a:pPr>
          <a:r>
            <a:rPr lang="en-US" sz="2000" kern="1200" dirty="0"/>
            <a:t>Two-sample t-test</a:t>
          </a:r>
          <a:endParaRPr lang="en-GB" sz="2000" kern="1200" dirty="0"/>
        </a:p>
      </dsp:txBody>
      <dsp:txXfrm>
        <a:off x="0" y="400102"/>
        <a:ext cx="10926867" cy="1417500"/>
      </dsp:txXfrm>
    </dsp:sp>
    <dsp:sp modelId="{89C83240-2CAC-49CE-9775-FAC27E41CABB}">
      <dsp:nvSpPr>
        <dsp:cNvPr id="0" name=""/>
        <dsp:cNvSpPr/>
      </dsp:nvSpPr>
      <dsp:spPr>
        <a:xfrm>
          <a:off x="546343" y="104902"/>
          <a:ext cx="7648806" cy="5904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107" tIns="0" rIns="289107" bIns="0" numCol="1" spcCol="1270" anchor="ctr" anchorCtr="0">
          <a:noAutofit/>
        </a:bodyPr>
        <a:lstStyle/>
        <a:p>
          <a:pPr marL="0" lvl="0" indent="0" algn="l" defTabSz="889000">
            <a:lnSpc>
              <a:spcPct val="90000"/>
            </a:lnSpc>
            <a:spcBef>
              <a:spcPct val="0"/>
            </a:spcBef>
            <a:spcAft>
              <a:spcPct val="35000"/>
            </a:spcAft>
            <a:buNone/>
          </a:pPr>
          <a:r>
            <a:rPr lang="en-US" sz="2000" kern="1200" dirty="0"/>
            <a:t>T-test</a:t>
          </a:r>
          <a:endParaRPr lang="en-GB" sz="2000" kern="1200" dirty="0"/>
        </a:p>
      </dsp:txBody>
      <dsp:txXfrm>
        <a:off x="575164" y="133723"/>
        <a:ext cx="7591164" cy="532758"/>
      </dsp:txXfrm>
    </dsp:sp>
    <dsp:sp modelId="{41D7F6EE-89B0-4728-9641-8A342EBC24D2}">
      <dsp:nvSpPr>
        <dsp:cNvPr id="0" name=""/>
        <dsp:cNvSpPr/>
      </dsp:nvSpPr>
      <dsp:spPr>
        <a:xfrm>
          <a:off x="0" y="2220802"/>
          <a:ext cx="10926867" cy="14175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8046" tIns="416560" rIns="84804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One-way</a:t>
          </a:r>
          <a:endParaRPr lang="en-GB" sz="2000" kern="1200" dirty="0"/>
        </a:p>
        <a:p>
          <a:pPr marL="228600" lvl="1" indent="-228600" algn="l" defTabSz="889000">
            <a:lnSpc>
              <a:spcPct val="90000"/>
            </a:lnSpc>
            <a:spcBef>
              <a:spcPct val="0"/>
            </a:spcBef>
            <a:spcAft>
              <a:spcPct val="15000"/>
            </a:spcAft>
            <a:buChar char="•"/>
          </a:pPr>
          <a:r>
            <a:rPr lang="en-US" sz="2000" kern="1200" dirty="0"/>
            <a:t>Two/More-way</a:t>
          </a:r>
          <a:endParaRPr lang="en-GB" sz="2000" kern="1200" dirty="0"/>
        </a:p>
        <a:p>
          <a:pPr marL="228600" lvl="1" indent="-228600" algn="l" defTabSz="889000">
            <a:lnSpc>
              <a:spcPct val="90000"/>
            </a:lnSpc>
            <a:spcBef>
              <a:spcPct val="0"/>
            </a:spcBef>
            <a:spcAft>
              <a:spcPct val="15000"/>
            </a:spcAft>
            <a:buChar char="•"/>
          </a:pPr>
          <a:r>
            <a:rPr lang="en-US" sz="2000" kern="1200" dirty="0"/>
            <a:t>Repeated</a:t>
          </a:r>
          <a:endParaRPr lang="en-GB" sz="2000" kern="1200" dirty="0"/>
        </a:p>
      </dsp:txBody>
      <dsp:txXfrm>
        <a:off x="0" y="2220802"/>
        <a:ext cx="10926867" cy="1417500"/>
      </dsp:txXfrm>
    </dsp:sp>
    <dsp:sp modelId="{B84FB227-E463-4A00-8B27-E0DC7783B1FD}">
      <dsp:nvSpPr>
        <dsp:cNvPr id="0" name=""/>
        <dsp:cNvSpPr/>
      </dsp:nvSpPr>
      <dsp:spPr>
        <a:xfrm>
          <a:off x="546343" y="1925602"/>
          <a:ext cx="7648806" cy="5904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107" tIns="0" rIns="289107" bIns="0" numCol="1" spcCol="1270" anchor="ctr" anchorCtr="0">
          <a:noAutofit/>
        </a:bodyPr>
        <a:lstStyle/>
        <a:p>
          <a:pPr marL="0" lvl="0" indent="0" algn="l" defTabSz="889000">
            <a:lnSpc>
              <a:spcPct val="90000"/>
            </a:lnSpc>
            <a:spcBef>
              <a:spcPct val="0"/>
            </a:spcBef>
            <a:spcAft>
              <a:spcPct val="35000"/>
            </a:spcAft>
            <a:buNone/>
          </a:pPr>
          <a:r>
            <a:rPr lang="en-US" sz="2000" kern="1200" dirty="0"/>
            <a:t>ANOVA</a:t>
          </a:r>
          <a:endParaRPr lang="en-GB" sz="2000" kern="1200" dirty="0"/>
        </a:p>
      </dsp:txBody>
      <dsp:txXfrm>
        <a:off x="575164" y="1954423"/>
        <a:ext cx="7591164" cy="532758"/>
      </dsp:txXfrm>
    </dsp:sp>
    <dsp:sp modelId="{B2A170C1-92C2-4D80-8569-0B817604E6A3}">
      <dsp:nvSpPr>
        <dsp:cNvPr id="0" name=""/>
        <dsp:cNvSpPr/>
      </dsp:nvSpPr>
      <dsp:spPr>
        <a:xfrm>
          <a:off x="0" y="4041502"/>
          <a:ext cx="10926867" cy="8190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8046" tIns="416560" rIns="84804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Linear Regression</a:t>
          </a:r>
          <a:endParaRPr lang="en-GB" sz="2000" kern="1200" dirty="0"/>
        </a:p>
      </dsp:txBody>
      <dsp:txXfrm>
        <a:off x="0" y="4041502"/>
        <a:ext cx="10926867" cy="819000"/>
      </dsp:txXfrm>
    </dsp:sp>
    <dsp:sp modelId="{3779D327-97AC-49E6-A24E-FEFB37253698}">
      <dsp:nvSpPr>
        <dsp:cNvPr id="0" name=""/>
        <dsp:cNvSpPr/>
      </dsp:nvSpPr>
      <dsp:spPr>
        <a:xfrm>
          <a:off x="546343" y="3746302"/>
          <a:ext cx="7648806" cy="5904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107" tIns="0" rIns="289107" bIns="0" numCol="1" spcCol="1270" anchor="ctr" anchorCtr="0">
          <a:noAutofit/>
        </a:bodyPr>
        <a:lstStyle/>
        <a:p>
          <a:pPr marL="0" lvl="0" indent="0" algn="l" defTabSz="889000">
            <a:lnSpc>
              <a:spcPct val="90000"/>
            </a:lnSpc>
            <a:spcBef>
              <a:spcPct val="0"/>
            </a:spcBef>
            <a:spcAft>
              <a:spcPct val="35000"/>
            </a:spcAft>
            <a:buNone/>
          </a:pPr>
          <a:r>
            <a:rPr lang="en-US" sz="2000" kern="1200" dirty="0"/>
            <a:t>Regression</a:t>
          </a:r>
          <a:endParaRPr lang="en-GB" sz="2000" kern="1200" dirty="0"/>
        </a:p>
      </dsp:txBody>
      <dsp:txXfrm>
        <a:off x="575164" y="3775123"/>
        <a:ext cx="7591164"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7430F9-AE2D-E440-AAED-451464D04D1F}"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16D253-D357-AA43-B50A-35E86659563F}" type="slidenum">
              <a:rPr lang="en-US" smtClean="0"/>
              <a:t>‹#›</a:t>
            </a:fld>
            <a:endParaRPr lang="en-US"/>
          </a:p>
        </p:txBody>
      </p:sp>
    </p:spTree>
    <p:extLst>
      <p:ext uri="{BB962C8B-B14F-4D97-AF65-F5344CB8AC3E}">
        <p14:creationId xmlns:p14="http://schemas.microsoft.com/office/powerpoint/2010/main" val="535118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016D253-D357-AA43-B50A-35E86659563F}" type="slidenum">
              <a:rPr lang="en-US" smtClean="0"/>
              <a:t>1</a:t>
            </a:fld>
            <a:endParaRPr lang="en-US"/>
          </a:p>
        </p:txBody>
      </p:sp>
    </p:spTree>
    <p:extLst>
      <p:ext uri="{BB962C8B-B14F-4D97-AF65-F5344CB8AC3E}">
        <p14:creationId xmlns:p14="http://schemas.microsoft.com/office/powerpoint/2010/main" val="3373125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We want  the variance of Y that can be explaind by our model to be grater than the one who cant and so we ant the value od F to be different from 1 </a:t>
            </a:r>
          </a:p>
          <a:p>
            <a:endParaRPr lang="es-CL" dirty="0"/>
          </a:p>
          <a:p>
            <a:r>
              <a:rPr lang="es-CL" dirty="0"/>
              <a:t>Preguntar aca wue es el F critico bien como definito y como definir el P value Bien</a:t>
            </a:r>
          </a:p>
        </p:txBody>
      </p:sp>
      <p:sp>
        <p:nvSpPr>
          <p:cNvPr id="4" name="Marcador de número de diapositiva 3"/>
          <p:cNvSpPr>
            <a:spLocks noGrp="1"/>
          </p:cNvSpPr>
          <p:nvPr>
            <p:ph type="sldNum" sz="quarter" idx="5"/>
          </p:nvPr>
        </p:nvSpPr>
        <p:spPr/>
        <p:txBody>
          <a:bodyPr/>
          <a:lstStyle/>
          <a:p>
            <a:fld id="{B04F4A72-4F49-B24C-A8FF-20676AD0E056}" type="slidenum">
              <a:rPr lang="es-CL" smtClean="0"/>
              <a:t>34</a:t>
            </a:fld>
            <a:endParaRPr lang="es-CL"/>
          </a:p>
        </p:txBody>
      </p:sp>
    </p:spTree>
    <p:extLst>
      <p:ext uri="{BB962C8B-B14F-4D97-AF65-F5344CB8AC3E}">
        <p14:creationId xmlns:p14="http://schemas.microsoft.com/office/powerpoint/2010/main" val="2838892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Ask abt DFM – how to explain well</a:t>
            </a:r>
          </a:p>
          <a:p>
            <a:endParaRPr lang="es-CL" dirty="0"/>
          </a:p>
          <a:p>
            <a:r>
              <a:rPr lang="es-CL" dirty="0"/>
              <a:t>Critical value for F</a:t>
            </a:r>
          </a:p>
        </p:txBody>
      </p:sp>
      <p:sp>
        <p:nvSpPr>
          <p:cNvPr id="4" name="Marcador de número de diapositiva 3"/>
          <p:cNvSpPr>
            <a:spLocks noGrp="1"/>
          </p:cNvSpPr>
          <p:nvPr>
            <p:ph type="sldNum" sz="quarter" idx="5"/>
          </p:nvPr>
        </p:nvSpPr>
        <p:spPr/>
        <p:txBody>
          <a:bodyPr/>
          <a:lstStyle/>
          <a:p>
            <a:fld id="{B04F4A72-4F49-B24C-A8FF-20676AD0E056}" type="slidenum">
              <a:rPr lang="es-CL" smtClean="0"/>
              <a:t>35</a:t>
            </a:fld>
            <a:endParaRPr lang="es-CL"/>
          </a:p>
        </p:txBody>
      </p:sp>
    </p:spTree>
    <p:extLst>
      <p:ext uri="{BB962C8B-B14F-4D97-AF65-F5344CB8AC3E}">
        <p14:creationId xmlns:p14="http://schemas.microsoft.com/office/powerpoint/2010/main" val="2892931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016D253-D357-AA43-B50A-35E86659563F}" type="slidenum">
              <a:rPr lang="en-US" smtClean="0"/>
              <a:t>2</a:t>
            </a:fld>
            <a:endParaRPr lang="en-US"/>
          </a:p>
        </p:txBody>
      </p:sp>
    </p:spTree>
    <p:extLst>
      <p:ext uri="{BB962C8B-B14F-4D97-AF65-F5344CB8AC3E}">
        <p14:creationId xmlns:p14="http://schemas.microsoft.com/office/powerpoint/2010/main" val="3082889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1 or 2 tailed </a:t>
            </a:r>
          </a:p>
        </p:txBody>
      </p:sp>
      <p:sp>
        <p:nvSpPr>
          <p:cNvPr id="4" name="Slide Number Placeholder 3"/>
          <p:cNvSpPr>
            <a:spLocks noGrp="1"/>
          </p:cNvSpPr>
          <p:nvPr>
            <p:ph type="sldNum" sz="quarter" idx="5"/>
          </p:nvPr>
        </p:nvSpPr>
        <p:spPr/>
        <p:txBody>
          <a:bodyPr/>
          <a:lstStyle/>
          <a:p>
            <a:fld id="{C7330018-E8E1-4C99-B481-DB52D32C4E26}" type="slidenum">
              <a:rPr lang="en-GB" smtClean="0"/>
              <a:t>5</a:t>
            </a:fld>
            <a:endParaRPr lang="en-GB"/>
          </a:p>
        </p:txBody>
      </p:sp>
    </p:spTree>
    <p:extLst>
      <p:ext uri="{BB962C8B-B14F-4D97-AF65-F5344CB8AC3E}">
        <p14:creationId xmlns:p14="http://schemas.microsoft.com/office/powerpoint/2010/main" val="2405229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Find a ,one that can predict the Y</a:t>
            </a:r>
          </a:p>
        </p:txBody>
      </p:sp>
      <p:sp>
        <p:nvSpPr>
          <p:cNvPr id="4" name="Marcador de número de diapositiva 3"/>
          <p:cNvSpPr>
            <a:spLocks noGrp="1"/>
          </p:cNvSpPr>
          <p:nvPr>
            <p:ph type="sldNum" sz="quarter" idx="5"/>
          </p:nvPr>
        </p:nvSpPr>
        <p:spPr/>
        <p:txBody>
          <a:bodyPr/>
          <a:lstStyle/>
          <a:p>
            <a:fld id="{B04F4A72-4F49-B24C-A8FF-20676AD0E056}" type="slidenum">
              <a:rPr lang="es-CL" smtClean="0"/>
              <a:t>20</a:t>
            </a:fld>
            <a:endParaRPr lang="es-CL"/>
          </a:p>
        </p:txBody>
      </p:sp>
    </p:spTree>
    <p:extLst>
      <p:ext uri="{BB962C8B-B14F-4D97-AF65-F5344CB8AC3E}">
        <p14:creationId xmlns:p14="http://schemas.microsoft.com/office/powerpoint/2010/main" val="1821770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For example in our ice-crem example, some people may just haveh higer natural liberation of dopamine,or maybe the sun was out that day we dont know. Of course in experimentacl conditions we try to minimice this external sources of variance, but there is anly so much you can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In linear regression we draw a line that minimises these residual errors. The line where the SSE is the lowest value possible</a:t>
            </a:r>
          </a:p>
          <a:p>
            <a:endParaRPr lang="es-CL" dirty="0"/>
          </a:p>
        </p:txBody>
      </p:sp>
      <p:sp>
        <p:nvSpPr>
          <p:cNvPr id="4" name="Marcador de número de diapositiva 3"/>
          <p:cNvSpPr>
            <a:spLocks noGrp="1"/>
          </p:cNvSpPr>
          <p:nvPr>
            <p:ph type="sldNum" sz="quarter" idx="5"/>
          </p:nvPr>
        </p:nvSpPr>
        <p:spPr/>
        <p:txBody>
          <a:bodyPr/>
          <a:lstStyle/>
          <a:p>
            <a:fld id="{B04F4A72-4F49-B24C-A8FF-20676AD0E056}" type="slidenum">
              <a:rPr lang="es-CL" smtClean="0"/>
              <a:t>21</a:t>
            </a:fld>
            <a:endParaRPr lang="es-CL"/>
          </a:p>
        </p:txBody>
      </p:sp>
    </p:spTree>
    <p:extLst>
      <p:ext uri="{BB962C8B-B14F-4D97-AF65-F5344CB8AC3E}">
        <p14:creationId xmlns:p14="http://schemas.microsoft.com/office/powerpoint/2010/main" val="643135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04F4A72-4F49-B24C-A8FF-20676AD0E056}" type="slidenum">
              <a:rPr lang="es-CL" smtClean="0"/>
              <a:t>23</a:t>
            </a:fld>
            <a:endParaRPr lang="es-CL"/>
          </a:p>
        </p:txBody>
      </p:sp>
    </p:spTree>
    <p:extLst>
      <p:ext uri="{BB962C8B-B14F-4D97-AF65-F5344CB8AC3E}">
        <p14:creationId xmlns:p14="http://schemas.microsoft.com/office/powerpoint/2010/main" val="1212814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V¡How Y varies is related to how x vaires</a:t>
            </a:r>
          </a:p>
        </p:txBody>
      </p:sp>
      <p:sp>
        <p:nvSpPr>
          <p:cNvPr id="4" name="Marcador de número de diapositiva 3"/>
          <p:cNvSpPr>
            <a:spLocks noGrp="1"/>
          </p:cNvSpPr>
          <p:nvPr>
            <p:ph type="sldNum" sz="quarter" idx="5"/>
          </p:nvPr>
        </p:nvSpPr>
        <p:spPr/>
        <p:txBody>
          <a:bodyPr/>
          <a:lstStyle/>
          <a:p>
            <a:fld id="{B04F4A72-4F49-B24C-A8FF-20676AD0E056}" type="slidenum">
              <a:rPr lang="es-CL" smtClean="0"/>
              <a:t>24</a:t>
            </a:fld>
            <a:endParaRPr lang="es-CL"/>
          </a:p>
        </p:txBody>
      </p:sp>
    </p:spTree>
    <p:extLst>
      <p:ext uri="{BB962C8B-B14F-4D97-AF65-F5344CB8AC3E}">
        <p14:creationId xmlns:p14="http://schemas.microsoft.com/office/powerpoint/2010/main" val="564200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04F4A72-4F49-B24C-A8FF-20676AD0E056}" type="slidenum">
              <a:rPr lang="es-CL" smtClean="0"/>
              <a:t>26</a:t>
            </a:fld>
            <a:endParaRPr lang="es-CL"/>
          </a:p>
        </p:txBody>
      </p:sp>
    </p:spTree>
    <p:extLst>
      <p:ext uri="{BB962C8B-B14F-4D97-AF65-F5344CB8AC3E}">
        <p14:creationId xmlns:p14="http://schemas.microsoft.com/office/powerpoint/2010/main" val="3724533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Indpendance: the Xs have to be independat from eachother.  </a:t>
            </a:r>
          </a:p>
          <a:p>
            <a:endParaRPr lang="es-CL" dirty="0"/>
          </a:p>
          <a:p>
            <a:r>
              <a:rPr lang="es-CL" dirty="0"/>
              <a:t>residual varience; ie. sourse of variation that cannot be explained by the variables in the model (changes in dopamine that cannot be explined grams of ice cream), is constant.</a:t>
            </a:r>
          </a:p>
        </p:txBody>
      </p:sp>
      <p:sp>
        <p:nvSpPr>
          <p:cNvPr id="4" name="Marcador de número de diapositiva 3"/>
          <p:cNvSpPr>
            <a:spLocks noGrp="1"/>
          </p:cNvSpPr>
          <p:nvPr>
            <p:ph type="sldNum" sz="quarter" idx="5"/>
          </p:nvPr>
        </p:nvSpPr>
        <p:spPr/>
        <p:txBody>
          <a:bodyPr/>
          <a:lstStyle/>
          <a:p>
            <a:fld id="{B04F4A72-4F49-B24C-A8FF-20676AD0E056}" type="slidenum">
              <a:rPr lang="es-CL" smtClean="0"/>
              <a:t>31</a:t>
            </a:fld>
            <a:endParaRPr lang="es-CL"/>
          </a:p>
        </p:txBody>
      </p:sp>
    </p:spTree>
    <p:extLst>
      <p:ext uri="{BB962C8B-B14F-4D97-AF65-F5344CB8AC3E}">
        <p14:creationId xmlns:p14="http://schemas.microsoft.com/office/powerpoint/2010/main" val="108948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08B9EBBA-996F-894A-B54A-D6246ED52CEA}"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463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2010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622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050986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8398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51695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8773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8335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585015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523436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10769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9B482E8-6E0E-1B4F-B1FD-C69DB9E858D9}" type="datetimeFigureOut">
              <a:rPr lang="en-US" smtClean="0"/>
              <a:pPr/>
              <a:t>1/25/2023</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57F1E4F-1CFF-5643-939E-217C01CDF565}" type="slidenum">
              <a:rPr lang="en-US" smtClean="0"/>
              <a:pPr/>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36831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tiff"/><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tiff"/><Relationship Id="rId5" Type="http://schemas.openxmlformats.org/officeDocument/2006/relationships/image" Target="../media/image35.png"/><Relationship Id="rId4"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tiff"/><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f"/><Relationship Id="rId1" Type="http://schemas.openxmlformats.org/officeDocument/2006/relationships/slideLayout" Target="../slideLayouts/slideLayout2.xml"/><Relationship Id="rId4" Type="http://schemas.openxmlformats.org/officeDocument/2006/relationships/image" Target="../media/image2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305650"/>
            <a:ext cx="11506528" cy="3028560"/>
          </a:xfrm>
        </p:spPr>
        <p:txBody>
          <a:bodyPr>
            <a:normAutofit/>
          </a:bodyPr>
          <a:lstStyle/>
          <a:p>
            <a:pPr algn="l"/>
            <a:r>
              <a:rPr lang="en-US" sz="6000" dirty="0"/>
              <a:t>T-tests, ANOVAs and Regression</a:t>
            </a:r>
          </a:p>
        </p:txBody>
      </p:sp>
      <p:sp>
        <p:nvSpPr>
          <p:cNvPr id="4" name="TextBox 3">
            <a:extLst>
              <a:ext uri="{FF2B5EF4-FFF2-40B4-BE49-F238E27FC236}">
                <a16:creationId xmlns:a16="http://schemas.microsoft.com/office/drawing/2014/main" id="{99DC3160-7A7C-45FE-8ACA-3E8C9FDA8806}"/>
              </a:ext>
            </a:extLst>
          </p:cNvPr>
          <p:cNvSpPr txBox="1"/>
          <p:nvPr/>
        </p:nvSpPr>
        <p:spPr>
          <a:xfrm>
            <a:off x="8538962" y="5432969"/>
            <a:ext cx="2967566" cy="646331"/>
          </a:xfrm>
          <a:prstGeom prst="rect">
            <a:avLst/>
          </a:prstGeom>
          <a:noFill/>
        </p:spPr>
        <p:txBody>
          <a:bodyPr wrap="square" rtlCol="0">
            <a:spAutoFit/>
          </a:bodyPr>
          <a:lstStyle/>
          <a:p>
            <a:r>
              <a:rPr lang="en-US" dirty="0">
                <a:cs typeface="Arial" panose="020B0604020202020204" pitchFamily="34" charset="0"/>
              </a:rPr>
              <a:t>Wanjun Lin</a:t>
            </a:r>
          </a:p>
          <a:p>
            <a:r>
              <a:rPr lang="en-US" dirty="0">
                <a:cs typeface="Arial" panose="020B0604020202020204" pitchFamily="34" charset="0"/>
              </a:rPr>
              <a:t>Florencia Calderon Ventura</a:t>
            </a:r>
            <a:endParaRPr lang="en-GB" dirty="0">
              <a:cs typeface="Arial" panose="020B0604020202020204" pitchFamily="34" charset="0"/>
            </a:endParaRPr>
          </a:p>
        </p:txBody>
      </p:sp>
    </p:spTree>
    <p:extLst>
      <p:ext uri="{BB962C8B-B14F-4D97-AF65-F5344CB8AC3E}">
        <p14:creationId xmlns:p14="http://schemas.microsoft.com/office/powerpoint/2010/main" val="2029002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D0EA4-E83A-41EB-965B-A3D9BDBB0A15}"/>
              </a:ext>
            </a:extLst>
          </p:cNvPr>
          <p:cNvSpPr>
            <a:spLocks noGrp="1"/>
          </p:cNvSpPr>
          <p:nvPr>
            <p:ph type="title"/>
          </p:nvPr>
        </p:nvSpPr>
        <p:spPr/>
        <p:txBody>
          <a:bodyPr>
            <a:normAutofit/>
          </a:bodyPr>
          <a:lstStyle/>
          <a:p>
            <a:r>
              <a:rPr lang="en-GB" cap="none" dirty="0"/>
              <a:t>Analysis of variance – ANOVA:</a:t>
            </a:r>
            <a:br>
              <a:rPr lang="en-GB" cap="none" dirty="0"/>
            </a:br>
            <a:r>
              <a:rPr lang="en-US" sz="3600" cap="none" dirty="0"/>
              <a:t>an ANOVA allows us to test the differences between 2+ groups</a:t>
            </a:r>
            <a:endParaRPr lang="en-GB" sz="3600" cap="none" dirty="0"/>
          </a:p>
        </p:txBody>
      </p:sp>
      <p:pic>
        <p:nvPicPr>
          <p:cNvPr id="4" name="Content Placeholder 3">
            <a:extLst>
              <a:ext uri="{FF2B5EF4-FFF2-40B4-BE49-F238E27FC236}">
                <a16:creationId xmlns:a16="http://schemas.microsoft.com/office/drawing/2014/main" id="{D11BAD60-528C-4BF0-867F-9D79D7CEED5B}"/>
              </a:ext>
            </a:extLst>
          </p:cNvPr>
          <p:cNvPicPr>
            <a:picLocks noChangeAspect="1"/>
          </p:cNvPicPr>
          <p:nvPr/>
        </p:nvPicPr>
        <p:blipFill rotWithShape="1">
          <a:blip r:embed="rId2"/>
          <a:srcRect l="38778" t="45090" r="33288" b="36545"/>
          <a:stretch/>
        </p:blipFill>
        <p:spPr>
          <a:xfrm>
            <a:off x="1024128" y="2405685"/>
            <a:ext cx="1836463" cy="887405"/>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EF454400-32DB-405F-86DA-ADB429D66EF4}"/>
                  </a:ext>
                </a:extLst>
              </p:cNvPr>
              <p:cNvSpPr/>
              <p:nvPr/>
            </p:nvSpPr>
            <p:spPr>
              <a:xfrm>
                <a:off x="3350418" y="2515962"/>
                <a:ext cx="4272580" cy="66684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𝑇𝑠𝑡𝑎𝑡𝑖𝑠𝑡𝑖𝑐</m:t>
                      </m:r>
                      <m:r>
                        <a:rPr lang="en-GB" i="1">
                          <a:latin typeface="Cambria Math" panose="02040503050406030204" pitchFamily="18" charset="0"/>
                        </a:rPr>
                        <m:t>= </m:t>
                      </m:r>
                      <m:f>
                        <m:fPr>
                          <m:ctrlPr>
                            <a:rPr lang="en-GB" i="1">
                              <a:latin typeface="Cambria Math" panose="02040503050406030204" pitchFamily="18" charset="0"/>
                            </a:rPr>
                          </m:ctrlPr>
                        </m:fPr>
                        <m:num>
                          <m:r>
                            <a:rPr lang="en-GB" i="1">
                              <a:latin typeface="Cambria Math" panose="02040503050406030204" pitchFamily="18" charset="0"/>
                            </a:rPr>
                            <m:t>𝑉𝑎𝑟𝑖𝑎𝑛𝑐𝑒</m:t>
                          </m:r>
                          <m:r>
                            <a:rPr lang="en-GB" i="1">
                              <a:latin typeface="Cambria Math" panose="02040503050406030204" pitchFamily="18" charset="0"/>
                            </a:rPr>
                            <m:t> </m:t>
                          </m:r>
                          <m:r>
                            <a:rPr lang="en-GB" i="1">
                              <a:latin typeface="Cambria Math" panose="02040503050406030204" pitchFamily="18" charset="0"/>
                            </a:rPr>
                            <m:t>𝑏𝑒𝑡𝑤𝑒𝑒𝑛</m:t>
                          </m:r>
                          <m:r>
                            <a:rPr lang="en-GB" i="1">
                              <a:latin typeface="Cambria Math" panose="02040503050406030204" pitchFamily="18" charset="0"/>
                            </a:rPr>
                            <m:t> </m:t>
                          </m:r>
                          <m:r>
                            <a:rPr lang="en-GB" i="1">
                              <a:latin typeface="Cambria Math" panose="02040503050406030204" pitchFamily="18" charset="0"/>
                            </a:rPr>
                            <m:t>𝑔𝑟𝑜𝑢𝑝𝑠</m:t>
                          </m:r>
                        </m:num>
                        <m:den>
                          <m:r>
                            <a:rPr lang="en-GB" i="1">
                              <a:latin typeface="Cambria Math" panose="02040503050406030204" pitchFamily="18" charset="0"/>
                            </a:rPr>
                            <m:t>𝑉𝑎𝑟𝑖𝑎𝑛𝑐𝑒</m:t>
                          </m:r>
                          <m:r>
                            <a:rPr lang="en-GB" i="1">
                              <a:latin typeface="Cambria Math" panose="02040503050406030204" pitchFamily="18" charset="0"/>
                            </a:rPr>
                            <m:t> </m:t>
                          </m:r>
                          <m:r>
                            <a:rPr lang="en-GB" i="1">
                              <a:latin typeface="Cambria Math" panose="02040503050406030204" pitchFamily="18" charset="0"/>
                            </a:rPr>
                            <m:t>𝑤𝑖𝑡h𝑖𝑛</m:t>
                          </m:r>
                          <m:r>
                            <a:rPr lang="en-GB" i="1">
                              <a:latin typeface="Cambria Math" panose="02040503050406030204" pitchFamily="18" charset="0"/>
                            </a:rPr>
                            <m:t> </m:t>
                          </m:r>
                          <m:r>
                            <a:rPr lang="en-GB" i="1">
                              <a:latin typeface="Cambria Math" panose="02040503050406030204" pitchFamily="18" charset="0"/>
                            </a:rPr>
                            <m:t>𝑔𝑟𝑜𝑢𝑝𝑠</m:t>
                          </m:r>
                        </m:den>
                      </m:f>
                    </m:oMath>
                  </m:oMathPara>
                </a14:m>
                <a:endParaRPr lang="en-GB" dirty="0"/>
              </a:p>
            </p:txBody>
          </p:sp>
        </mc:Choice>
        <mc:Fallback xmlns="">
          <p:sp>
            <p:nvSpPr>
              <p:cNvPr id="5" name="Rectangle 4">
                <a:extLst>
                  <a:ext uri="{FF2B5EF4-FFF2-40B4-BE49-F238E27FC236}">
                    <a16:creationId xmlns:a16="http://schemas.microsoft.com/office/drawing/2014/main" id="{EF454400-32DB-405F-86DA-ADB429D66EF4}"/>
                  </a:ext>
                </a:extLst>
              </p:cNvPr>
              <p:cNvSpPr>
                <a:spLocks noRot="1" noChangeAspect="1" noMove="1" noResize="1" noEditPoints="1" noAdjustHandles="1" noChangeArrowheads="1" noChangeShapeType="1" noTextEdit="1"/>
              </p:cNvSpPr>
              <p:nvPr/>
            </p:nvSpPr>
            <p:spPr>
              <a:xfrm>
                <a:off x="3350418" y="2515962"/>
                <a:ext cx="4272580" cy="666849"/>
              </a:xfrm>
              <a:prstGeom prst="rect">
                <a:avLst/>
              </a:prstGeom>
              <a:blipFill>
                <a:blip r:embed="rId3"/>
                <a:stretch>
                  <a:fillRect/>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B97BBF22-7CCE-44A9-A433-1D8327B684D8}"/>
              </a:ext>
            </a:extLst>
          </p:cNvPr>
          <p:cNvPicPr>
            <a:picLocks noChangeAspect="1"/>
          </p:cNvPicPr>
          <p:nvPr/>
        </p:nvPicPr>
        <p:blipFill rotWithShape="1">
          <a:blip r:embed="rId4"/>
          <a:srcRect t="25249" r="75221" b="58800"/>
          <a:stretch/>
        </p:blipFill>
        <p:spPr>
          <a:xfrm>
            <a:off x="502506" y="4401729"/>
            <a:ext cx="3837641" cy="817890"/>
          </a:xfrm>
          <a:prstGeom prst="rect">
            <a:avLst/>
          </a:prstGeom>
        </p:spPr>
      </p:pic>
      <p:sp>
        <p:nvSpPr>
          <p:cNvPr id="7" name="Rectangle 6">
            <a:extLst>
              <a:ext uri="{FF2B5EF4-FFF2-40B4-BE49-F238E27FC236}">
                <a16:creationId xmlns:a16="http://schemas.microsoft.com/office/drawing/2014/main" id="{5F8A08B8-C06F-4AB9-BBD9-F1D2CC5409EB}"/>
              </a:ext>
            </a:extLst>
          </p:cNvPr>
          <p:cNvSpPr/>
          <p:nvPr/>
        </p:nvSpPr>
        <p:spPr>
          <a:xfrm>
            <a:off x="8591255" y="6488668"/>
            <a:ext cx="3522118" cy="369332"/>
          </a:xfrm>
          <a:prstGeom prst="rect">
            <a:avLst/>
          </a:prstGeom>
        </p:spPr>
        <p:txBody>
          <a:bodyPr wrap="none">
            <a:spAutoFit/>
          </a:bodyPr>
          <a:lstStyle/>
          <a:p>
            <a:r>
              <a:rPr lang="en-GB" dirty="0"/>
              <a:t>https://en.wikipedia.org/wiki/F-test</a:t>
            </a:r>
          </a:p>
        </p:txBody>
      </p:sp>
      <p:pic>
        <p:nvPicPr>
          <p:cNvPr id="8" name="Picture 7">
            <a:extLst>
              <a:ext uri="{FF2B5EF4-FFF2-40B4-BE49-F238E27FC236}">
                <a16:creationId xmlns:a16="http://schemas.microsoft.com/office/drawing/2014/main" id="{A7E9566B-D082-4285-956B-EA3B901CAE71}"/>
              </a:ext>
            </a:extLst>
          </p:cNvPr>
          <p:cNvPicPr>
            <a:picLocks noChangeAspect="1"/>
          </p:cNvPicPr>
          <p:nvPr/>
        </p:nvPicPr>
        <p:blipFill>
          <a:blip r:embed="rId5"/>
          <a:stretch>
            <a:fillRect/>
          </a:stretch>
        </p:blipFill>
        <p:spPr>
          <a:xfrm>
            <a:off x="8113423" y="2658347"/>
            <a:ext cx="4078577" cy="2261812"/>
          </a:xfrm>
          <a:prstGeom prst="rect">
            <a:avLst/>
          </a:prstGeom>
        </p:spPr>
      </p:pic>
      <p:pic>
        <p:nvPicPr>
          <p:cNvPr id="10" name="Picture 9">
            <a:extLst>
              <a:ext uri="{FF2B5EF4-FFF2-40B4-BE49-F238E27FC236}">
                <a16:creationId xmlns:a16="http://schemas.microsoft.com/office/drawing/2014/main" id="{304459C9-C2E3-48E1-8F3C-B5D93BFB6DAE}"/>
              </a:ext>
            </a:extLst>
          </p:cNvPr>
          <p:cNvPicPr>
            <a:picLocks noChangeAspect="1"/>
          </p:cNvPicPr>
          <p:nvPr/>
        </p:nvPicPr>
        <p:blipFill rotWithShape="1">
          <a:blip r:embed="rId4"/>
          <a:srcRect l="1400" t="46677" r="80238" b="37372"/>
          <a:stretch/>
        </p:blipFill>
        <p:spPr>
          <a:xfrm>
            <a:off x="4417099" y="3992784"/>
            <a:ext cx="2843768" cy="817890"/>
          </a:xfrm>
          <a:prstGeom prst="rect">
            <a:avLst/>
          </a:prstGeom>
        </p:spPr>
      </p:pic>
      <p:pic>
        <p:nvPicPr>
          <p:cNvPr id="11" name="Picture 10">
            <a:extLst>
              <a:ext uri="{FF2B5EF4-FFF2-40B4-BE49-F238E27FC236}">
                <a16:creationId xmlns:a16="http://schemas.microsoft.com/office/drawing/2014/main" id="{24E90B2B-6E41-4D3F-BC2F-B5B915BA1B7E}"/>
              </a:ext>
            </a:extLst>
          </p:cNvPr>
          <p:cNvPicPr>
            <a:picLocks noChangeAspect="1"/>
          </p:cNvPicPr>
          <p:nvPr/>
        </p:nvPicPr>
        <p:blipFill rotWithShape="1">
          <a:blip r:embed="rId4"/>
          <a:srcRect l="2998" t="76895" r="78640" b="7154"/>
          <a:stretch/>
        </p:blipFill>
        <p:spPr>
          <a:xfrm>
            <a:off x="4629246" y="4810674"/>
            <a:ext cx="2843768" cy="817890"/>
          </a:xfrm>
          <a:prstGeom prst="rect">
            <a:avLst/>
          </a:prstGeom>
        </p:spPr>
      </p:pic>
      <p:cxnSp>
        <p:nvCxnSpPr>
          <p:cNvPr id="12" name="Straight Connector 11">
            <a:extLst>
              <a:ext uri="{FF2B5EF4-FFF2-40B4-BE49-F238E27FC236}">
                <a16:creationId xmlns:a16="http://schemas.microsoft.com/office/drawing/2014/main" id="{17B0DA98-761D-4C74-A44B-61617F876AA6}"/>
              </a:ext>
            </a:extLst>
          </p:cNvPr>
          <p:cNvCxnSpPr/>
          <p:nvPr/>
        </p:nvCxnSpPr>
        <p:spPr>
          <a:xfrm>
            <a:off x="4638577" y="4810674"/>
            <a:ext cx="2843768" cy="0"/>
          </a:xfrm>
          <a:prstGeom prst="line">
            <a:avLst/>
          </a:prstGeom>
          <a:ln w="19050"/>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12F1F52E-0B20-D9C5-09F3-0857EF38AAC1}"/>
              </a:ext>
            </a:extLst>
          </p:cNvPr>
          <p:cNvSpPr txBox="1"/>
          <p:nvPr/>
        </p:nvSpPr>
        <p:spPr>
          <a:xfrm>
            <a:off x="874769" y="5845062"/>
            <a:ext cx="1737976" cy="369332"/>
          </a:xfrm>
          <a:prstGeom prst="rect">
            <a:avLst/>
          </a:prstGeom>
          <a:noFill/>
        </p:spPr>
        <p:txBody>
          <a:bodyPr wrap="none" rtlCol="0">
            <a:spAutoFit/>
          </a:bodyPr>
          <a:lstStyle/>
          <a:p>
            <a:r>
              <a:rPr lang="en-US" dirty="0"/>
              <a:t>When k=2, F=t</a:t>
            </a:r>
            <a:r>
              <a:rPr lang="en-US" baseline="30000" dirty="0"/>
              <a:t>2</a:t>
            </a:r>
          </a:p>
        </p:txBody>
      </p:sp>
    </p:spTree>
    <p:extLst>
      <p:ext uri="{BB962C8B-B14F-4D97-AF65-F5344CB8AC3E}">
        <p14:creationId xmlns:p14="http://schemas.microsoft.com/office/powerpoint/2010/main" val="363914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54C67-AD7C-4D2A-AF2B-62402C45176D}"/>
              </a:ext>
            </a:extLst>
          </p:cNvPr>
          <p:cNvSpPr>
            <a:spLocks noGrp="1"/>
          </p:cNvSpPr>
          <p:nvPr>
            <p:ph type="title"/>
          </p:nvPr>
        </p:nvSpPr>
        <p:spPr/>
        <p:txBody>
          <a:bodyPr/>
          <a:lstStyle/>
          <a:p>
            <a:r>
              <a:rPr lang="en-US" dirty="0"/>
              <a:t>Example</a:t>
            </a:r>
            <a:endParaRPr lang="en-GB" dirty="0"/>
          </a:p>
        </p:txBody>
      </p:sp>
      <p:sp>
        <p:nvSpPr>
          <p:cNvPr id="3" name="Content Placeholder 2">
            <a:extLst>
              <a:ext uri="{FF2B5EF4-FFF2-40B4-BE49-F238E27FC236}">
                <a16:creationId xmlns:a16="http://schemas.microsoft.com/office/drawing/2014/main" id="{F50642F1-4717-43FA-BC96-51154FE33D00}"/>
              </a:ext>
            </a:extLst>
          </p:cNvPr>
          <p:cNvSpPr>
            <a:spLocks noGrp="1"/>
          </p:cNvSpPr>
          <p:nvPr>
            <p:ph idx="1"/>
          </p:nvPr>
        </p:nvSpPr>
        <p:spPr/>
        <p:txBody>
          <a:bodyPr/>
          <a:lstStyle/>
          <a:p>
            <a:endParaRPr lang="en-GB" dirty="0"/>
          </a:p>
        </p:txBody>
      </p:sp>
      <p:pic>
        <p:nvPicPr>
          <p:cNvPr id="3074" name="Picture 2" descr="https://upload.wikimedia.org/wikipedia/commons/4/4b/Anova%2C_no_fit..png">
            <a:extLst>
              <a:ext uri="{FF2B5EF4-FFF2-40B4-BE49-F238E27FC236}">
                <a16:creationId xmlns:a16="http://schemas.microsoft.com/office/drawing/2014/main" id="{BC5FDAA7-0635-4DBF-8578-B78FDC485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0635" y="157090"/>
            <a:ext cx="4804673" cy="27855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upload.wikimedia.org/wikipedia/commons/thumb/8/80/ANOVA_fair_fit.jpg/1024px-ANOVA_fair_fit.jpg">
            <a:extLst>
              <a:ext uri="{FF2B5EF4-FFF2-40B4-BE49-F238E27FC236}">
                <a16:creationId xmlns:a16="http://schemas.microsoft.com/office/drawing/2014/main" id="{B1A12F9C-F9AB-498D-8D03-D080C750C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8025" y="2005465"/>
            <a:ext cx="4650770" cy="32337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upload.wikimedia.org/wikipedia/commons/a/af/ANOVA_very_good_fit.jpg">
            <a:extLst>
              <a:ext uri="{FF2B5EF4-FFF2-40B4-BE49-F238E27FC236}">
                <a16:creationId xmlns:a16="http://schemas.microsoft.com/office/drawing/2014/main" id="{02B5207E-5DE5-4259-90E1-6A9C978259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62078"/>
            <a:ext cx="4804673" cy="28514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78A5832-3897-47AB-9D7C-0E7B4BE651AA}"/>
              </a:ext>
            </a:extLst>
          </p:cNvPr>
          <p:cNvSpPr/>
          <p:nvPr/>
        </p:nvSpPr>
        <p:spPr>
          <a:xfrm>
            <a:off x="7246894" y="6517619"/>
            <a:ext cx="4971426" cy="369332"/>
          </a:xfrm>
          <a:prstGeom prst="rect">
            <a:avLst/>
          </a:prstGeom>
        </p:spPr>
        <p:txBody>
          <a:bodyPr wrap="none">
            <a:spAutoFit/>
          </a:bodyPr>
          <a:lstStyle/>
          <a:p>
            <a:r>
              <a:rPr lang="en-GB" dirty="0"/>
              <a:t>https://en.wikipedia.org/wiki/Analysis_of_variance</a:t>
            </a:r>
          </a:p>
        </p:txBody>
      </p:sp>
      <p:sp>
        <p:nvSpPr>
          <p:cNvPr id="5" name="TextBox 4">
            <a:extLst>
              <a:ext uri="{FF2B5EF4-FFF2-40B4-BE49-F238E27FC236}">
                <a16:creationId xmlns:a16="http://schemas.microsoft.com/office/drawing/2014/main" id="{7D140BB3-A57E-4A28-90B5-805304116566}"/>
              </a:ext>
            </a:extLst>
          </p:cNvPr>
          <p:cNvSpPr txBox="1"/>
          <p:nvPr/>
        </p:nvSpPr>
        <p:spPr>
          <a:xfrm>
            <a:off x="9265297" y="2716917"/>
            <a:ext cx="2269532" cy="646331"/>
          </a:xfrm>
          <a:prstGeom prst="rect">
            <a:avLst/>
          </a:prstGeom>
          <a:noFill/>
        </p:spPr>
        <p:txBody>
          <a:bodyPr wrap="none" rtlCol="0">
            <a:spAutoFit/>
          </a:bodyPr>
          <a:lstStyle/>
          <a:p>
            <a:r>
              <a:rPr lang="en-US" dirty="0"/>
              <a:t>Age: Young/old</a:t>
            </a:r>
          </a:p>
          <a:p>
            <a:r>
              <a:rPr lang="en-US" dirty="0"/>
              <a:t>Hair-length: short/long</a:t>
            </a:r>
            <a:endParaRPr lang="en-GB" dirty="0"/>
          </a:p>
        </p:txBody>
      </p:sp>
      <p:sp>
        <p:nvSpPr>
          <p:cNvPr id="9" name="TextBox 8">
            <a:extLst>
              <a:ext uri="{FF2B5EF4-FFF2-40B4-BE49-F238E27FC236}">
                <a16:creationId xmlns:a16="http://schemas.microsoft.com/office/drawing/2014/main" id="{030B3B93-4300-4085-9D3A-DA282D12757B}"/>
              </a:ext>
            </a:extLst>
          </p:cNvPr>
          <p:cNvSpPr txBox="1"/>
          <p:nvPr/>
        </p:nvSpPr>
        <p:spPr>
          <a:xfrm>
            <a:off x="5667299" y="5062219"/>
            <a:ext cx="2428870" cy="646331"/>
          </a:xfrm>
          <a:prstGeom prst="rect">
            <a:avLst/>
          </a:prstGeom>
          <a:noFill/>
        </p:spPr>
        <p:txBody>
          <a:bodyPr wrap="none" rtlCol="0">
            <a:spAutoFit/>
          </a:bodyPr>
          <a:lstStyle/>
          <a:p>
            <a:r>
              <a:rPr lang="en-US" dirty="0"/>
              <a:t>job: pet/working breed </a:t>
            </a:r>
          </a:p>
          <a:p>
            <a:r>
              <a:rPr lang="en-US" dirty="0"/>
              <a:t>athletic: less/more</a:t>
            </a:r>
            <a:endParaRPr lang="en-GB" dirty="0"/>
          </a:p>
        </p:txBody>
      </p:sp>
      <p:sp>
        <p:nvSpPr>
          <p:cNvPr id="10" name="TextBox 9">
            <a:extLst>
              <a:ext uri="{FF2B5EF4-FFF2-40B4-BE49-F238E27FC236}">
                <a16:creationId xmlns:a16="http://schemas.microsoft.com/office/drawing/2014/main" id="{C1E04C09-FD7C-4C1C-BBE9-37A3A73CAA08}"/>
              </a:ext>
            </a:extLst>
          </p:cNvPr>
          <p:cNvSpPr txBox="1"/>
          <p:nvPr/>
        </p:nvSpPr>
        <p:spPr>
          <a:xfrm>
            <a:off x="760328" y="6347117"/>
            <a:ext cx="4071949" cy="369332"/>
          </a:xfrm>
          <a:prstGeom prst="rect">
            <a:avLst/>
          </a:prstGeom>
          <a:noFill/>
        </p:spPr>
        <p:txBody>
          <a:bodyPr wrap="none" rtlCol="0">
            <a:spAutoFit/>
          </a:bodyPr>
          <a:lstStyle/>
          <a:p>
            <a:r>
              <a:rPr lang="en-US" dirty="0"/>
              <a:t>By breed: Chihuahuas/</a:t>
            </a:r>
            <a:r>
              <a:rPr lang="en-US" dirty="0" err="1"/>
              <a:t>haski</a:t>
            </a:r>
            <a:r>
              <a:rPr lang="en-US" dirty="0"/>
              <a:t>/mastiff/……</a:t>
            </a:r>
            <a:endParaRPr lang="en-GB" dirty="0"/>
          </a:p>
        </p:txBody>
      </p:sp>
    </p:spTree>
    <p:extLst>
      <p:ext uri="{BB962C8B-B14F-4D97-AF65-F5344CB8AC3E}">
        <p14:creationId xmlns:p14="http://schemas.microsoft.com/office/powerpoint/2010/main" val="379369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2336-88D2-2D45-8CD3-20F2A8370252}"/>
              </a:ext>
            </a:extLst>
          </p:cNvPr>
          <p:cNvSpPr>
            <a:spLocks noGrp="1"/>
          </p:cNvSpPr>
          <p:nvPr>
            <p:ph type="title"/>
          </p:nvPr>
        </p:nvSpPr>
        <p:spPr>
          <a:xfrm>
            <a:off x="827704" y="738741"/>
            <a:ext cx="7886699" cy="932688"/>
          </a:xfrm>
        </p:spPr>
        <p:txBody>
          <a:bodyPr vert="horz" lIns="91440" tIns="45720" rIns="91440" bIns="45720" rtlCol="0" anchor="b">
            <a:normAutofit fontScale="90000"/>
          </a:bodyPr>
          <a:lstStyle/>
          <a:p>
            <a:pPr>
              <a:lnSpc>
                <a:spcPct val="90000"/>
              </a:lnSpc>
            </a:pPr>
            <a:r>
              <a:rPr lang="en-US" sz="4200" dirty="0">
                <a:solidFill>
                  <a:schemeClr val="tx1"/>
                </a:solidFill>
              </a:rPr>
              <a:t>One way ANOVA:</a:t>
            </a:r>
            <a:br>
              <a:rPr lang="en-US" sz="4200" dirty="0">
                <a:solidFill>
                  <a:schemeClr val="tx1"/>
                </a:solidFill>
              </a:rPr>
            </a:br>
            <a:r>
              <a:rPr lang="en-US" sz="3600" cap="none" dirty="0"/>
              <a:t>Used to compare means from 2+ independent groups</a:t>
            </a:r>
            <a:endParaRPr lang="en-US" sz="3600" dirty="0">
              <a:solidFill>
                <a:schemeClr val="tx1"/>
              </a:solidFill>
            </a:endParaRPr>
          </a:p>
        </p:txBody>
      </p:sp>
      <p:pic>
        <p:nvPicPr>
          <p:cNvPr id="4" name="Picture 3">
            <a:extLst>
              <a:ext uri="{FF2B5EF4-FFF2-40B4-BE49-F238E27FC236}">
                <a16:creationId xmlns:a16="http://schemas.microsoft.com/office/drawing/2014/main" id="{3387738E-7414-3B4E-AFC9-B19723ED2175}"/>
              </a:ext>
            </a:extLst>
          </p:cNvPr>
          <p:cNvPicPr>
            <a:picLocks noChangeAspect="1"/>
          </p:cNvPicPr>
          <p:nvPr/>
        </p:nvPicPr>
        <p:blipFill>
          <a:blip r:embed="rId2"/>
          <a:stretch>
            <a:fillRect/>
          </a:stretch>
        </p:blipFill>
        <p:spPr>
          <a:xfrm>
            <a:off x="2543404" y="1863801"/>
            <a:ext cx="7105193" cy="4440746"/>
          </a:xfrm>
          <a:prstGeom prst="rect">
            <a:avLst/>
          </a:prstGeom>
        </p:spPr>
      </p:pic>
      <p:sp>
        <p:nvSpPr>
          <p:cNvPr id="5" name="TextBox 4">
            <a:extLst>
              <a:ext uri="{FF2B5EF4-FFF2-40B4-BE49-F238E27FC236}">
                <a16:creationId xmlns:a16="http://schemas.microsoft.com/office/drawing/2014/main" id="{5B3CF7AE-8B6D-4050-889E-55F4903C7CEB}"/>
              </a:ext>
            </a:extLst>
          </p:cNvPr>
          <p:cNvSpPr txBox="1"/>
          <p:nvPr/>
        </p:nvSpPr>
        <p:spPr>
          <a:xfrm>
            <a:off x="5462957" y="6453213"/>
            <a:ext cx="5187830" cy="369332"/>
          </a:xfrm>
          <a:prstGeom prst="rect">
            <a:avLst/>
          </a:prstGeom>
          <a:noFill/>
        </p:spPr>
        <p:txBody>
          <a:bodyPr wrap="none" rtlCol="0">
            <a:spAutoFit/>
          </a:bodyPr>
          <a:lstStyle/>
          <a:p>
            <a:r>
              <a:rPr lang="en-US" dirty="0"/>
              <a:t>Dog weight by breed: Chihuahuas/</a:t>
            </a:r>
            <a:r>
              <a:rPr lang="en-US" dirty="0" err="1"/>
              <a:t>haski</a:t>
            </a:r>
            <a:r>
              <a:rPr lang="en-US" dirty="0"/>
              <a:t>/mastiff/……</a:t>
            </a:r>
            <a:endParaRPr lang="en-GB" dirty="0"/>
          </a:p>
        </p:txBody>
      </p:sp>
    </p:spTree>
    <p:extLst>
      <p:ext uri="{BB962C8B-B14F-4D97-AF65-F5344CB8AC3E}">
        <p14:creationId xmlns:p14="http://schemas.microsoft.com/office/powerpoint/2010/main" val="347279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FA1C-C0F5-4B4A-BB24-5605D5257944}"/>
              </a:ext>
            </a:extLst>
          </p:cNvPr>
          <p:cNvSpPr>
            <a:spLocks noGrp="1"/>
          </p:cNvSpPr>
          <p:nvPr>
            <p:ph type="title"/>
          </p:nvPr>
        </p:nvSpPr>
        <p:spPr>
          <a:xfrm>
            <a:off x="911678" y="931113"/>
            <a:ext cx="11367408" cy="932688"/>
          </a:xfrm>
        </p:spPr>
        <p:txBody>
          <a:bodyPr vert="horz" lIns="91440" tIns="45720" rIns="91440" bIns="45720" rtlCol="0" anchor="b">
            <a:normAutofit fontScale="90000"/>
          </a:bodyPr>
          <a:lstStyle/>
          <a:p>
            <a:pPr>
              <a:lnSpc>
                <a:spcPct val="90000"/>
              </a:lnSpc>
            </a:pPr>
            <a:r>
              <a:rPr lang="en-US" sz="4200" dirty="0">
                <a:solidFill>
                  <a:schemeClr val="tx1"/>
                </a:solidFill>
              </a:rPr>
              <a:t>Two/More way ANOVA:</a:t>
            </a:r>
            <a:br>
              <a:rPr lang="en-US" sz="4200" dirty="0">
                <a:solidFill>
                  <a:schemeClr val="tx1"/>
                </a:solidFill>
              </a:rPr>
            </a:br>
            <a:r>
              <a:rPr lang="en-US" sz="3600" cap="none" dirty="0">
                <a:solidFill>
                  <a:schemeClr val="tx1"/>
                </a:solidFill>
              </a:rPr>
              <a:t>If there are more than one way that each subjects can be divided into meaningful categories</a:t>
            </a:r>
            <a:endParaRPr lang="en-US" sz="3600" dirty="0">
              <a:solidFill>
                <a:schemeClr val="tx1"/>
              </a:solidFill>
            </a:endParaRPr>
          </a:p>
        </p:txBody>
      </p:sp>
      <p:pic>
        <p:nvPicPr>
          <p:cNvPr id="4" name="Picture 3">
            <a:extLst>
              <a:ext uri="{FF2B5EF4-FFF2-40B4-BE49-F238E27FC236}">
                <a16:creationId xmlns:a16="http://schemas.microsoft.com/office/drawing/2014/main" id="{23A64D78-FFF6-C24D-A52A-6356B2A2CF20}"/>
              </a:ext>
            </a:extLst>
          </p:cNvPr>
          <p:cNvPicPr>
            <a:picLocks noChangeAspect="1"/>
          </p:cNvPicPr>
          <p:nvPr/>
        </p:nvPicPr>
        <p:blipFill>
          <a:blip r:embed="rId2"/>
          <a:stretch>
            <a:fillRect/>
          </a:stretch>
        </p:blipFill>
        <p:spPr>
          <a:xfrm>
            <a:off x="2543404" y="1863801"/>
            <a:ext cx="7105193" cy="4440746"/>
          </a:xfrm>
          <a:prstGeom prst="rect">
            <a:avLst/>
          </a:prstGeom>
        </p:spPr>
      </p:pic>
      <p:sp>
        <p:nvSpPr>
          <p:cNvPr id="7" name="TextBox 6">
            <a:extLst>
              <a:ext uri="{FF2B5EF4-FFF2-40B4-BE49-F238E27FC236}">
                <a16:creationId xmlns:a16="http://schemas.microsoft.com/office/drawing/2014/main" id="{46AAEB66-EBCB-40D4-9709-18B2DE4139EE}"/>
              </a:ext>
            </a:extLst>
          </p:cNvPr>
          <p:cNvSpPr txBox="1"/>
          <p:nvPr/>
        </p:nvSpPr>
        <p:spPr>
          <a:xfrm>
            <a:off x="5597027" y="6308306"/>
            <a:ext cx="2428870" cy="646331"/>
          </a:xfrm>
          <a:prstGeom prst="rect">
            <a:avLst/>
          </a:prstGeom>
          <a:noFill/>
        </p:spPr>
        <p:txBody>
          <a:bodyPr wrap="none" rtlCol="0">
            <a:spAutoFit/>
          </a:bodyPr>
          <a:lstStyle/>
          <a:p>
            <a:r>
              <a:rPr lang="en-US" dirty="0"/>
              <a:t>job: pet/working breed </a:t>
            </a:r>
          </a:p>
          <a:p>
            <a:r>
              <a:rPr lang="en-US" dirty="0"/>
              <a:t>athletic: less/more</a:t>
            </a:r>
            <a:endParaRPr lang="en-GB" dirty="0"/>
          </a:p>
        </p:txBody>
      </p:sp>
    </p:spTree>
    <p:extLst>
      <p:ext uri="{BB962C8B-B14F-4D97-AF65-F5344CB8AC3E}">
        <p14:creationId xmlns:p14="http://schemas.microsoft.com/office/powerpoint/2010/main" val="3584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176A7-B458-1443-9A75-0BF9DF638F34}"/>
              </a:ext>
            </a:extLst>
          </p:cNvPr>
          <p:cNvSpPr>
            <a:spLocks noGrp="1"/>
          </p:cNvSpPr>
          <p:nvPr>
            <p:ph type="title"/>
          </p:nvPr>
        </p:nvSpPr>
        <p:spPr>
          <a:xfrm>
            <a:off x="715735" y="613350"/>
            <a:ext cx="7886699" cy="932688"/>
          </a:xfrm>
        </p:spPr>
        <p:txBody>
          <a:bodyPr vert="horz" lIns="91440" tIns="45720" rIns="91440" bIns="45720" rtlCol="0" anchor="b">
            <a:normAutofit/>
          </a:bodyPr>
          <a:lstStyle/>
          <a:p>
            <a:pPr>
              <a:lnSpc>
                <a:spcPct val="90000"/>
              </a:lnSpc>
            </a:pPr>
            <a:r>
              <a:rPr lang="en-US" sz="4200" dirty="0">
                <a:solidFill>
                  <a:schemeClr val="tx1"/>
                </a:solidFill>
              </a:rPr>
              <a:t>Repeated measures ANOVA</a:t>
            </a:r>
          </a:p>
        </p:txBody>
      </p:sp>
      <p:pic>
        <p:nvPicPr>
          <p:cNvPr id="4" name="Picture 3">
            <a:extLst>
              <a:ext uri="{FF2B5EF4-FFF2-40B4-BE49-F238E27FC236}">
                <a16:creationId xmlns:a16="http://schemas.microsoft.com/office/drawing/2014/main" id="{B96F449C-4A44-F444-BF39-034EAD979B32}"/>
              </a:ext>
            </a:extLst>
          </p:cNvPr>
          <p:cNvPicPr>
            <a:picLocks noChangeAspect="1"/>
          </p:cNvPicPr>
          <p:nvPr/>
        </p:nvPicPr>
        <p:blipFill>
          <a:blip r:embed="rId2"/>
          <a:stretch>
            <a:fillRect/>
          </a:stretch>
        </p:blipFill>
        <p:spPr>
          <a:xfrm>
            <a:off x="2744493" y="1863801"/>
            <a:ext cx="6703012" cy="4440746"/>
          </a:xfrm>
          <a:prstGeom prst="rect">
            <a:avLst/>
          </a:prstGeom>
        </p:spPr>
      </p:pic>
    </p:spTree>
    <p:extLst>
      <p:ext uri="{BB962C8B-B14F-4D97-AF65-F5344CB8AC3E}">
        <p14:creationId xmlns:p14="http://schemas.microsoft.com/office/powerpoint/2010/main" val="2108566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57739" y="728869"/>
            <a:ext cx="3055645"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entury Gothic"/>
                <a:ea typeface="+mn-ea"/>
                <a:cs typeface="+mn-cs"/>
              </a:rPr>
              <a:t>The model</a:t>
            </a:r>
          </a:p>
        </p:txBody>
      </p:sp>
      <p:sp>
        <p:nvSpPr>
          <p:cNvPr id="14" name="TextBox 13"/>
          <p:cNvSpPr txBox="1"/>
          <p:nvPr/>
        </p:nvSpPr>
        <p:spPr>
          <a:xfrm>
            <a:off x="780579" y="876677"/>
            <a:ext cx="4927503"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mj-lt"/>
                <a:ea typeface="+mn-ea"/>
                <a:cs typeface="+mn-cs"/>
              </a:rPr>
              <a:t>An example software output</a:t>
            </a:r>
          </a:p>
        </p:txBody>
      </p:sp>
      <p:pic>
        <p:nvPicPr>
          <p:cNvPr id="2" name="Picture 1"/>
          <p:cNvPicPr>
            <a:picLocks noChangeAspect="1"/>
          </p:cNvPicPr>
          <p:nvPr/>
        </p:nvPicPr>
        <p:blipFill>
          <a:blip r:embed="rId2"/>
          <a:stretch>
            <a:fillRect/>
          </a:stretch>
        </p:blipFill>
        <p:spPr>
          <a:xfrm>
            <a:off x="4694858" y="2083682"/>
            <a:ext cx="6413500" cy="1841500"/>
          </a:xfrm>
          <a:prstGeom prst="rect">
            <a:avLst/>
          </a:prstGeom>
        </p:spPr>
      </p:pic>
      <p:sp>
        <p:nvSpPr>
          <p:cNvPr id="3" name="TextBox 2"/>
          <p:cNvSpPr txBox="1"/>
          <p:nvPr/>
        </p:nvSpPr>
        <p:spPr>
          <a:xfrm>
            <a:off x="4738967" y="2338923"/>
            <a:ext cx="1424788" cy="30777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Calibri"/>
              </a:rPr>
              <a:t>Height</a:t>
            </a:r>
            <a:endParaRPr kumimoji="0" lang="en-US" sz="14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4" name="TextBox 3"/>
          <p:cNvSpPr txBox="1"/>
          <p:nvPr/>
        </p:nvSpPr>
        <p:spPr>
          <a:xfrm>
            <a:off x="4694858" y="4128239"/>
            <a:ext cx="3215807"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Calibri"/>
              </a:rPr>
              <a:t>The results of the ANOVA shows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Calibri"/>
              </a:rPr>
              <a:t> </a:t>
            </a:r>
            <a:r>
              <a:rPr kumimoji="0" lang="en-US" sz="1800" b="0" i="1" u="none" strike="noStrike" kern="1200" cap="none" spc="0" normalizeH="0" baseline="0" noProof="0" dirty="0">
                <a:ln>
                  <a:noFill/>
                </a:ln>
                <a:solidFill>
                  <a:srgbClr val="000000"/>
                </a:solidFill>
                <a:effectLst/>
                <a:uLnTx/>
                <a:uFillTx/>
                <a:latin typeface="Calibri"/>
                <a:ea typeface="+mn-ea"/>
                <a:cs typeface="Calibri"/>
              </a:rPr>
              <a:t>F(</a:t>
            </a:r>
            <a:r>
              <a:rPr kumimoji="0" lang="en-US" sz="1800" b="0" i="0" u="none" strike="noStrike" kern="1200" cap="none" spc="0" normalizeH="0" baseline="0" noProof="0" dirty="0">
                <a:ln>
                  <a:noFill/>
                </a:ln>
                <a:solidFill>
                  <a:srgbClr val="FF0000"/>
                </a:solidFill>
                <a:effectLst/>
                <a:uLnTx/>
                <a:uFillTx/>
                <a:latin typeface="Calibri"/>
                <a:ea typeface="+mn-ea"/>
                <a:cs typeface="Calibri"/>
              </a:rPr>
              <a:t>2, </a:t>
            </a:r>
            <a:r>
              <a:rPr kumimoji="0" lang="en-US" sz="1800" b="0" i="0" u="none" strike="noStrike" kern="1200" cap="none" spc="0" normalizeH="0" baseline="0" noProof="0" dirty="0">
                <a:ln>
                  <a:noFill/>
                </a:ln>
                <a:solidFill>
                  <a:srgbClr val="0000FF"/>
                </a:solidFill>
                <a:effectLst/>
                <a:uLnTx/>
                <a:uFillTx/>
                <a:latin typeface="Calibri"/>
                <a:ea typeface="+mn-ea"/>
                <a:cs typeface="Calibri"/>
              </a:rPr>
              <a:t>27</a:t>
            </a:r>
            <a:r>
              <a:rPr kumimoji="0" lang="en-US" sz="1800" b="0" i="0" u="none" strike="noStrike" kern="1200" cap="none" spc="0" normalizeH="0" baseline="0" noProof="0" dirty="0">
                <a:ln>
                  <a:noFill/>
                </a:ln>
                <a:solidFill>
                  <a:prstClr val="black"/>
                </a:solidFill>
                <a:effectLst/>
                <a:uLnTx/>
                <a:uFillTx/>
                <a:latin typeface="Calibri"/>
                <a:ea typeface="+mn-ea"/>
                <a:cs typeface="Calibri"/>
              </a:rPr>
              <a:t>) = 4.467, </a:t>
            </a:r>
            <a:r>
              <a:rPr kumimoji="0" lang="en-US" sz="1800" b="0" i="1" u="none" strike="noStrike" kern="1200" cap="none" spc="0" normalizeH="0" baseline="0" noProof="0" dirty="0">
                <a:ln>
                  <a:noFill/>
                </a:ln>
                <a:solidFill>
                  <a:prstClr val="black"/>
                </a:solidFill>
                <a:effectLst/>
                <a:uLnTx/>
                <a:uFillTx/>
                <a:latin typeface="Calibri"/>
                <a:ea typeface="+mn-ea"/>
                <a:cs typeface="Calibri"/>
              </a:rPr>
              <a:t>p </a:t>
            </a:r>
            <a:r>
              <a:rPr kumimoji="0" lang="en-US" sz="1800" b="0" i="0" u="none" strike="noStrike" kern="1200" cap="none" spc="0" normalizeH="0" baseline="0" noProof="0" dirty="0">
                <a:ln>
                  <a:noFill/>
                </a:ln>
                <a:solidFill>
                  <a:prstClr val="black"/>
                </a:solidFill>
                <a:effectLst/>
                <a:uLnTx/>
                <a:uFillTx/>
                <a:latin typeface="Calibri"/>
                <a:ea typeface="+mn-ea"/>
                <a:cs typeface="Calibri"/>
              </a:rPr>
              <a:t>= 0.021 </a:t>
            </a:r>
            <a:endParaRPr kumimoji="0" lang="en-US" sz="1800" b="0" i="0" u="none" strike="noStrike" kern="1200" cap="none" spc="0" normalizeH="0" baseline="0" noProof="0" dirty="0">
              <a:ln>
                <a:noFill/>
              </a:ln>
              <a:solidFill>
                <a:srgbClr val="000000"/>
              </a:solidFill>
              <a:effectLst/>
              <a:uLnTx/>
              <a:uFillTx/>
              <a:latin typeface="Calibri"/>
              <a:ea typeface="+mn-ea"/>
              <a:cs typeface="Calibri"/>
            </a:endParaRPr>
          </a:p>
        </p:txBody>
      </p:sp>
      <p:pic>
        <p:nvPicPr>
          <p:cNvPr id="7" name="Picture 6">
            <a:extLst>
              <a:ext uri="{FF2B5EF4-FFF2-40B4-BE49-F238E27FC236}">
                <a16:creationId xmlns:a16="http://schemas.microsoft.com/office/drawing/2014/main" id="{B2480F42-E235-4584-977A-8A5FB54DE1CC}"/>
              </a:ext>
            </a:extLst>
          </p:cNvPr>
          <p:cNvPicPr>
            <a:picLocks noChangeAspect="1"/>
          </p:cNvPicPr>
          <p:nvPr/>
        </p:nvPicPr>
        <p:blipFill rotWithShape="1">
          <a:blip r:embed="rId3"/>
          <a:srcRect t="25249" r="75221" b="58800"/>
          <a:stretch/>
        </p:blipFill>
        <p:spPr>
          <a:xfrm>
            <a:off x="402897" y="2439783"/>
            <a:ext cx="3837641" cy="817890"/>
          </a:xfrm>
          <a:prstGeom prst="rect">
            <a:avLst/>
          </a:prstGeom>
        </p:spPr>
      </p:pic>
      <p:pic>
        <p:nvPicPr>
          <p:cNvPr id="8" name="Picture 7">
            <a:extLst>
              <a:ext uri="{FF2B5EF4-FFF2-40B4-BE49-F238E27FC236}">
                <a16:creationId xmlns:a16="http://schemas.microsoft.com/office/drawing/2014/main" id="{AD74F894-C535-4300-BC15-23CB13648576}"/>
              </a:ext>
            </a:extLst>
          </p:cNvPr>
          <p:cNvPicPr>
            <a:picLocks noChangeAspect="1"/>
          </p:cNvPicPr>
          <p:nvPr/>
        </p:nvPicPr>
        <p:blipFill rotWithShape="1">
          <a:blip r:embed="rId3"/>
          <a:srcRect l="1400" t="46677" r="80238" b="37372"/>
          <a:stretch/>
        </p:blipFill>
        <p:spPr>
          <a:xfrm>
            <a:off x="678356" y="3429000"/>
            <a:ext cx="2843768" cy="817890"/>
          </a:xfrm>
          <a:prstGeom prst="rect">
            <a:avLst/>
          </a:prstGeom>
        </p:spPr>
      </p:pic>
      <p:pic>
        <p:nvPicPr>
          <p:cNvPr id="9" name="Picture 8">
            <a:extLst>
              <a:ext uri="{FF2B5EF4-FFF2-40B4-BE49-F238E27FC236}">
                <a16:creationId xmlns:a16="http://schemas.microsoft.com/office/drawing/2014/main" id="{F470C7BE-1526-44D2-BFAE-86ABEAE407B5}"/>
              </a:ext>
            </a:extLst>
          </p:cNvPr>
          <p:cNvPicPr>
            <a:picLocks noChangeAspect="1"/>
          </p:cNvPicPr>
          <p:nvPr/>
        </p:nvPicPr>
        <p:blipFill rotWithShape="1">
          <a:blip r:embed="rId3"/>
          <a:srcRect l="2998" t="76895" r="78640" b="7154"/>
          <a:stretch/>
        </p:blipFill>
        <p:spPr>
          <a:xfrm>
            <a:off x="890503" y="4246890"/>
            <a:ext cx="2843768" cy="817890"/>
          </a:xfrm>
          <a:prstGeom prst="rect">
            <a:avLst/>
          </a:prstGeom>
        </p:spPr>
      </p:pic>
      <p:cxnSp>
        <p:nvCxnSpPr>
          <p:cNvPr id="10" name="Straight Connector 9">
            <a:extLst>
              <a:ext uri="{FF2B5EF4-FFF2-40B4-BE49-F238E27FC236}">
                <a16:creationId xmlns:a16="http://schemas.microsoft.com/office/drawing/2014/main" id="{0A190C4D-9467-4EF1-8C4A-980E6B4886CA}"/>
              </a:ext>
            </a:extLst>
          </p:cNvPr>
          <p:cNvCxnSpPr/>
          <p:nvPr/>
        </p:nvCxnSpPr>
        <p:spPr>
          <a:xfrm>
            <a:off x="899834" y="4246890"/>
            <a:ext cx="2843768" cy="0"/>
          </a:xfrm>
          <a:prstGeom prst="line">
            <a:avLst/>
          </a:prstGeom>
          <a:ln w="19050"/>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A3F0A8B9-FEF4-44D3-A7D5-BDB583A42754}"/>
              </a:ext>
            </a:extLst>
          </p:cNvPr>
          <p:cNvSpPr txBox="1"/>
          <p:nvPr/>
        </p:nvSpPr>
        <p:spPr>
          <a:xfrm>
            <a:off x="4679464" y="4821081"/>
            <a:ext cx="3246594" cy="923330"/>
          </a:xfrm>
          <a:prstGeom prst="rect">
            <a:avLst/>
          </a:prstGeom>
          <a:noFill/>
        </p:spPr>
        <p:txBody>
          <a:bodyPr wrap="none" rtlCol="0">
            <a:spAutoFit/>
          </a:bodyPr>
          <a:lstStyle/>
          <a:p>
            <a:r>
              <a:rPr lang="en-US" dirty="0"/>
              <a:t>Total DF=n-1=30-1=29</a:t>
            </a:r>
          </a:p>
          <a:p>
            <a:r>
              <a:rPr lang="en-US" dirty="0"/>
              <a:t>Between groups DF=K-1=3-1=2</a:t>
            </a:r>
          </a:p>
          <a:p>
            <a:r>
              <a:rPr lang="en-US" dirty="0"/>
              <a:t>Within groups DF=n-K=30-3=27</a:t>
            </a:r>
            <a:endParaRPr lang="en-GB" dirty="0"/>
          </a:p>
        </p:txBody>
      </p:sp>
      <p:sp>
        <p:nvSpPr>
          <p:cNvPr id="11" name="TextBox 10">
            <a:extLst>
              <a:ext uri="{FF2B5EF4-FFF2-40B4-BE49-F238E27FC236}">
                <a16:creationId xmlns:a16="http://schemas.microsoft.com/office/drawing/2014/main" id="{C3EB15CF-282E-240C-4C05-D145700A822E}"/>
              </a:ext>
            </a:extLst>
          </p:cNvPr>
          <p:cNvSpPr txBox="1"/>
          <p:nvPr/>
        </p:nvSpPr>
        <p:spPr>
          <a:xfrm>
            <a:off x="8457731" y="4089400"/>
            <a:ext cx="3350789" cy="646331"/>
          </a:xfrm>
          <a:prstGeom prst="rect">
            <a:avLst/>
          </a:prstGeom>
          <a:noFill/>
        </p:spPr>
        <p:txBody>
          <a:bodyPr wrap="none" rtlCol="0">
            <a:spAutoFit/>
          </a:bodyPr>
          <a:lstStyle/>
          <a:p>
            <a:r>
              <a:rPr lang="en-US" dirty="0"/>
              <a:t>H0: all group means are equal</a:t>
            </a:r>
          </a:p>
          <a:p>
            <a:r>
              <a:rPr lang="en-US" dirty="0"/>
              <a:t>H1: not all group means are equal</a:t>
            </a:r>
          </a:p>
        </p:txBody>
      </p:sp>
      <p:sp>
        <p:nvSpPr>
          <p:cNvPr id="12" name="TextBox 11">
            <a:extLst>
              <a:ext uri="{FF2B5EF4-FFF2-40B4-BE49-F238E27FC236}">
                <a16:creationId xmlns:a16="http://schemas.microsoft.com/office/drawing/2014/main" id="{D2D073FA-90EB-295A-7781-2D5ADA43BD0D}"/>
              </a:ext>
            </a:extLst>
          </p:cNvPr>
          <p:cNvSpPr txBox="1"/>
          <p:nvPr/>
        </p:nvSpPr>
        <p:spPr>
          <a:xfrm>
            <a:off x="850581" y="5976354"/>
            <a:ext cx="9018623" cy="646331"/>
          </a:xfrm>
          <a:prstGeom prst="rect">
            <a:avLst/>
          </a:prstGeom>
          <a:noFill/>
        </p:spPr>
        <p:txBody>
          <a:bodyPr wrap="none" rtlCol="0">
            <a:spAutoFit/>
          </a:bodyPr>
          <a:lstStyle/>
          <a:p>
            <a:r>
              <a:rPr lang="en-US" dirty="0"/>
              <a:t>Post-hoc tests: multiple comparisons to identify which pair(s) of groups are significantly different </a:t>
            </a:r>
          </a:p>
          <a:p>
            <a:r>
              <a:rPr lang="en-US" dirty="0"/>
              <a:t>                     given a family-wise error rate</a:t>
            </a:r>
          </a:p>
        </p:txBody>
      </p:sp>
      <p:sp>
        <p:nvSpPr>
          <p:cNvPr id="13" name="TextBox 12">
            <a:extLst>
              <a:ext uri="{FF2B5EF4-FFF2-40B4-BE49-F238E27FC236}">
                <a16:creationId xmlns:a16="http://schemas.microsoft.com/office/drawing/2014/main" id="{44456B32-0B71-8F27-FEB4-CBEA9CCFFD2A}"/>
              </a:ext>
            </a:extLst>
          </p:cNvPr>
          <p:cNvSpPr txBox="1"/>
          <p:nvPr/>
        </p:nvSpPr>
        <p:spPr>
          <a:xfrm>
            <a:off x="8457731" y="4870694"/>
            <a:ext cx="2416046" cy="646331"/>
          </a:xfrm>
          <a:prstGeom prst="rect">
            <a:avLst/>
          </a:prstGeom>
          <a:noFill/>
        </p:spPr>
        <p:txBody>
          <a:bodyPr wrap="none" rtlCol="0">
            <a:spAutoFit/>
          </a:bodyPr>
          <a:lstStyle/>
          <a:p>
            <a:r>
              <a:rPr lang="en-US" dirty="0"/>
              <a:t>H0: a=b=c</a:t>
            </a:r>
          </a:p>
          <a:p>
            <a:r>
              <a:rPr lang="en-US" dirty="0"/>
              <a:t>H1: </a:t>
            </a:r>
            <a:r>
              <a:rPr lang="en-US" dirty="0" err="1"/>
              <a:t>a≠b</a:t>
            </a:r>
            <a:r>
              <a:rPr lang="en-US" dirty="0"/>
              <a:t> or </a:t>
            </a:r>
            <a:r>
              <a:rPr lang="en-US" dirty="0" err="1"/>
              <a:t>a≠c</a:t>
            </a:r>
            <a:r>
              <a:rPr lang="en-US" dirty="0"/>
              <a:t> or </a:t>
            </a:r>
            <a:r>
              <a:rPr lang="en-US" dirty="0" err="1"/>
              <a:t>b≠c</a:t>
            </a:r>
            <a:endParaRPr lang="en-US" dirty="0"/>
          </a:p>
        </p:txBody>
      </p:sp>
    </p:spTree>
    <p:extLst>
      <p:ext uri="{BB962C8B-B14F-4D97-AF65-F5344CB8AC3E}">
        <p14:creationId xmlns:p14="http://schemas.microsoft.com/office/powerpoint/2010/main" val="142589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DE333-DDEB-134D-8257-05C86D2244C2}"/>
              </a:ext>
            </a:extLst>
          </p:cNvPr>
          <p:cNvSpPr>
            <a:spLocks noGrp="1"/>
          </p:cNvSpPr>
          <p:nvPr>
            <p:ph type="title"/>
          </p:nvPr>
        </p:nvSpPr>
        <p:spPr/>
        <p:txBody>
          <a:bodyPr/>
          <a:lstStyle/>
          <a:p>
            <a:r>
              <a:rPr lang="en-US" dirty="0"/>
              <a:t>ANOVA assumptions</a:t>
            </a:r>
          </a:p>
        </p:txBody>
      </p:sp>
      <p:sp>
        <p:nvSpPr>
          <p:cNvPr id="3" name="Content Placeholder 2">
            <a:extLst>
              <a:ext uri="{FF2B5EF4-FFF2-40B4-BE49-F238E27FC236}">
                <a16:creationId xmlns:a16="http://schemas.microsoft.com/office/drawing/2014/main" id="{B2703807-EFD2-C04B-9F46-DB799850D0A9}"/>
              </a:ext>
            </a:extLst>
          </p:cNvPr>
          <p:cNvSpPr>
            <a:spLocks noGrp="1"/>
          </p:cNvSpPr>
          <p:nvPr>
            <p:ph idx="1"/>
          </p:nvPr>
        </p:nvSpPr>
        <p:spPr>
          <a:xfrm>
            <a:off x="2090738" y="1800225"/>
            <a:ext cx="8229600" cy="5141168"/>
          </a:xfrm>
        </p:spPr>
        <p:txBody>
          <a:bodyPr>
            <a:normAutofit/>
          </a:bodyPr>
          <a:lstStyle/>
          <a:p>
            <a:r>
              <a:rPr lang="en-US" dirty="0"/>
              <a:t>Continuous dependent variable </a:t>
            </a:r>
          </a:p>
          <a:p>
            <a:r>
              <a:rPr lang="en-US" dirty="0"/>
              <a:t>Normally distributed </a:t>
            </a:r>
          </a:p>
          <a:p>
            <a:r>
              <a:rPr lang="en-US" dirty="0"/>
              <a:t>Equal variances </a:t>
            </a:r>
          </a:p>
          <a:p>
            <a:endParaRPr lang="en-US" dirty="0"/>
          </a:p>
          <a:p>
            <a:pPr marL="0" indent="0">
              <a:buNone/>
            </a:pPr>
            <a:r>
              <a:rPr lang="en-US" dirty="0"/>
              <a:t>One and two/More way:</a:t>
            </a:r>
          </a:p>
          <a:p>
            <a:r>
              <a:rPr lang="en-US" dirty="0"/>
              <a:t>Independent groups </a:t>
            </a:r>
          </a:p>
          <a:p>
            <a:endParaRPr lang="en-US" dirty="0"/>
          </a:p>
          <a:p>
            <a:pPr marL="0" indent="0">
              <a:buNone/>
            </a:pPr>
            <a:r>
              <a:rPr lang="en-US" dirty="0"/>
              <a:t>Repeated measures:</a:t>
            </a:r>
          </a:p>
          <a:p>
            <a:r>
              <a:rPr lang="en-US" dirty="0"/>
              <a:t>Related groups </a:t>
            </a:r>
          </a:p>
        </p:txBody>
      </p:sp>
    </p:spTree>
    <p:extLst>
      <p:ext uri="{BB962C8B-B14F-4D97-AF65-F5344CB8AC3E}">
        <p14:creationId xmlns:p14="http://schemas.microsoft.com/office/powerpoint/2010/main" val="2901087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4E5982-0C3A-BE49-813C-00EDC9C9B923}"/>
              </a:ext>
            </a:extLst>
          </p:cNvPr>
          <p:cNvSpPr>
            <a:spLocks noGrp="1"/>
          </p:cNvSpPr>
          <p:nvPr>
            <p:ph type="ctrTitle"/>
          </p:nvPr>
        </p:nvSpPr>
        <p:spPr/>
        <p:txBody>
          <a:bodyPr/>
          <a:lstStyle/>
          <a:p>
            <a:r>
              <a:rPr lang="en-GB" dirty="0"/>
              <a:t>LINEAR Regression</a:t>
            </a:r>
          </a:p>
        </p:txBody>
      </p:sp>
      <p:sp>
        <p:nvSpPr>
          <p:cNvPr id="3" name="Subtítulo 2">
            <a:extLst>
              <a:ext uri="{FF2B5EF4-FFF2-40B4-BE49-F238E27FC236}">
                <a16:creationId xmlns:a16="http://schemas.microsoft.com/office/drawing/2014/main" id="{55244055-1693-804E-9279-BCDB0E1F897F}"/>
              </a:ext>
            </a:extLst>
          </p:cNvPr>
          <p:cNvSpPr>
            <a:spLocks noGrp="1"/>
          </p:cNvSpPr>
          <p:nvPr>
            <p:ph type="subTitle" idx="1"/>
          </p:nvPr>
        </p:nvSpPr>
        <p:spPr>
          <a:xfrm>
            <a:off x="8991600" y="4960137"/>
            <a:ext cx="3200400" cy="1463040"/>
          </a:xfrm>
        </p:spPr>
        <p:txBody>
          <a:bodyPr/>
          <a:lstStyle/>
          <a:p>
            <a:r>
              <a:rPr lang="en-US" dirty="0">
                <a:cs typeface="Arial"/>
              </a:rPr>
              <a:t>Florencia Calderón </a:t>
            </a:r>
            <a:endParaRPr lang="en-GB" dirty="0">
              <a:cs typeface="Arial"/>
            </a:endParaRPr>
          </a:p>
        </p:txBody>
      </p:sp>
    </p:spTree>
    <p:extLst>
      <p:ext uri="{BB962C8B-B14F-4D97-AF65-F5344CB8AC3E}">
        <p14:creationId xmlns:p14="http://schemas.microsoft.com/office/powerpoint/2010/main" val="2727404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6DC71A33-2BB6-CC47-9E32-94AD3A4CEC32}"/>
              </a:ext>
            </a:extLst>
          </p:cNvPr>
          <p:cNvPicPr>
            <a:picLocks noChangeAspect="1"/>
          </p:cNvPicPr>
          <p:nvPr/>
        </p:nvPicPr>
        <p:blipFill>
          <a:blip r:embed="rId2"/>
          <a:stretch>
            <a:fillRect/>
          </a:stretch>
        </p:blipFill>
        <p:spPr>
          <a:xfrm>
            <a:off x="9024922" y="569031"/>
            <a:ext cx="2479982" cy="1625597"/>
          </a:xfrm>
          <a:prstGeom prst="rect">
            <a:avLst/>
          </a:prstGeom>
        </p:spPr>
      </p:pic>
      <p:sp>
        <p:nvSpPr>
          <p:cNvPr id="2" name="Título 1">
            <a:extLst>
              <a:ext uri="{FF2B5EF4-FFF2-40B4-BE49-F238E27FC236}">
                <a16:creationId xmlns:a16="http://schemas.microsoft.com/office/drawing/2014/main" id="{15BCE9D6-32B9-524C-A583-E5662E4B7434}"/>
              </a:ext>
            </a:extLst>
          </p:cNvPr>
          <p:cNvSpPr>
            <a:spLocks noGrp="1"/>
          </p:cNvSpPr>
          <p:nvPr>
            <p:ph type="title"/>
          </p:nvPr>
        </p:nvSpPr>
        <p:spPr>
          <a:xfrm>
            <a:off x="3226784" y="632841"/>
            <a:ext cx="9720072" cy="1499616"/>
          </a:xfrm>
        </p:spPr>
        <p:txBody>
          <a:bodyPr/>
          <a:lstStyle/>
          <a:p>
            <a:r>
              <a:rPr lang="es-CL" dirty="0"/>
              <a:t>What is Regression</a:t>
            </a:r>
          </a:p>
        </p:txBody>
      </p:sp>
      <p:sp>
        <p:nvSpPr>
          <p:cNvPr id="3" name="Marcador de contenido 2">
            <a:extLst>
              <a:ext uri="{FF2B5EF4-FFF2-40B4-BE49-F238E27FC236}">
                <a16:creationId xmlns:a16="http://schemas.microsoft.com/office/drawing/2014/main" id="{BDF0801B-D4D4-8944-9D5B-F632FD588A14}"/>
              </a:ext>
            </a:extLst>
          </p:cNvPr>
          <p:cNvSpPr>
            <a:spLocks noGrp="1"/>
          </p:cNvSpPr>
          <p:nvPr>
            <p:ph idx="1"/>
          </p:nvPr>
        </p:nvSpPr>
        <p:spPr>
          <a:xfrm>
            <a:off x="2396411" y="2661858"/>
            <a:ext cx="7729728" cy="2803750"/>
          </a:xfrm>
        </p:spPr>
        <p:style>
          <a:lnRef idx="1">
            <a:schemeClr val="accent2"/>
          </a:lnRef>
          <a:fillRef idx="2">
            <a:schemeClr val="accent2"/>
          </a:fillRef>
          <a:effectRef idx="1">
            <a:schemeClr val="accent2"/>
          </a:effectRef>
          <a:fontRef idx="minor">
            <a:schemeClr val="dk1"/>
          </a:fontRef>
        </p:style>
        <p:txBody>
          <a:bodyPr vert="horz" lIns="45720" tIns="45720" rIns="45720" bIns="45720" rtlCol="0" anchor="t">
            <a:normAutofit/>
          </a:bodyPr>
          <a:lstStyle/>
          <a:p>
            <a:r>
              <a:rPr lang="en-GB" dirty="0"/>
              <a:t>Analisis that defines the relationship between a dependant (Y) and an independent variable (X).</a:t>
            </a:r>
          </a:p>
          <a:p>
            <a:r>
              <a:rPr lang="en-GB" dirty="0"/>
              <a:t>It determines the degree to which a dependent variable can be predicted by one or more independent variables</a:t>
            </a:r>
          </a:p>
          <a:p>
            <a:r>
              <a:rPr lang="en-GB" dirty="0"/>
              <a:t>Example, if we know there is a relationship between grams of ice cream eaten and dopamine levels and we know how that relationship behaves we can </a:t>
            </a:r>
            <a:r>
              <a:rPr lang="en-GB" b="1" dirty="0"/>
              <a:t>predict </a:t>
            </a:r>
            <a:r>
              <a:rPr lang="en-GB" dirty="0"/>
              <a:t>the one, starting from the other</a:t>
            </a:r>
          </a:p>
        </p:txBody>
      </p:sp>
      <p:pic>
        <p:nvPicPr>
          <p:cNvPr id="21" name="Imagen 20">
            <a:extLst>
              <a:ext uri="{FF2B5EF4-FFF2-40B4-BE49-F238E27FC236}">
                <a16:creationId xmlns:a16="http://schemas.microsoft.com/office/drawing/2014/main" id="{DC66D1C8-25AA-7F49-AD75-2DC6916BCC59}"/>
              </a:ext>
            </a:extLst>
          </p:cNvPr>
          <p:cNvPicPr>
            <a:picLocks noChangeAspect="1"/>
          </p:cNvPicPr>
          <p:nvPr/>
        </p:nvPicPr>
        <p:blipFill>
          <a:blip r:embed="rId3"/>
          <a:stretch>
            <a:fillRect/>
          </a:stretch>
        </p:blipFill>
        <p:spPr>
          <a:xfrm>
            <a:off x="521790" y="523495"/>
            <a:ext cx="1181146" cy="2621787"/>
          </a:xfrm>
          <a:prstGeom prst="rect">
            <a:avLst/>
          </a:prstGeom>
        </p:spPr>
      </p:pic>
    </p:spTree>
    <p:extLst>
      <p:ext uri="{BB962C8B-B14F-4D97-AF65-F5344CB8AC3E}">
        <p14:creationId xmlns:p14="http://schemas.microsoft.com/office/powerpoint/2010/main" val="3882473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5A40FC-4B66-9840-869E-B57A3F6D3772}"/>
              </a:ext>
            </a:extLst>
          </p:cNvPr>
          <p:cNvSpPr>
            <a:spLocks noGrp="1"/>
          </p:cNvSpPr>
          <p:nvPr>
            <p:ph type="title"/>
          </p:nvPr>
        </p:nvSpPr>
        <p:spPr>
          <a:xfrm>
            <a:off x="3524440" y="549497"/>
            <a:ext cx="9720072" cy="1499616"/>
          </a:xfrm>
        </p:spPr>
        <p:txBody>
          <a:bodyPr/>
          <a:lstStyle/>
          <a:p>
            <a:r>
              <a:rPr lang="en-GB" dirty="0"/>
              <a:t>Types of regression</a:t>
            </a:r>
          </a:p>
        </p:txBody>
      </p:sp>
      <p:sp>
        <p:nvSpPr>
          <p:cNvPr id="3" name="Marcador de contenido 2">
            <a:extLst>
              <a:ext uri="{FF2B5EF4-FFF2-40B4-BE49-F238E27FC236}">
                <a16:creationId xmlns:a16="http://schemas.microsoft.com/office/drawing/2014/main" id="{4FC83552-211D-4A42-A894-639456DE0DAD}"/>
              </a:ext>
            </a:extLst>
          </p:cNvPr>
          <p:cNvSpPr>
            <a:spLocks noGrp="1"/>
          </p:cNvSpPr>
          <p:nvPr>
            <p:ph idx="1"/>
          </p:nvPr>
        </p:nvSpPr>
        <p:spPr>
          <a:xfrm>
            <a:off x="1024128" y="2286000"/>
            <a:ext cx="9720073" cy="2015412"/>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es-CL" sz="2400" b="1" dirty="0"/>
              <a:t>Simple Linear regression</a:t>
            </a:r>
          </a:p>
          <a:p>
            <a:pPr algn="ctr"/>
            <a:r>
              <a:rPr lang="es-CL" sz="2400" dirty="0"/>
              <a:t>Multiple Linear regression</a:t>
            </a:r>
          </a:p>
          <a:p>
            <a:pPr algn="ctr"/>
            <a:r>
              <a:rPr lang="es-CL" sz="2400" dirty="0"/>
              <a:t>Logistic regression</a:t>
            </a:r>
          </a:p>
          <a:p>
            <a:pPr algn="ctr"/>
            <a:r>
              <a:rPr lang="es-CL" sz="2400" dirty="0"/>
              <a:t>Other type of regression</a:t>
            </a:r>
          </a:p>
        </p:txBody>
      </p:sp>
    </p:spTree>
    <p:extLst>
      <p:ext uri="{BB962C8B-B14F-4D97-AF65-F5344CB8AC3E}">
        <p14:creationId xmlns:p14="http://schemas.microsoft.com/office/powerpoint/2010/main" val="3683594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BD5E7-0937-4887-8245-A9FD461AC027}"/>
              </a:ext>
            </a:extLst>
          </p:cNvPr>
          <p:cNvSpPr>
            <a:spLocks noGrp="1"/>
          </p:cNvSpPr>
          <p:nvPr>
            <p:ph type="title"/>
          </p:nvPr>
        </p:nvSpPr>
        <p:spPr/>
        <p:txBody>
          <a:bodyPr/>
          <a:lstStyle/>
          <a:p>
            <a:r>
              <a:rPr lang="en-US" dirty="0"/>
              <a:t>Contents</a:t>
            </a:r>
            <a:endParaRPr lang="en-GB" dirty="0"/>
          </a:p>
        </p:txBody>
      </p:sp>
      <p:graphicFrame>
        <p:nvGraphicFramePr>
          <p:cNvPr id="4" name="Diagram 3">
            <a:extLst>
              <a:ext uri="{FF2B5EF4-FFF2-40B4-BE49-F238E27FC236}">
                <a16:creationId xmlns:a16="http://schemas.microsoft.com/office/drawing/2014/main" id="{FF20AF62-A142-40C3-9BBB-B667494F4911}"/>
              </a:ext>
            </a:extLst>
          </p:cNvPr>
          <p:cNvGraphicFramePr/>
          <p:nvPr>
            <p:extLst>
              <p:ext uri="{D42A27DB-BD31-4B8C-83A1-F6EECF244321}">
                <p14:modId xmlns:p14="http://schemas.microsoft.com/office/powerpoint/2010/main" val="1662766433"/>
              </p:ext>
            </p:extLst>
          </p:nvPr>
        </p:nvGraphicFramePr>
        <p:xfrm>
          <a:off x="790210" y="1892595"/>
          <a:ext cx="10926867" cy="4965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7301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D905FC-2F65-0640-AFB3-66FDB048C5E9}"/>
              </a:ext>
            </a:extLst>
          </p:cNvPr>
          <p:cNvSpPr>
            <a:spLocks noGrp="1"/>
          </p:cNvSpPr>
          <p:nvPr>
            <p:ph type="title"/>
          </p:nvPr>
        </p:nvSpPr>
        <p:spPr>
          <a:xfrm>
            <a:off x="3095815" y="281607"/>
            <a:ext cx="9720072" cy="1499616"/>
          </a:xfrm>
        </p:spPr>
        <p:txBody>
          <a:bodyPr/>
          <a:lstStyle/>
          <a:p>
            <a:r>
              <a:rPr lang="es-CL" dirty="0"/>
              <a:t>Simple Linear regression</a:t>
            </a:r>
          </a:p>
        </p:txBody>
      </p:sp>
      <p:pic>
        <p:nvPicPr>
          <p:cNvPr id="10" name="Imagen 9">
            <a:extLst>
              <a:ext uri="{FF2B5EF4-FFF2-40B4-BE49-F238E27FC236}">
                <a16:creationId xmlns:a16="http://schemas.microsoft.com/office/drawing/2014/main" id="{61267013-DE0C-6E46-9B17-71771E297511}"/>
              </a:ext>
            </a:extLst>
          </p:cNvPr>
          <p:cNvPicPr>
            <a:picLocks noChangeAspect="1"/>
          </p:cNvPicPr>
          <p:nvPr/>
        </p:nvPicPr>
        <p:blipFill>
          <a:blip r:embed="rId3"/>
          <a:stretch>
            <a:fillRect/>
          </a:stretch>
        </p:blipFill>
        <p:spPr>
          <a:xfrm>
            <a:off x="3624565" y="2357189"/>
            <a:ext cx="1211831" cy="566824"/>
          </a:xfrm>
          <a:prstGeom prst="rect">
            <a:avLst/>
          </a:prstGeom>
        </p:spPr>
      </p:pic>
      <p:pic>
        <p:nvPicPr>
          <p:cNvPr id="12" name="Imagen 11">
            <a:extLst>
              <a:ext uri="{FF2B5EF4-FFF2-40B4-BE49-F238E27FC236}">
                <a16:creationId xmlns:a16="http://schemas.microsoft.com/office/drawing/2014/main" id="{F2F0695F-41BE-5A42-AF51-4B1383A6586A}"/>
              </a:ext>
            </a:extLst>
          </p:cNvPr>
          <p:cNvPicPr>
            <a:picLocks noChangeAspect="1"/>
          </p:cNvPicPr>
          <p:nvPr/>
        </p:nvPicPr>
        <p:blipFill>
          <a:blip r:embed="rId3"/>
          <a:stretch>
            <a:fillRect/>
          </a:stretch>
        </p:blipFill>
        <p:spPr>
          <a:xfrm>
            <a:off x="6804210" y="2357189"/>
            <a:ext cx="1211831" cy="566824"/>
          </a:xfrm>
          <a:prstGeom prst="rect">
            <a:avLst/>
          </a:prstGeom>
        </p:spPr>
      </p:pic>
      <p:graphicFrame>
        <p:nvGraphicFramePr>
          <p:cNvPr id="14" name="Tabla 14">
            <a:extLst>
              <a:ext uri="{FF2B5EF4-FFF2-40B4-BE49-F238E27FC236}">
                <a16:creationId xmlns:a16="http://schemas.microsoft.com/office/drawing/2014/main" id="{F453EDDE-E309-D648-92DF-D0C414ABFCC7}"/>
              </a:ext>
            </a:extLst>
          </p:cNvPr>
          <p:cNvGraphicFramePr>
            <a:graphicFrameLocks noGrp="1"/>
          </p:cNvGraphicFramePr>
          <p:nvPr>
            <p:extLst>
              <p:ext uri="{D42A27DB-BD31-4B8C-83A1-F6EECF244321}">
                <p14:modId xmlns:p14="http://schemas.microsoft.com/office/powerpoint/2010/main" val="2542788155"/>
              </p:ext>
            </p:extLst>
          </p:nvPr>
        </p:nvGraphicFramePr>
        <p:xfrm>
          <a:off x="8292703" y="2357437"/>
          <a:ext cx="2175984" cy="2784711"/>
        </p:xfrm>
        <a:graphic>
          <a:graphicData uri="http://schemas.openxmlformats.org/drawingml/2006/table">
            <a:tbl>
              <a:tblPr firstRow="1" bandRow="1">
                <a:tableStyleId>{5C22544A-7EE6-4342-B048-85BDC9FD1C3A}</a:tableStyleId>
              </a:tblPr>
              <a:tblGrid>
                <a:gridCol w="1087992">
                  <a:extLst>
                    <a:ext uri="{9D8B030D-6E8A-4147-A177-3AD203B41FA5}">
                      <a16:colId xmlns:a16="http://schemas.microsoft.com/office/drawing/2014/main" val="3860576389"/>
                    </a:ext>
                  </a:extLst>
                </a:gridCol>
                <a:gridCol w="1087992">
                  <a:extLst>
                    <a:ext uri="{9D8B030D-6E8A-4147-A177-3AD203B41FA5}">
                      <a16:colId xmlns:a16="http://schemas.microsoft.com/office/drawing/2014/main" val="1658592725"/>
                    </a:ext>
                  </a:extLst>
                </a:gridCol>
              </a:tblGrid>
              <a:tr h="730642">
                <a:tc>
                  <a:txBody>
                    <a:bodyPr/>
                    <a:lstStyle/>
                    <a:p>
                      <a:r>
                        <a:rPr lang="es-CL" dirty="0"/>
                        <a:t>grams</a:t>
                      </a:r>
                    </a:p>
                  </a:txBody>
                  <a:tcPr/>
                </a:tc>
                <a:tc>
                  <a:txBody>
                    <a:bodyPr/>
                    <a:lstStyle/>
                    <a:p>
                      <a:r>
                        <a:rPr lang="es-CL" dirty="0"/>
                        <a:t>[D]</a:t>
                      </a:r>
                    </a:p>
                  </a:txBody>
                  <a:tcPr/>
                </a:tc>
                <a:extLst>
                  <a:ext uri="{0D108BD9-81ED-4DB2-BD59-A6C34878D82A}">
                    <a16:rowId xmlns:a16="http://schemas.microsoft.com/office/drawing/2014/main" val="4258852238"/>
                  </a:ext>
                </a:extLst>
              </a:tr>
              <a:tr h="730642">
                <a:tc>
                  <a:txBody>
                    <a:bodyPr/>
                    <a:lstStyle/>
                    <a:p>
                      <a:r>
                        <a:rPr lang="es-CL" dirty="0"/>
                        <a:t>200</a:t>
                      </a:r>
                    </a:p>
                  </a:txBody>
                  <a:tcPr/>
                </a:tc>
                <a:tc>
                  <a:txBody>
                    <a:bodyPr/>
                    <a:lstStyle/>
                    <a:p>
                      <a:r>
                        <a:rPr lang="es-CL" dirty="0"/>
                        <a:t>0.2</a:t>
                      </a:r>
                    </a:p>
                  </a:txBody>
                  <a:tcPr/>
                </a:tc>
                <a:extLst>
                  <a:ext uri="{0D108BD9-81ED-4DB2-BD59-A6C34878D82A}">
                    <a16:rowId xmlns:a16="http://schemas.microsoft.com/office/drawing/2014/main" val="1611618206"/>
                  </a:ext>
                </a:extLst>
              </a:tr>
              <a:tr h="537642">
                <a:tc>
                  <a:txBody>
                    <a:bodyPr/>
                    <a:lstStyle/>
                    <a:p>
                      <a:r>
                        <a:rPr lang="es-CL" dirty="0"/>
                        <a:t>300</a:t>
                      </a:r>
                    </a:p>
                  </a:txBody>
                  <a:tcPr/>
                </a:tc>
                <a:tc>
                  <a:txBody>
                    <a:bodyPr/>
                    <a:lstStyle/>
                    <a:p>
                      <a:r>
                        <a:rPr lang="es-CL" dirty="0"/>
                        <a:t>0.5</a:t>
                      </a:r>
                    </a:p>
                  </a:txBody>
                  <a:tcPr/>
                </a:tc>
                <a:extLst>
                  <a:ext uri="{0D108BD9-81ED-4DB2-BD59-A6C34878D82A}">
                    <a16:rowId xmlns:a16="http://schemas.microsoft.com/office/drawing/2014/main" val="912487688"/>
                  </a:ext>
                </a:extLst>
              </a:tr>
              <a:tr h="785785">
                <a:tc>
                  <a:txBody>
                    <a:bodyPr/>
                    <a:lstStyle/>
                    <a:p>
                      <a:r>
                        <a:rPr lang="es-CL" dirty="0"/>
                        <a:t>400</a:t>
                      </a:r>
                    </a:p>
                  </a:txBody>
                  <a:tcPr/>
                </a:tc>
                <a:tc>
                  <a:txBody>
                    <a:bodyPr/>
                    <a:lstStyle/>
                    <a:p>
                      <a:r>
                        <a:rPr lang="es-CL" dirty="0"/>
                        <a:t>0.6</a:t>
                      </a:r>
                    </a:p>
                  </a:txBody>
                  <a:tcPr/>
                </a:tc>
                <a:extLst>
                  <a:ext uri="{0D108BD9-81ED-4DB2-BD59-A6C34878D82A}">
                    <a16:rowId xmlns:a16="http://schemas.microsoft.com/office/drawing/2014/main" val="2805101946"/>
                  </a:ext>
                </a:extLst>
              </a:tr>
            </a:tbl>
          </a:graphicData>
        </a:graphic>
      </p:graphicFrame>
      <p:pic>
        <p:nvPicPr>
          <p:cNvPr id="15" name="Imagen 14">
            <a:extLst>
              <a:ext uri="{FF2B5EF4-FFF2-40B4-BE49-F238E27FC236}">
                <a16:creationId xmlns:a16="http://schemas.microsoft.com/office/drawing/2014/main" id="{6B4B526F-2222-294B-AC5A-433CC47016CC}"/>
              </a:ext>
            </a:extLst>
          </p:cNvPr>
          <p:cNvPicPr>
            <a:picLocks noChangeAspect="1"/>
          </p:cNvPicPr>
          <p:nvPr/>
        </p:nvPicPr>
        <p:blipFill>
          <a:blip r:embed="rId3"/>
          <a:stretch>
            <a:fillRect/>
          </a:stretch>
        </p:blipFill>
        <p:spPr>
          <a:xfrm rot="10800000">
            <a:off x="6861202" y="4390439"/>
            <a:ext cx="1211831" cy="476644"/>
          </a:xfrm>
          <a:prstGeom prst="rect">
            <a:avLst/>
          </a:prstGeom>
        </p:spPr>
      </p:pic>
      <p:graphicFrame>
        <p:nvGraphicFramePr>
          <p:cNvPr id="6" name="Gráfico 5">
            <a:extLst>
              <a:ext uri="{FF2B5EF4-FFF2-40B4-BE49-F238E27FC236}">
                <a16:creationId xmlns:a16="http://schemas.microsoft.com/office/drawing/2014/main" id="{59A5EE7E-61D0-9049-93F7-E467E42AB308}"/>
              </a:ext>
            </a:extLst>
          </p:cNvPr>
          <p:cNvGraphicFramePr/>
          <p:nvPr>
            <p:extLst>
              <p:ext uri="{D42A27DB-BD31-4B8C-83A1-F6EECF244321}">
                <p14:modId xmlns:p14="http://schemas.microsoft.com/office/powerpoint/2010/main" val="1157320324"/>
              </p:ext>
            </p:extLst>
          </p:nvPr>
        </p:nvGraphicFramePr>
        <p:xfrm>
          <a:off x="2299894" y="3607323"/>
          <a:ext cx="4552752" cy="2709333"/>
        </p:xfrm>
        <a:graphic>
          <a:graphicData uri="http://schemas.openxmlformats.org/drawingml/2006/chart">
            <c:chart xmlns:c="http://schemas.openxmlformats.org/drawingml/2006/chart" xmlns:r="http://schemas.openxmlformats.org/officeDocument/2006/relationships" r:id="rId4"/>
          </a:graphicData>
        </a:graphic>
      </p:graphicFrame>
      <p:pic>
        <p:nvPicPr>
          <p:cNvPr id="9" name="Imagen 8">
            <a:extLst>
              <a:ext uri="{FF2B5EF4-FFF2-40B4-BE49-F238E27FC236}">
                <a16:creationId xmlns:a16="http://schemas.microsoft.com/office/drawing/2014/main" id="{D3CAE133-72D4-C544-BCCD-93EAC93905D9}"/>
              </a:ext>
            </a:extLst>
          </p:cNvPr>
          <p:cNvPicPr>
            <a:picLocks noChangeAspect="1"/>
          </p:cNvPicPr>
          <p:nvPr/>
        </p:nvPicPr>
        <p:blipFill>
          <a:blip r:embed="rId5"/>
          <a:stretch>
            <a:fillRect/>
          </a:stretch>
        </p:blipFill>
        <p:spPr>
          <a:xfrm>
            <a:off x="2072500" y="1779059"/>
            <a:ext cx="1462798" cy="1729817"/>
          </a:xfrm>
          <a:prstGeom prst="rect">
            <a:avLst/>
          </a:prstGeom>
        </p:spPr>
      </p:pic>
      <p:pic>
        <p:nvPicPr>
          <p:cNvPr id="13" name="Imagen 12">
            <a:extLst>
              <a:ext uri="{FF2B5EF4-FFF2-40B4-BE49-F238E27FC236}">
                <a16:creationId xmlns:a16="http://schemas.microsoft.com/office/drawing/2014/main" id="{D1F57BAD-BE74-474C-B321-975B381411C5}"/>
              </a:ext>
            </a:extLst>
          </p:cNvPr>
          <p:cNvPicPr>
            <a:picLocks noChangeAspect="1"/>
          </p:cNvPicPr>
          <p:nvPr/>
        </p:nvPicPr>
        <p:blipFill>
          <a:blip r:embed="rId6"/>
          <a:stretch>
            <a:fillRect/>
          </a:stretch>
        </p:blipFill>
        <p:spPr>
          <a:xfrm>
            <a:off x="4977387" y="2049585"/>
            <a:ext cx="1685833" cy="1188644"/>
          </a:xfrm>
          <a:prstGeom prst="rect">
            <a:avLst/>
          </a:prstGeom>
        </p:spPr>
      </p:pic>
    </p:spTree>
    <p:extLst>
      <p:ext uri="{BB962C8B-B14F-4D97-AF65-F5344CB8AC3E}">
        <p14:creationId xmlns:p14="http://schemas.microsoft.com/office/powerpoint/2010/main" val="90432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6E9750-97E8-BC4E-BD95-278DEDF5C885}"/>
              </a:ext>
            </a:extLst>
          </p:cNvPr>
          <p:cNvSpPr>
            <a:spLocks noGrp="1"/>
          </p:cNvSpPr>
          <p:nvPr>
            <p:ph type="title"/>
          </p:nvPr>
        </p:nvSpPr>
        <p:spPr>
          <a:xfrm>
            <a:off x="3626681" y="383988"/>
            <a:ext cx="4420169" cy="1188720"/>
          </a:xfrm>
        </p:spPr>
        <p:txBody>
          <a:bodyPr>
            <a:normAutofit fontScale="90000"/>
          </a:bodyPr>
          <a:lstStyle/>
          <a:p>
            <a:r>
              <a:rPr lang="en-GB" dirty="0">
                <a:ea typeface="+mj-lt"/>
                <a:cs typeface="+mj-lt"/>
              </a:rPr>
              <a:t>Sources of variance</a:t>
            </a:r>
            <a:endParaRPr lang="en-GB" dirty="0"/>
          </a:p>
        </p:txBody>
      </p:sp>
      <p:sp>
        <p:nvSpPr>
          <p:cNvPr id="3" name="Marcador de contenido 2">
            <a:extLst>
              <a:ext uri="{FF2B5EF4-FFF2-40B4-BE49-F238E27FC236}">
                <a16:creationId xmlns:a16="http://schemas.microsoft.com/office/drawing/2014/main" id="{9483E1BB-6828-2D43-B94E-8FDD13B7A632}"/>
              </a:ext>
            </a:extLst>
          </p:cNvPr>
          <p:cNvSpPr>
            <a:spLocks noGrp="1"/>
          </p:cNvSpPr>
          <p:nvPr>
            <p:ph idx="1"/>
          </p:nvPr>
        </p:nvSpPr>
        <p:spPr>
          <a:xfrm>
            <a:off x="3677060" y="1322129"/>
            <a:ext cx="4960883" cy="715472"/>
          </a:xfrm>
        </p:spPr>
        <p:style>
          <a:lnRef idx="1">
            <a:schemeClr val="accent2"/>
          </a:lnRef>
          <a:fillRef idx="2">
            <a:schemeClr val="accent2"/>
          </a:fillRef>
          <a:effectRef idx="1">
            <a:schemeClr val="accent2"/>
          </a:effectRef>
          <a:fontRef idx="minor">
            <a:schemeClr val="dk1"/>
          </a:fontRef>
        </p:style>
        <p:txBody>
          <a:bodyPr vert="horz" lIns="45720" tIns="45720" rIns="45720" bIns="45720" rtlCol="0" anchor="t">
            <a:normAutofit/>
          </a:bodyPr>
          <a:lstStyle/>
          <a:p>
            <a:pPr marL="0" indent="0" algn="ctr">
              <a:buNone/>
            </a:pPr>
            <a:r>
              <a:rPr lang="es-CL" sz="3200" dirty="0"/>
              <a:t>MODEL--- Y= </a:t>
            </a:r>
            <a:r>
              <a:rPr lang="es-CL" sz="3200" dirty="0" err="1"/>
              <a:t>bX</a:t>
            </a:r>
            <a:r>
              <a:rPr lang="es-CL" sz="3200" dirty="0"/>
              <a:t>+ c</a:t>
            </a:r>
            <a:endParaRPr lang="es-CL" dirty="0"/>
          </a:p>
          <a:p>
            <a:endParaRPr lang="es-CL" dirty="0"/>
          </a:p>
        </p:txBody>
      </p:sp>
      <p:sp>
        <p:nvSpPr>
          <p:cNvPr id="4" name="CuadroTexto 3">
            <a:extLst>
              <a:ext uri="{FF2B5EF4-FFF2-40B4-BE49-F238E27FC236}">
                <a16:creationId xmlns:a16="http://schemas.microsoft.com/office/drawing/2014/main" id="{DA093529-D85F-E244-8910-C0F0D10E6700}"/>
              </a:ext>
            </a:extLst>
          </p:cNvPr>
          <p:cNvSpPr txBox="1"/>
          <p:nvPr/>
        </p:nvSpPr>
        <p:spPr>
          <a:xfrm>
            <a:off x="3484657" y="2111738"/>
            <a:ext cx="6457909" cy="1754326"/>
          </a:xfrm>
          <a:prstGeom prst="rect">
            <a:avLst/>
          </a:prstGeom>
          <a:noFill/>
        </p:spPr>
        <p:txBody>
          <a:bodyPr wrap="square" lIns="91440" tIns="45720" rIns="91440" bIns="45720" rtlCol="0" anchor="t">
            <a:spAutoFit/>
          </a:bodyPr>
          <a:lstStyle/>
          <a:p>
            <a:r>
              <a:rPr lang="en-GB" dirty="0"/>
              <a:t>The world is not linear- there is always unexplained sources of variability MODEL + ERROR = </a:t>
            </a:r>
            <a:r>
              <a:rPr lang="en-GB" dirty="0" err="1"/>
              <a:t>bX</a:t>
            </a:r>
            <a:r>
              <a:rPr lang="en-GB" dirty="0"/>
              <a:t> + c + </a:t>
            </a:r>
            <a:r>
              <a:rPr lang="en-GB" dirty="0">
                <a:latin typeface="Calibri"/>
                <a:cs typeface="Calibri"/>
              </a:rPr>
              <a:t>ε</a:t>
            </a:r>
          </a:p>
          <a:p>
            <a:pPr algn="ctr"/>
            <a:endParaRPr lang="es-ES" dirty="0"/>
          </a:p>
          <a:p>
            <a:pPr algn="ctr"/>
            <a:br>
              <a:rPr lang="es-CL" dirty="0"/>
            </a:br>
            <a:endParaRPr lang="es-CL" dirty="0"/>
          </a:p>
          <a:p>
            <a:endParaRPr lang="es-CL" dirty="0"/>
          </a:p>
        </p:txBody>
      </p:sp>
      <p:sp>
        <p:nvSpPr>
          <p:cNvPr id="5" name="CuadroTexto 4">
            <a:extLst>
              <a:ext uri="{FF2B5EF4-FFF2-40B4-BE49-F238E27FC236}">
                <a16:creationId xmlns:a16="http://schemas.microsoft.com/office/drawing/2014/main" id="{30B6DC3D-DB6A-0F41-81E4-5816F3DBCA1A}"/>
              </a:ext>
            </a:extLst>
          </p:cNvPr>
          <p:cNvSpPr txBox="1"/>
          <p:nvPr/>
        </p:nvSpPr>
        <p:spPr>
          <a:xfrm>
            <a:off x="390936" y="3431175"/>
            <a:ext cx="4960882" cy="2585323"/>
          </a:xfrm>
          <a:prstGeom prst="rect">
            <a:avLst/>
          </a:prstGeom>
        </p:spPr>
        <p:style>
          <a:lnRef idx="1">
            <a:schemeClr val="accent2"/>
          </a:lnRef>
          <a:fillRef idx="2">
            <a:schemeClr val="accent2"/>
          </a:fillRef>
          <a:effectRef idx="1">
            <a:schemeClr val="accent2"/>
          </a:effectRef>
          <a:fontRef idx="minor">
            <a:schemeClr val="dk1"/>
          </a:fontRef>
        </p:style>
        <p:txBody>
          <a:bodyPr wrap="square" lIns="91440" tIns="45720" rIns="91440" bIns="45720" rtlCol="0" anchor="t">
            <a:spAutoFit/>
          </a:bodyPr>
          <a:lstStyle/>
          <a:p>
            <a:r>
              <a:rPr lang="en-GB" dirty="0"/>
              <a:t>But reality not always follows the model perfectly.</a:t>
            </a:r>
          </a:p>
          <a:p>
            <a:r>
              <a:rPr lang="en-GB" dirty="0"/>
              <a:t>There is always some ERROR (</a:t>
            </a:r>
            <a:r>
              <a:rPr lang="en-GB" dirty="0">
                <a:latin typeface="Calibri"/>
                <a:cs typeface="Calibri"/>
              </a:rPr>
              <a:t>ε</a:t>
            </a:r>
            <a:r>
              <a:rPr lang="en-GB" dirty="0"/>
              <a:t>)</a:t>
            </a:r>
          </a:p>
          <a:p>
            <a:endParaRPr lang="en-GB" dirty="0"/>
          </a:p>
          <a:p>
            <a:r>
              <a:rPr lang="en-GB" dirty="0"/>
              <a:t>Var (Y) = Var (</a:t>
            </a:r>
            <a:r>
              <a:rPr lang="en-GB" dirty="0" err="1"/>
              <a:t>bx</a:t>
            </a:r>
            <a:r>
              <a:rPr lang="en-GB" dirty="0"/>
              <a:t>) + Var (</a:t>
            </a:r>
            <a:r>
              <a:rPr lang="en-GB" dirty="0">
                <a:latin typeface="Calibri"/>
                <a:cs typeface="Calibri"/>
              </a:rPr>
              <a:t>ε</a:t>
            </a:r>
            <a:r>
              <a:rPr lang="en-GB" dirty="0"/>
              <a:t>)</a:t>
            </a:r>
          </a:p>
          <a:p>
            <a:endParaRPr lang="en-GB" dirty="0"/>
          </a:p>
          <a:p>
            <a:r>
              <a:rPr lang="en-GB" dirty="0"/>
              <a:t>This is an unexpected source of variance that cannot be explained by our model- it is known as residual variance. It can be represented with the sum of squares error</a:t>
            </a:r>
          </a:p>
        </p:txBody>
      </p:sp>
      <p:pic>
        <p:nvPicPr>
          <p:cNvPr id="6" name="Imagen 5">
            <a:extLst>
              <a:ext uri="{FF2B5EF4-FFF2-40B4-BE49-F238E27FC236}">
                <a16:creationId xmlns:a16="http://schemas.microsoft.com/office/drawing/2014/main" id="{ED58C2DD-26A9-B74E-B5D5-68B598DC0D7D}"/>
              </a:ext>
            </a:extLst>
          </p:cNvPr>
          <p:cNvPicPr>
            <a:picLocks noChangeAspect="1"/>
          </p:cNvPicPr>
          <p:nvPr/>
        </p:nvPicPr>
        <p:blipFill rotWithShape="1">
          <a:blip r:embed="rId3"/>
          <a:srcRect l="66487" r="181"/>
          <a:stretch/>
        </p:blipFill>
        <p:spPr>
          <a:xfrm>
            <a:off x="7452615" y="2952189"/>
            <a:ext cx="3533392" cy="3642607"/>
          </a:xfrm>
          <a:prstGeom prst="rect">
            <a:avLst/>
          </a:prstGeom>
        </p:spPr>
      </p:pic>
      <p:graphicFrame>
        <p:nvGraphicFramePr>
          <p:cNvPr id="7" name="Gráfico 6">
            <a:extLst>
              <a:ext uri="{FF2B5EF4-FFF2-40B4-BE49-F238E27FC236}">
                <a16:creationId xmlns:a16="http://schemas.microsoft.com/office/drawing/2014/main" id="{856CD242-4D7D-3E4A-952C-123B2175ED82}"/>
              </a:ext>
            </a:extLst>
          </p:cNvPr>
          <p:cNvGraphicFramePr/>
          <p:nvPr>
            <p:extLst>
              <p:ext uri="{D42A27DB-BD31-4B8C-83A1-F6EECF244321}">
                <p14:modId xmlns:p14="http://schemas.microsoft.com/office/powerpoint/2010/main" val="2688021282"/>
              </p:ext>
            </p:extLst>
          </p:nvPr>
        </p:nvGraphicFramePr>
        <p:xfrm>
          <a:off x="758540" y="572638"/>
          <a:ext cx="2388787" cy="15390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1843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B31526-04A4-284E-BDA9-45AC82CE393A}"/>
              </a:ext>
            </a:extLst>
          </p:cNvPr>
          <p:cNvSpPr>
            <a:spLocks noGrp="1"/>
          </p:cNvSpPr>
          <p:nvPr>
            <p:ph type="title"/>
          </p:nvPr>
        </p:nvSpPr>
        <p:spPr>
          <a:xfrm>
            <a:off x="4339748" y="2676019"/>
            <a:ext cx="7729728" cy="1188720"/>
          </a:xfrm>
        </p:spPr>
        <p:txBody>
          <a:bodyPr/>
          <a:lstStyle/>
          <a:p>
            <a:r>
              <a:rPr lang="es-CL" dirty="0"/>
              <a:t>What is R</a:t>
            </a:r>
            <a:r>
              <a:rPr lang="es-CL" baseline="30000" dirty="0"/>
              <a:t>2</a:t>
            </a:r>
            <a:r>
              <a:rPr lang="es-CL" dirty="0"/>
              <a:t>?</a:t>
            </a:r>
          </a:p>
        </p:txBody>
      </p:sp>
    </p:spTree>
    <p:extLst>
      <p:ext uri="{BB962C8B-B14F-4D97-AF65-F5344CB8AC3E}">
        <p14:creationId xmlns:p14="http://schemas.microsoft.com/office/powerpoint/2010/main" val="3842760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6EA06DC-7A0B-F146-B7C1-79D69915D9BF}"/>
              </a:ext>
            </a:extLst>
          </p:cNvPr>
          <p:cNvSpPr>
            <a:spLocks noGrp="1"/>
          </p:cNvSpPr>
          <p:nvPr>
            <p:ph type="title"/>
          </p:nvPr>
        </p:nvSpPr>
        <p:spPr/>
        <p:txBody>
          <a:bodyPr>
            <a:normAutofit/>
          </a:bodyPr>
          <a:lstStyle/>
          <a:p>
            <a:r>
              <a:rPr lang="es-CL" dirty="0"/>
              <a:t>Strength of the relationship</a:t>
            </a:r>
          </a:p>
        </p:txBody>
      </p:sp>
      <p:sp>
        <p:nvSpPr>
          <p:cNvPr id="6" name="Marcador de contenido 2">
            <a:extLst>
              <a:ext uri="{FF2B5EF4-FFF2-40B4-BE49-F238E27FC236}">
                <a16:creationId xmlns:a16="http://schemas.microsoft.com/office/drawing/2014/main" id="{52AD4406-5109-BD46-A168-8894AB434DF4}"/>
              </a:ext>
            </a:extLst>
          </p:cNvPr>
          <p:cNvSpPr>
            <a:spLocks noGrp="1"/>
          </p:cNvSpPr>
          <p:nvPr>
            <p:ph idx="1"/>
          </p:nvPr>
        </p:nvSpPr>
        <p:spPr>
          <a:xfrm>
            <a:off x="6222125" y="2734598"/>
            <a:ext cx="5496909" cy="3540077"/>
          </a:xfrm>
        </p:spPr>
        <p:style>
          <a:lnRef idx="1">
            <a:schemeClr val="accent2"/>
          </a:lnRef>
          <a:fillRef idx="2">
            <a:schemeClr val="accent2"/>
          </a:fillRef>
          <a:effectRef idx="1">
            <a:schemeClr val="accent2"/>
          </a:effectRef>
          <a:fontRef idx="minor">
            <a:schemeClr val="dk1"/>
          </a:fontRef>
        </p:style>
        <p:txBody>
          <a:bodyPr vert="horz" lIns="45720" tIns="45720" rIns="45720" bIns="45720" rtlCol="0" anchor="t">
            <a:normAutofit fontScale="85000" lnSpcReduction="20000"/>
          </a:bodyPr>
          <a:lstStyle/>
          <a:p>
            <a:r>
              <a:rPr lang="en-GB" dirty="0"/>
              <a:t>R</a:t>
            </a:r>
            <a:r>
              <a:rPr lang="en-GB" baseline="30000" dirty="0"/>
              <a:t>2</a:t>
            </a:r>
            <a:r>
              <a:rPr lang="en-GB" dirty="0"/>
              <a:t>= coefficient of determination = the proportion of the variance in the dependant variable that is predicted in the independent variable.  Var (</a:t>
            </a:r>
            <a:r>
              <a:rPr lang="en-GB" dirty="0" err="1"/>
              <a:t>bx</a:t>
            </a:r>
            <a:r>
              <a:rPr lang="en-GB" dirty="0"/>
              <a:t>)/ Var (Y)</a:t>
            </a:r>
          </a:p>
          <a:p>
            <a:endParaRPr lang="en-GB" dirty="0"/>
          </a:p>
          <a:p>
            <a:endParaRPr lang="en-GB" dirty="0"/>
          </a:p>
          <a:p>
            <a:endParaRPr lang="en-GB" dirty="0"/>
          </a:p>
          <a:p>
            <a:r>
              <a:rPr lang="en-GB" dirty="0"/>
              <a:t>RSS= sum of squares for regression = variation explained by the regression model (where </a:t>
            </a:r>
            <a:r>
              <a:rPr lang="en-GB" dirty="0" err="1"/>
              <a:t>Y</a:t>
            </a:r>
            <a:r>
              <a:rPr lang="en-GB" baseline="-25000" dirty="0" err="1"/>
              <a:t>hat</a:t>
            </a:r>
            <a:r>
              <a:rPr lang="en-GB" dirty="0"/>
              <a:t> = predicted value of Y)</a:t>
            </a:r>
          </a:p>
          <a:p>
            <a:r>
              <a:rPr lang="en-GB" dirty="0"/>
              <a:t>TSS =  Total sum of squares. Total variation in our data set (where Y = actual value of Y)</a:t>
            </a:r>
          </a:p>
          <a:p>
            <a:endParaRPr lang="es-CL" dirty="0"/>
          </a:p>
        </p:txBody>
      </p:sp>
      <p:pic>
        <p:nvPicPr>
          <p:cNvPr id="7" name="Imagen 6">
            <a:extLst>
              <a:ext uri="{FF2B5EF4-FFF2-40B4-BE49-F238E27FC236}">
                <a16:creationId xmlns:a16="http://schemas.microsoft.com/office/drawing/2014/main" id="{246FB9EC-3F99-1847-AD21-E6FF1C76422F}"/>
              </a:ext>
            </a:extLst>
          </p:cNvPr>
          <p:cNvPicPr>
            <a:picLocks noChangeAspect="1"/>
          </p:cNvPicPr>
          <p:nvPr/>
        </p:nvPicPr>
        <p:blipFill>
          <a:blip r:embed="rId3"/>
          <a:stretch>
            <a:fillRect/>
          </a:stretch>
        </p:blipFill>
        <p:spPr>
          <a:xfrm>
            <a:off x="7522302" y="3637333"/>
            <a:ext cx="3117273" cy="958273"/>
          </a:xfrm>
          <a:prstGeom prst="rect">
            <a:avLst/>
          </a:prstGeom>
        </p:spPr>
      </p:pic>
      <p:pic>
        <p:nvPicPr>
          <p:cNvPr id="8" name="Imagen 7">
            <a:extLst>
              <a:ext uri="{FF2B5EF4-FFF2-40B4-BE49-F238E27FC236}">
                <a16:creationId xmlns:a16="http://schemas.microsoft.com/office/drawing/2014/main" id="{39B76485-4FD4-364F-9B41-64FE353BC435}"/>
              </a:ext>
            </a:extLst>
          </p:cNvPr>
          <p:cNvPicPr>
            <a:picLocks noChangeAspect="1"/>
          </p:cNvPicPr>
          <p:nvPr/>
        </p:nvPicPr>
        <p:blipFill rotWithShape="1">
          <a:blip r:embed="rId4"/>
          <a:srcRect l="1" r="33373"/>
          <a:stretch/>
        </p:blipFill>
        <p:spPr>
          <a:xfrm>
            <a:off x="654585" y="3116275"/>
            <a:ext cx="4978959" cy="2567945"/>
          </a:xfrm>
          <a:prstGeom prst="rect">
            <a:avLst/>
          </a:prstGeom>
        </p:spPr>
      </p:pic>
    </p:spTree>
    <p:extLst>
      <p:ext uri="{BB962C8B-B14F-4D97-AF65-F5344CB8AC3E}">
        <p14:creationId xmlns:p14="http://schemas.microsoft.com/office/powerpoint/2010/main" val="2853202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E3EE62-16E9-2148-BBFD-9BE86432E431}"/>
              </a:ext>
            </a:extLst>
          </p:cNvPr>
          <p:cNvSpPr>
            <a:spLocks noGrp="1"/>
          </p:cNvSpPr>
          <p:nvPr>
            <p:ph type="title"/>
          </p:nvPr>
        </p:nvSpPr>
        <p:spPr>
          <a:xfrm>
            <a:off x="4631722" y="585216"/>
            <a:ext cx="9720072" cy="1499616"/>
          </a:xfrm>
        </p:spPr>
        <p:txBody>
          <a:bodyPr/>
          <a:lstStyle/>
          <a:p>
            <a:r>
              <a:rPr lang="es-CL" dirty="0"/>
              <a:t>Value of r</a:t>
            </a:r>
            <a:r>
              <a:rPr lang="es-CL" baseline="30000" dirty="0"/>
              <a:t>2</a:t>
            </a:r>
            <a:endParaRPr lang="es-CL" dirty="0"/>
          </a:p>
        </p:txBody>
      </p:sp>
      <p:sp>
        <p:nvSpPr>
          <p:cNvPr id="3" name="Marcador de contenido 2">
            <a:extLst>
              <a:ext uri="{FF2B5EF4-FFF2-40B4-BE49-F238E27FC236}">
                <a16:creationId xmlns:a16="http://schemas.microsoft.com/office/drawing/2014/main" id="{A8FD4778-E910-334F-8CAC-6D96B4E4E3A0}"/>
              </a:ext>
            </a:extLst>
          </p:cNvPr>
          <p:cNvSpPr>
            <a:spLocks noGrp="1"/>
          </p:cNvSpPr>
          <p:nvPr>
            <p:ph idx="1"/>
          </p:nvPr>
        </p:nvSpPr>
        <p:spPr>
          <a:xfrm>
            <a:off x="2231136" y="3153597"/>
            <a:ext cx="7729728" cy="3292923"/>
          </a:xfrm>
        </p:spPr>
        <p:style>
          <a:lnRef idx="1">
            <a:schemeClr val="accent2"/>
          </a:lnRef>
          <a:fillRef idx="2">
            <a:schemeClr val="accent2"/>
          </a:fillRef>
          <a:effectRef idx="1">
            <a:schemeClr val="accent2"/>
          </a:effectRef>
          <a:fontRef idx="minor">
            <a:schemeClr val="dk1"/>
          </a:fontRef>
        </p:style>
        <p:txBody>
          <a:bodyPr vert="horz" lIns="45720" tIns="45720" rIns="45720" bIns="45720" rtlCol="0" anchor="t">
            <a:normAutofit lnSpcReduction="10000"/>
          </a:bodyPr>
          <a:lstStyle/>
          <a:p>
            <a:r>
              <a:rPr lang="en-GB" dirty="0"/>
              <a:t>If R</a:t>
            </a:r>
            <a:r>
              <a:rPr lang="en-GB" baseline="30000" dirty="0"/>
              <a:t>2</a:t>
            </a:r>
            <a:r>
              <a:rPr lang="en-GB" dirty="0"/>
              <a:t> is closer to one then the relationship between Var (</a:t>
            </a:r>
            <a:r>
              <a:rPr lang="en-GB" dirty="0" err="1"/>
              <a:t>bx</a:t>
            </a:r>
            <a:r>
              <a:rPr lang="en-GB" dirty="0"/>
              <a:t>) and Var (y) is strong. This is because the ERROR or source of residual variation is low:  Var (</a:t>
            </a:r>
            <a:r>
              <a:rPr lang="en-GB" dirty="0">
                <a:latin typeface="Calibri"/>
                <a:cs typeface="Calibri"/>
              </a:rPr>
              <a:t>ε)</a:t>
            </a:r>
            <a:r>
              <a:rPr lang="en-GB" dirty="0"/>
              <a:t> is low</a:t>
            </a:r>
          </a:p>
          <a:p>
            <a:r>
              <a:rPr lang="en-GB" dirty="0"/>
              <a:t>If R=1 then the model perfectly defines the relationship between X and Y</a:t>
            </a:r>
          </a:p>
          <a:p>
            <a:r>
              <a:rPr lang="en-GB" dirty="0"/>
              <a:t>If R</a:t>
            </a:r>
            <a:r>
              <a:rPr lang="en-GB" baseline="30000" dirty="0"/>
              <a:t>2</a:t>
            </a:r>
            <a:r>
              <a:rPr lang="en-GB" dirty="0"/>
              <a:t> is closer to cero then it means that one then the relationship between Var (</a:t>
            </a:r>
            <a:r>
              <a:rPr lang="en-GB" dirty="0" err="1"/>
              <a:t>bx</a:t>
            </a:r>
            <a:r>
              <a:rPr lang="en-GB" dirty="0"/>
              <a:t>) and Var (y) is weak.  Var (</a:t>
            </a:r>
            <a:r>
              <a:rPr lang="en-GB" dirty="0">
                <a:latin typeface="Calibri"/>
                <a:cs typeface="Calibri"/>
              </a:rPr>
              <a:t>ε)</a:t>
            </a:r>
            <a:r>
              <a:rPr lang="en-GB" dirty="0"/>
              <a:t> is high, the variation in Y levels cannot be explained by changes in X</a:t>
            </a:r>
          </a:p>
          <a:p>
            <a:r>
              <a:rPr lang="en-GB" dirty="0"/>
              <a:t>If R=0 the model does not predict the behaviour of  Y </a:t>
            </a:r>
          </a:p>
        </p:txBody>
      </p:sp>
      <p:sp>
        <p:nvSpPr>
          <p:cNvPr id="5" name="CuadroTexto 4">
            <a:extLst>
              <a:ext uri="{FF2B5EF4-FFF2-40B4-BE49-F238E27FC236}">
                <a16:creationId xmlns:a16="http://schemas.microsoft.com/office/drawing/2014/main" id="{D99065B7-5BD0-5C43-A95F-E5158EEE7F1A}"/>
              </a:ext>
            </a:extLst>
          </p:cNvPr>
          <p:cNvSpPr txBox="1"/>
          <p:nvPr/>
        </p:nvSpPr>
        <p:spPr>
          <a:xfrm>
            <a:off x="4576270" y="1974818"/>
            <a:ext cx="6096000" cy="646331"/>
          </a:xfrm>
          <a:prstGeom prst="rect">
            <a:avLst/>
          </a:prstGeom>
          <a:noFill/>
        </p:spPr>
        <p:txBody>
          <a:bodyPr wrap="square">
            <a:spAutoFit/>
          </a:bodyPr>
          <a:lstStyle/>
          <a:p>
            <a:br>
              <a:rPr lang="es-CL" dirty="0"/>
            </a:br>
            <a:r>
              <a:rPr lang="es-CL" dirty="0"/>
              <a:t>Var (y) = Var (bx) + Var (</a:t>
            </a:r>
            <a:r>
              <a:rPr lang="el-GR" dirty="0"/>
              <a:t>ε)</a:t>
            </a:r>
            <a:endParaRPr lang="es-CL" dirty="0"/>
          </a:p>
        </p:txBody>
      </p:sp>
    </p:spTree>
    <p:extLst>
      <p:ext uri="{BB962C8B-B14F-4D97-AF65-F5344CB8AC3E}">
        <p14:creationId xmlns:p14="http://schemas.microsoft.com/office/powerpoint/2010/main" val="246518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451D4D-C11D-754B-9AEC-E1FF497D5920}"/>
              </a:ext>
            </a:extLst>
          </p:cNvPr>
          <p:cNvSpPr>
            <a:spLocks noGrp="1"/>
          </p:cNvSpPr>
          <p:nvPr>
            <p:ph type="title"/>
          </p:nvPr>
        </p:nvSpPr>
        <p:spPr>
          <a:xfrm>
            <a:off x="2231136" y="2834640"/>
            <a:ext cx="7729728" cy="1188720"/>
          </a:xfrm>
        </p:spPr>
        <p:txBody>
          <a:bodyPr>
            <a:normAutofit fontScale="90000"/>
          </a:bodyPr>
          <a:lstStyle/>
          <a:p>
            <a:r>
              <a:rPr lang="es-CL" dirty="0"/>
              <a:t>When can I say that the relationship is significant?</a:t>
            </a:r>
          </a:p>
        </p:txBody>
      </p:sp>
    </p:spTree>
    <p:extLst>
      <p:ext uri="{BB962C8B-B14F-4D97-AF65-F5344CB8AC3E}">
        <p14:creationId xmlns:p14="http://schemas.microsoft.com/office/powerpoint/2010/main" val="19196525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contenido 11">
            <a:extLst>
              <a:ext uri="{FF2B5EF4-FFF2-40B4-BE49-F238E27FC236}">
                <a16:creationId xmlns:a16="http://schemas.microsoft.com/office/drawing/2014/main" id="{E9494420-2589-204A-AFAA-07C089C533F9}"/>
              </a:ext>
            </a:extLst>
          </p:cNvPr>
          <p:cNvPicPr>
            <a:picLocks noGrp="1" noChangeAspect="1"/>
          </p:cNvPicPr>
          <p:nvPr>
            <p:ph idx="1"/>
          </p:nvPr>
        </p:nvPicPr>
        <p:blipFill>
          <a:blip r:embed="rId3"/>
          <a:stretch>
            <a:fillRect/>
          </a:stretch>
        </p:blipFill>
        <p:spPr>
          <a:xfrm>
            <a:off x="2106392" y="308610"/>
            <a:ext cx="7209058" cy="6351167"/>
          </a:xfrm>
        </p:spPr>
      </p:pic>
      <p:sp>
        <p:nvSpPr>
          <p:cNvPr id="16" name="CuadroTexto 15">
            <a:extLst>
              <a:ext uri="{FF2B5EF4-FFF2-40B4-BE49-F238E27FC236}">
                <a16:creationId xmlns:a16="http://schemas.microsoft.com/office/drawing/2014/main" id="{26B343E4-0148-FF41-AE1F-FBC6A52C8CF6}"/>
              </a:ext>
            </a:extLst>
          </p:cNvPr>
          <p:cNvSpPr txBox="1"/>
          <p:nvPr/>
        </p:nvSpPr>
        <p:spPr>
          <a:xfrm>
            <a:off x="9624059" y="1513522"/>
            <a:ext cx="2366011" cy="3323217"/>
          </a:xfrm>
          <a:prstGeom prst="rect">
            <a:avLst/>
          </a:prstGeom>
        </p:spPr>
        <p:style>
          <a:lnRef idx="1">
            <a:schemeClr val="accent2"/>
          </a:lnRef>
          <a:fillRef idx="2">
            <a:schemeClr val="accent2"/>
          </a:fillRef>
          <a:effectRef idx="1">
            <a:schemeClr val="accent2"/>
          </a:effectRef>
          <a:fontRef idx="minor">
            <a:schemeClr val="dk1"/>
          </a:fontRef>
        </p:style>
        <p:txBody>
          <a:bodyPr wrap="square" lIns="91440" tIns="45720" rIns="91440" bIns="45720" anchor="t">
            <a:spAutoFit/>
          </a:bodyPr>
          <a:lstStyle/>
          <a:p>
            <a:pPr marL="0" indent="0" algn="ctr">
              <a:lnSpc>
                <a:spcPct val="60000"/>
              </a:lnSpc>
              <a:buNone/>
            </a:pPr>
            <a:endParaRPr lang="es-CL" dirty="0"/>
          </a:p>
          <a:p>
            <a:pPr marL="0" indent="0" algn="ctr">
              <a:lnSpc>
                <a:spcPct val="70000"/>
              </a:lnSpc>
              <a:buNone/>
            </a:pPr>
            <a:r>
              <a:rPr lang="es-CL" dirty="0"/>
              <a:t>F-test= (</a:t>
            </a:r>
            <a:r>
              <a:rPr lang="es-CL" u="sng" dirty="0"/>
              <a:t>SSR/DFM)</a:t>
            </a:r>
          </a:p>
          <a:p>
            <a:pPr marL="0" indent="0" algn="ctr">
              <a:lnSpc>
                <a:spcPct val="70000"/>
              </a:lnSpc>
              <a:buNone/>
            </a:pPr>
            <a:r>
              <a:rPr lang="es-CL" dirty="0"/>
              <a:t>           (SSE/DFE)</a:t>
            </a:r>
          </a:p>
          <a:p>
            <a:pPr algn="ctr"/>
            <a:r>
              <a:rPr lang="en-GB" dirty="0">
                <a:ea typeface="+mn-lt"/>
                <a:cs typeface="+mn-lt"/>
              </a:rPr>
              <a:t>If the variance that can be explained by our model is the same as the variance that cannot be explained by it then F will be closer to one, and the model will be able to forecast Y values </a:t>
            </a:r>
            <a:endParaRPr lang="en-GB" dirty="0"/>
          </a:p>
          <a:p>
            <a:pPr marL="0" indent="0" algn="ctr">
              <a:lnSpc>
                <a:spcPct val="60000"/>
              </a:lnSpc>
              <a:buNone/>
            </a:pPr>
            <a:endParaRPr lang="es-CL" dirty="0"/>
          </a:p>
        </p:txBody>
      </p:sp>
      <p:sp>
        <p:nvSpPr>
          <p:cNvPr id="18" name="CuadroTexto 17">
            <a:extLst>
              <a:ext uri="{FF2B5EF4-FFF2-40B4-BE49-F238E27FC236}">
                <a16:creationId xmlns:a16="http://schemas.microsoft.com/office/drawing/2014/main" id="{AC9D5989-2240-4A46-BBFE-7203E8249F8E}"/>
              </a:ext>
            </a:extLst>
          </p:cNvPr>
          <p:cNvSpPr txBox="1"/>
          <p:nvPr/>
        </p:nvSpPr>
        <p:spPr>
          <a:xfrm>
            <a:off x="9748360" y="5299055"/>
            <a:ext cx="2117407" cy="92333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indent="0" algn="ctr">
              <a:buNone/>
            </a:pPr>
            <a:r>
              <a:rPr lang="es-CL" dirty="0"/>
              <a:t>Test weather the slope is significantly different from 0 </a:t>
            </a:r>
          </a:p>
        </p:txBody>
      </p:sp>
    </p:spTree>
    <p:extLst>
      <p:ext uri="{BB962C8B-B14F-4D97-AF65-F5344CB8AC3E}">
        <p14:creationId xmlns:p14="http://schemas.microsoft.com/office/powerpoint/2010/main" val="3186129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2CE720-B7D5-784D-A115-AD938E12B633}"/>
              </a:ext>
            </a:extLst>
          </p:cNvPr>
          <p:cNvSpPr>
            <a:spLocks noGrp="1"/>
          </p:cNvSpPr>
          <p:nvPr>
            <p:ph type="title"/>
          </p:nvPr>
        </p:nvSpPr>
        <p:spPr>
          <a:xfrm>
            <a:off x="2231136" y="2834640"/>
            <a:ext cx="7729728" cy="1188720"/>
          </a:xfrm>
        </p:spPr>
        <p:txBody>
          <a:bodyPr>
            <a:normAutofit fontScale="90000"/>
          </a:bodyPr>
          <a:lstStyle/>
          <a:p>
            <a:r>
              <a:rPr lang="en-GB" dirty="0"/>
              <a:t>As with Correlations, a regression does not imply causality</a:t>
            </a:r>
          </a:p>
        </p:txBody>
      </p:sp>
    </p:spTree>
    <p:extLst>
      <p:ext uri="{BB962C8B-B14F-4D97-AF65-F5344CB8AC3E}">
        <p14:creationId xmlns:p14="http://schemas.microsoft.com/office/powerpoint/2010/main" val="1482188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8E7FCAD-0F53-F14E-BFCF-14F2C3133458}"/>
              </a:ext>
            </a:extLst>
          </p:cNvPr>
          <p:cNvPicPr>
            <a:picLocks noChangeAspect="1"/>
          </p:cNvPicPr>
          <p:nvPr/>
        </p:nvPicPr>
        <p:blipFill>
          <a:blip r:embed="rId2"/>
          <a:stretch>
            <a:fillRect/>
          </a:stretch>
        </p:blipFill>
        <p:spPr>
          <a:xfrm>
            <a:off x="1685596" y="488731"/>
            <a:ext cx="8820807" cy="5880538"/>
          </a:xfrm>
          <a:prstGeom prst="rect">
            <a:avLst/>
          </a:prstGeom>
        </p:spPr>
      </p:pic>
    </p:spTree>
    <p:extLst>
      <p:ext uri="{BB962C8B-B14F-4D97-AF65-F5344CB8AC3E}">
        <p14:creationId xmlns:p14="http://schemas.microsoft.com/office/powerpoint/2010/main" val="3974289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A6FFAFB-02AE-ED42-9BBD-46E052863CE7}"/>
              </a:ext>
            </a:extLst>
          </p:cNvPr>
          <p:cNvSpPr>
            <a:spLocks noGrp="1"/>
          </p:cNvSpPr>
          <p:nvPr>
            <p:ph idx="1"/>
          </p:nvPr>
        </p:nvSpPr>
        <p:spPr/>
        <p:txBody>
          <a:bodyPr/>
          <a:lstStyle/>
          <a:p>
            <a:endParaRPr lang="es-CL"/>
          </a:p>
        </p:txBody>
      </p:sp>
      <p:pic>
        <p:nvPicPr>
          <p:cNvPr id="6" name="Imagen 5">
            <a:extLst>
              <a:ext uri="{FF2B5EF4-FFF2-40B4-BE49-F238E27FC236}">
                <a16:creationId xmlns:a16="http://schemas.microsoft.com/office/drawing/2014/main" id="{EE6C1D66-770F-0543-9093-258CEB43CA41}"/>
              </a:ext>
            </a:extLst>
          </p:cNvPr>
          <p:cNvPicPr>
            <a:picLocks noChangeAspect="1"/>
          </p:cNvPicPr>
          <p:nvPr/>
        </p:nvPicPr>
        <p:blipFill>
          <a:blip r:embed="rId2"/>
          <a:stretch>
            <a:fillRect/>
          </a:stretch>
        </p:blipFill>
        <p:spPr>
          <a:xfrm>
            <a:off x="1565603" y="282683"/>
            <a:ext cx="9060793" cy="5889515"/>
          </a:xfrm>
          <a:prstGeom prst="rect">
            <a:avLst/>
          </a:prstGeom>
        </p:spPr>
      </p:pic>
    </p:spTree>
    <p:extLst>
      <p:ext uri="{BB962C8B-B14F-4D97-AF65-F5344CB8AC3E}">
        <p14:creationId xmlns:p14="http://schemas.microsoft.com/office/powerpoint/2010/main" val="113698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82D37-5EA5-4F1A-9A57-92F11D6E29E3}"/>
              </a:ext>
            </a:extLst>
          </p:cNvPr>
          <p:cNvSpPr>
            <a:spLocks noGrp="1"/>
          </p:cNvSpPr>
          <p:nvPr>
            <p:ph type="title"/>
          </p:nvPr>
        </p:nvSpPr>
        <p:spPr>
          <a:xfrm>
            <a:off x="1024128" y="585216"/>
            <a:ext cx="11167872" cy="1499616"/>
          </a:xfrm>
        </p:spPr>
        <p:txBody>
          <a:bodyPr>
            <a:normAutofit/>
          </a:bodyPr>
          <a:lstStyle/>
          <a:p>
            <a:r>
              <a:rPr lang="en-US" cap="none" dirty="0"/>
              <a:t>ONE-SAMPLE T-TEST:</a:t>
            </a:r>
            <a:br>
              <a:rPr lang="en-US" cap="none" dirty="0"/>
            </a:br>
            <a:r>
              <a:rPr lang="en-US" sz="3200" cap="none" dirty="0"/>
              <a:t>Examines whether the mean of a population is statistically different from/higher/lower than a fixed value.</a:t>
            </a:r>
            <a:endParaRPr lang="en-GB" sz="3200" cap="none" dirty="0"/>
          </a:p>
        </p:txBody>
      </p:sp>
      <p:sp>
        <p:nvSpPr>
          <p:cNvPr id="8" name="Content Placeholder 7">
            <a:extLst>
              <a:ext uri="{FF2B5EF4-FFF2-40B4-BE49-F238E27FC236}">
                <a16:creationId xmlns:a16="http://schemas.microsoft.com/office/drawing/2014/main" id="{0F26962D-1CC0-4051-95BB-953BE454754D}"/>
              </a:ext>
            </a:extLst>
          </p:cNvPr>
          <p:cNvSpPr>
            <a:spLocks noGrp="1"/>
          </p:cNvSpPr>
          <p:nvPr>
            <p:ph idx="1"/>
          </p:nvPr>
        </p:nvSpPr>
        <p:spPr/>
        <p:txBody>
          <a:bodyPr/>
          <a:lstStyle/>
          <a:p>
            <a:endParaRPr lang="en-GB" dirty="0"/>
          </a:p>
        </p:txBody>
      </p:sp>
      <p:sp>
        <p:nvSpPr>
          <p:cNvPr id="9" name="Oval 8">
            <a:extLst>
              <a:ext uri="{FF2B5EF4-FFF2-40B4-BE49-F238E27FC236}">
                <a16:creationId xmlns:a16="http://schemas.microsoft.com/office/drawing/2014/main" id="{10F5D950-3F3F-428B-A1EE-0CB1FDE919C6}"/>
              </a:ext>
            </a:extLst>
          </p:cNvPr>
          <p:cNvSpPr/>
          <p:nvPr/>
        </p:nvSpPr>
        <p:spPr>
          <a:xfrm>
            <a:off x="310115" y="2972494"/>
            <a:ext cx="2275368" cy="2275368"/>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38457B1F-2048-40C5-9048-D563AFA8247E}"/>
              </a:ext>
            </a:extLst>
          </p:cNvPr>
          <p:cNvSpPr/>
          <p:nvPr/>
        </p:nvSpPr>
        <p:spPr>
          <a:xfrm>
            <a:off x="1024128" y="3241498"/>
            <a:ext cx="868467" cy="868467"/>
          </a:xfrm>
          <a:prstGeom prst="ellipse">
            <a:avLst/>
          </a:prstGeom>
          <a:solidFill>
            <a:srgbClr val="C992C9"/>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30FD97CD-796F-4A2F-AFA5-CEE3BA1DACD6}"/>
              </a:ext>
            </a:extLst>
          </p:cNvPr>
          <p:cNvSpPr/>
          <p:nvPr/>
        </p:nvSpPr>
        <p:spPr>
          <a:xfrm>
            <a:off x="1288240" y="3857496"/>
            <a:ext cx="1208709" cy="1208709"/>
          </a:xfrm>
          <a:prstGeom prst="ellipse">
            <a:avLst/>
          </a:prstGeom>
          <a:solidFill>
            <a:srgbClr val="B7EDFF"/>
          </a:solidFill>
          <a:ln>
            <a:solidFill>
              <a:srgbClr val="42D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D1CB89C0-BE36-47E1-B4B8-122D5E662DAB}"/>
              </a:ext>
            </a:extLst>
          </p:cNvPr>
          <p:cNvSpPr/>
          <p:nvPr/>
        </p:nvSpPr>
        <p:spPr>
          <a:xfrm>
            <a:off x="683886" y="3810446"/>
            <a:ext cx="592021" cy="592021"/>
          </a:xfrm>
          <a:prstGeom prst="ellipse">
            <a:avLst/>
          </a:prstGeom>
          <a:solidFill>
            <a:srgbClr val="FFECC8"/>
          </a:solidFill>
          <a:ln>
            <a:solidFill>
              <a:srgbClr val="FFAC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Student t pdf.svg">
            <a:extLst>
              <a:ext uri="{FF2B5EF4-FFF2-40B4-BE49-F238E27FC236}">
                <a16:creationId xmlns:a16="http://schemas.microsoft.com/office/drawing/2014/main" id="{8CFB986C-94E5-4D64-AF3B-F924859232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8814" y="2884370"/>
            <a:ext cx="3095625" cy="2476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7584BB1-253E-454E-8B37-08412A97856A}"/>
              </a:ext>
            </a:extLst>
          </p:cNvPr>
          <p:cNvSpPr txBox="1"/>
          <p:nvPr/>
        </p:nvSpPr>
        <p:spPr>
          <a:xfrm>
            <a:off x="979896" y="6461732"/>
            <a:ext cx="5492209" cy="369332"/>
          </a:xfrm>
          <a:prstGeom prst="rect">
            <a:avLst/>
          </a:prstGeom>
          <a:noFill/>
        </p:spPr>
        <p:txBody>
          <a:bodyPr wrap="none" rtlCol="0">
            <a:spAutoFit/>
          </a:bodyPr>
          <a:lstStyle/>
          <a:p>
            <a:r>
              <a:rPr lang="en-GB" dirty="0"/>
              <a:t>https://en.wikipedia.org/wiki/Student%27s_t-distribution</a:t>
            </a:r>
          </a:p>
        </p:txBody>
      </p:sp>
      <p:sp>
        <p:nvSpPr>
          <p:cNvPr id="18" name="Rectangle 17">
            <a:extLst>
              <a:ext uri="{FF2B5EF4-FFF2-40B4-BE49-F238E27FC236}">
                <a16:creationId xmlns:a16="http://schemas.microsoft.com/office/drawing/2014/main" id="{F88427BB-0119-479B-AE18-5C667928C57B}"/>
              </a:ext>
            </a:extLst>
          </p:cNvPr>
          <p:cNvSpPr/>
          <p:nvPr/>
        </p:nvSpPr>
        <p:spPr>
          <a:xfrm>
            <a:off x="6401741" y="5328576"/>
            <a:ext cx="2669770" cy="369332"/>
          </a:xfrm>
          <a:prstGeom prst="rect">
            <a:avLst/>
          </a:prstGeom>
        </p:spPr>
        <p:txBody>
          <a:bodyPr wrap="none">
            <a:spAutoFit/>
          </a:bodyPr>
          <a:lstStyle/>
          <a:p>
            <a:r>
              <a:rPr lang="en-US" dirty="0"/>
              <a:t>v=n-1 degrees of freedom</a:t>
            </a:r>
            <a:endParaRPr lang="en-GB" dirty="0"/>
          </a:p>
        </p:txBody>
      </p:sp>
      <p:pic>
        <p:nvPicPr>
          <p:cNvPr id="25" name="Picture 24">
            <a:extLst>
              <a:ext uri="{FF2B5EF4-FFF2-40B4-BE49-F238E27FC236}">
                <a16:creationId xmlns:a16="http://schemas.microsoft.com/office/drawing/2014/main" id="{E99E6529-73E5-4DFE-AF16-703C9F9AB84D}"/>
              </a:ext>
            </a:extLst>
          </p:cNvPr>
          <p:cNvPicPr>
            <a:picLocks noChangeAspect="1"/>
          </p:cNvPicPr>
          <p:nvPr/>
        </p:nvPicPr>
        <p:blipFill>
          <a:blip r:embed="rId3"/>
          <a:stretch>
            <a:fillRect/>
          </a:stretch>
        </p:blipFill>
        <p:spPr>
          <a:xfrm>
            <a:off x="9571036" y="4383934"/>
            <a:ext cx="1629002" cy="619211"/>
          </a:xfrm>
          <a:prstGeom prst="rect">
            <a:avLst/>
          </a:prstGeom>
        </p:spPr>
      </p:pic>
      <p:pic>
        <p:nvPicPr>
          <p:cNvPr id="24" name="Picture 23">
            <a:extLst>
              <a:ext uri="{FF2B5EF4-FFF2-40B4-BE49-F238E27FC236}">
                <a16:creationId xmlns:a16="http://schemas.microsoft.com/office/drawing/2014/main" id="{76116F78-0D68-41CF-A5BB-EE94B33F5767}"/>
              </a:ext>
            </a:extLst>
          </p:cNvPr>
          <p:cNvPicPr>
            <a:picLocks noChangeAspect="1"/>
          </p:cNvPicPr>
          <p:nvPr/>
        </p:nvPicPr>
        <p:blipFill rotWithShape="1">
          <a:blip r:embed="rId4"/>
          <a:srcRect t="10902"/>
          <a:stretch/>
        </p:blipFill>
        <p:spPr>
          <a:xfrm>
            <a:off x="9565647" y="3560626"/>
            <a:ext cx="3067478" cy="823308"/>
          </a:xfrm>
          <a:prstGeom prst="rect">
            <a:avLst/>
          </a:prstGeom>
        </p:spPr>
      </p:pic>
      <p:sp>
        <p:nvSpPr>
          <p:cNvPr id="3" name="Rectangle 2">
            <a:extLst>
              <a:ext uri="{FF2B5EF4-FFF2-40B4-BE49-F238E27FC236}">
                <a16:creationId xmlns:a16="http://schemas.microsoft.com/office/drawing/2014/main" id="{93BAB4BD-92D7-4B19-A21C-AF0E38F0A838}"/>
              </a:ext>
            </a:extLst>
          </p:cNvPr>
          <p:cNvSpPr/>
          <p:nvPr/>
        </p:nvSpPr>
        <p:spPr>
          <a:xfrm>
            <a:off x="8177473" y="3411747"/>
            <a:ext cx="932337" cy="1316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A262532-128C-445B-9FC6-0EDA15F387AF}"/>
              </a:ext>
            </a:extLst>
          </p:cNvPr>
          <p:cNvSpPr/>
          <p:nvPr/>
        </p:nvSpPr>
        <p:spPr>
          <a:xfrm>
            <a:off x="8113852" y="3189840"/>
            <a:ext cx="932337" cy="1316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DA7AFE7-3A2A-45A4-95FE-D4FFEB9E4359}"/>
              </a:ext>
            </a:extLst>
          </p:cNvPr>
          <p:cNvSpPr/>
          <p:nvPr/>
        </p:nvSpPr>
        <p:spPr>
          <a:xfrm>
            <a:off x="8276303" y="3612915"/>
            <a:ext cx="833507" cy="1316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C77C3C3-B8D4-4E0C-B5DE-3995981AB33D}"/>
              </a:ext>
            </a:extLst>
          </p:cNvPr>
          <p:cNvSpPr/>
          <p:nvPr/>
        </p:nvSpPr>
        <p:spPr>
          <a:xfrm>
            <a:off x="8252894" y="3854023"/>
            <a:ext cx="833507" cy="1316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FF2143F6-093D-4214-8655-A6E20B27FE80}"/>
              </a:ext>
            </a:extLst>
          </p:cNvPr>
          <p:cNvCxnSpPr>
            <a:cxnSpLocks/>
          </p:cNvCxnSpPr>
          <p:nvPr/>
        </p:nvCxnSpPr>
        <p:spPr>
          <a:xfrm>
            <a:off x="7936302" y="3069771"/>
            <a:ext cx="0" cy="1996434"/>
          </a:xfrm>
          <a:prstGeom prst="line">
            <a:avLst/>
          </a:prstGeom>
          <a:ln w="38100"/>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37B712C3-F2E3-4BA8-8E75-88738EE3BB6A}"/>
              </a:ext>
            </a:extLst>
          </p:cNvPr>
          <p:cNvPicPr>
            <a:picLocks noChangeAspect="1"/>
          </p:cNvPicPr>
          <p:nvPr/>
        </p:nvPicPr>
        <p:blipFill>
          <a:blip r:embed="rId5"/>
          <a:stretch>
            <a:fillRect/>
          </a:stretch>
        </p:blipFill>
        <p:spPr>
          <a:xfrm>
            <a:off x="2635535" y="2844170"/>
            <a:ext cx="3360000" cy="2520000"/>
          </a:xfrm>
          <a:prstGeom prst="rect">
            <a:avLst/>
          </a:prstGeom>
        </p:spPr>
      </p:pic>
      <p:pic>
        <p:nvPicPr>
          <p:cNvPr id="13" name="Picture 12">
            <a:extLst>
              <a:ext uri="{FF2B5EF4-FFF2-40B4-BE49-F238E27FC236}">
                <a16:creationId xmlns:a16="http://schemas.microsoft.com/office/drawing/2014/main" id="{7921E787-6D82-4FB0-8CE5-74721DEDB86A}"/>
              </a:ext>
            </a:extLst>
          </p:cNvPr>
          <p:cNvPicPr>
            <a:picLocks noChangeAspect="1"/>
          </p:cNvPicPr>
          <p:nvPr/>
        </p:nvPicPr>
        <p:blipFill>
          <a:blip r:embed="rId6"/>
          <a:stretch>
            <a:fillRect/>
          </a:stretch>
        </p:blipFill>
        <p:spPr>
          <a:xfrm>
            <a:off x="2595266" y="2845694"/>
            <a:ext cx="3360000" cy="2520000"/>
          </a:xfrm>
          <a:prstGeom prst="rect">
            <a:avLst/>
          </a:prstGeom>
        </p:spPr>
      </p:pic>
      <p:pic>
        <p:nvPicPr>
          <p:cNvPr id="14" name="Picture 13">
            <a:extLst>
              <a:ext uri="{FF2B5EF4-FFF2-40B4-BE49-F238E27FC236}">
                <a16:creationId xmlns:a16="http://schemas.microsoft.com/office/drawing/2014/main" id="{65FFDEA5-CF83-4E2A-983A-5D86E3D1349F}"/>
              </a:ext>
            </a:extLst>
          </p:cNvPr>
          <p:cNvPicPr>
            <a:picLocks noChangeAspect="1"/>
          </p:cNvPicPr>
          <p:nvPr/>
        </p:nvPicPr>
        <p:blipFill>
          <a:blip r:embed="rId7"/>
          <a:stretch>
            <a:fillRect/>
          </a:stretch>
        </p:blipFill>
        <p:spPr>
          <a:xfrm>
            <a:off x="2630776" y="2838999"/>
            <a:ext cx="3360000" cy="2520000"/>
          </a:xfrm>
          <a:prstGeom prst="rect">
            <a:avLst/>
          </a:prstGeom>
        </p:spPr>
      </p:pic>
      <p:pic>
        <p:nvPicPr>
          <p:cNvPr id="21" name="Picture 20">
            <a:extLst>
              <a:ext uri="{FF2B5EF4-FFF2-40B4-BE49-F238E27FC236}">
                <a16:creationId xmlns:a16="http://schemas.microsoft.com/office/drawing/2014/main" id="{F3DC7FE6-925D-4C9E-8922-603B05CAC1C4}"/>
              </a:ext>
            </a:extLst>
          </p:cNvPr>
          <p:cNvPicPr>
            <a:picLocks noChangeAspect="1"/>
          </p:cNvPicPr>
          <p:nvPr/>
        </p:nvPicPr>
        <p:blipFill>
          <a:blip r:embed="rId8"/>
          <a:stretch>
            <a:fillRect/>
          </a:stretch>
        </p:blipFill>
        <p:spPr>
          <a:xfrm>
            <a:off x="2613021" y="2844876"/>
            <a:ext cx="3360000" cy="2520000"/>
          </a:xfrm>
          <a:prstGeom prst="rect">
            <a:avLst/>
          </a:prstGeom>
        </p:spPr>
      </p:pic>
      <p:sp>
        <p:nvSpPr>
          <p:cNvPr id="7" name="TextBox 6">
            <a:extLst>
              <a:ext uri="{FF2B5EF4-FFF2-40B4-BE49-F238E27FC236}">
                <a16:creationId xmlns:a16="http://schemas.microsoft.com/office/drawing/2014/main" id="{CD48875B-9728-4BF6-B4B3-70C3454A84D2}"/>
              </a:ext>
            </a:extLst>
          </p:cNvPr>
          <p:cNvSpPr txBox="1"/>
          <p:nvPr/>
        </p:nvSpPr>
        <p:spPr>
          <a:xfrm>
            <a:off x="6133340" y="2483107"/>
            <a:ext cx="3605924" cy="369332"/>
          </a:xfrm>
          <a:prstGeom prst="rect">
            <a:avLst/>
          </a:prstGeom>
          <a:noFill/>
        </p:spPr>
        <p:txBody>
          <a:bodyPr wrap="none" rtlCol="0">
            <a:spAutoFit/>
          </a:bodyPr>
          <a:lstStyle/>
          <a:p>
            <a:r>
              <a:rPr lang="en-US" dirty="0"/>
              <a:t>The distributions of the sample means</a:t>
            </a:r>
            <a:endParaRPr lang="en-GB" dirty="0"/>
          </a:p>
        </p:txBody>
      </p:sp>
    </p:spTree>
    <p:extLst>
      <p:ext uri="{BB962C8B-B14F-4D97-AF65-F5344CB8AC3E}">
        <p14:creationId xmlns:p14="http://schemas.microsoft.com/office/powerpoint/2010/main" val="242600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8" grpId="0"/>
      <p:bldP spid="3" grpId="0" animBg="1"/>
      <p:bldP spid="15" grpId="0" animBg="1"/>
      <p:bldP spid="16" grpId="0" animBg="1"/>
      <p:bldP spid="19"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CE2E63A-8418-9343-8604-0FD275478D3C}"/>
              </a:ext>
            </a:extLst>
          </p:cNvPr>
          <p:cNvPicPr>
            <a:picLocks noChangeAspect="1"/>
          </p:cNvPicPr>
          <p:nvPr/>
        </p:nvPicPr>
        <p:blipFill>
          <a:blip r:embed="rId2"/>
          <a:stretch>
            <a:fillRect/>
          </a:stretch>
        </p:blipFill>
        <p:spPr>
          <a:xfrm>
            <a:off x="1800141" y="781378"/>
            <a:ext cx="8591718" cy="5295243"/>
          </a:xfrm>
          <a:prstGeom prst="rect">
            <a:avLst/>
          </a:prstGeom>
        </p:spPr>
      </p:pic>
    </p:spTree>
    <p:extLst>
      <p:ext uri="{BB962C8B-B14F-4D97-AF65-F5344CB8AC3E}">
        <p14:creationId xmlns:p14="http://schemas.microsoft.com/office/powerpoint/2010/main" val="3273635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1F0D1E-ED72-464C-B31B-6602999FA0BB}"/>
              </a:ext>
            </a:extLst>
          </p:cNvPr>
          <p:cNvSpPr>
            <a:spLocks noGrp="1"/>
          </p:cNvSpPr>
          <p:nvPr>
            <p:ph type="title"/>
          </p:nvPr>
        </p:nvSpPr>
        <p:spPr/>
        <p:txBody>
          <a:bodyPr/>
          <a:lstStyle/>
          <a:p>
            <a:r>
              <a:rPr lang="es-CL" dirty="0"/>
              <a:t>Asumptions</a:t>
            </a:r>
          </a:p>
        </p:txBody>
      </p:sp>
      <p:sp>
        <p:nvSpPr>
          <p:cNvPr id="3" name="Marcador de contenido 2">
            <a:extLst>
              <a:ext uri="{FF2B5EF4-FFF2-40B4-BE49-F238E27FC236}">
                <a16:creationId xmlns:a16="http://schemas.microsoft.com/office/drawing/2014/main" id="{825D99E1-EAD0-6D46-8BBF-4001CEEE6EA1}"/>
              </a:ext>
            </a:extLst>
          </p:cNvPr>
          <p:cNvSpPr>
            <a:spLocks noGrp="1"/>
          </p:cNvSpPr>
          <p:nvPr>
            <p:ph idx="1"/>
          </p:nvPr>
        </p:nvSpPr>
        <p:spPr>
          <a:xfrm>
            <a:off x="2231136" y="2791325"/>
            <a:ext cx="7729728" cy="1803535"/>
          </a:xfrm>
        </p:spPr>
        <p:style>
          <a:lnRef idx="1">
            <a:schemeClr val="accent2"/>
          </a:lnRef>
          <a:fillRef idx="2">
            <a:schemeClr val="accent2"/>
          </a:fillRef>
          <a:effectRef idx="1">
            <a:schemeClr val="accent2"/>
          </a:effectRef>
          <a:fontRef idx="minor">
            <a:schemeClr val="dk1"/>
          </a:fontRef>
        </p:style>
        <p:txBody>
          <a:bodyPr>
            <a:normAutofit lnSpcReduction="10000"/>
          </a:bodyPr>
          <a:lstStyle/>
          <a:p>
            <a:pPr marL="0" indent="0" algn="ctr">
              <a:buNone/>
            </a:pPr>
            <a:r>
              <a:rPr lang="es-CL" dirty="0"/>
              <a:t>Linearity</a:t>
            </a:r>
          </a:p>
          <a:p>
            <a:pPr marL="0" indent="0" algn="ctr">
              <a:buNone/>
            </a:pPr>
            <a:r>
              <a:rPr lang="es-CL" dirty="0"/>
              <a:t>Homocedatisity</a:t>
            </a:r>
          </a:p>
          <a:p>
            <a:pPr marL="0" indent="0" algn="ctr">
              <a:buNone/>
            </a:pPr>
            <a:r>
              <a:rPr lang="es-CL" dirty="0"/>
              <a:t>Independance </a:t>
            </a:r>
          </a:p>
          <a:p>
            <a:pPr marL="0" indent="0" algn="ctr">
              <a:buNone/>
            </a:pPr>
            <a:r>
              <a:rPr lang="es-CL" dirty="0"/>
              <a:t>Normality</a:t>
            </a:r>
          </a:p>
        </p:txBody>
      </p:sp>
    </p:spTree>
    <p:extLst>
      <p:ext uri="{BB962C8B-B14F-4D97-AF65-F5344CB8AC3E}">
        <p14:creationId xmlns:p14="http://schemas.microsoft.com/office/powerpoint/2010/main" val="3803390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628DAC-ED7A-FA46-8EBB-9C25512332CB}"/>
              </a:ext>
            </a:extLst>
          </p:cNvPr>
          <p:cNvSpPr>
            <a:spLocks noGrp="1"/>
          </p:cNvSpPr>
          <p:nvPr>
            <p:ph type="title"/>
          </p:nvPr>
        </p:nvSpPr>
        <p:spPr>
          <a:xfrm>
            <a:off x="4842634" y="2834640"/>
            <a:ext cx="7729728" cy="1188720"/>
          </a:xfrm>
        </p:spPr>
        <p:txBody>
          <a:bodyPr/>
          <a:lstStyle/>
          <a:p>
            <a:r>
              <a:rPr lang="en-GB" dirty="0"/>
              <a:t>Questions</a:t>
            </a:r>
            <a:r>
              <a:rPr lang="es-CL" dirty="0"/>
              <a:t>?</a:t>
            </a:r>
          </a:p>
        </p:txBody>
      </p:sp>
    </p:spTree>
    <p:extLst>
      <p:ext uri="{BB962C8B-B14F-4D97-AF65-F5344CB8AC3E}">
        <p14:creationId xmlns:p14="http://schemas.microsoft.com/office/powerpoint/2010/main" val="3146031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6BA529-5E73-4872-B173-C6FCE948C09F}"/>
              </a:ext>
            </a:extLst>
          </p:cNvPr>
          <p:cNvSpPr>
            <a:spLocks noGrp="1"/>
          </p:cNvSpPr>
          <p:nvPr>
            <p:ph type="ctrTitle"/>
          </p:nvPr>
        </p:nvSpPr>
        <p:spPr/>
        <p:txBody>
          <a:bodyPr/>
          <a:lstStyle/>
          <a:p>
            <a:r>
              <a:rPr lang="en-US" dirty="0"/>
              <a:t>Thank you for your attention</a:t>
            </a:r>
            <a:endParaRPr lang="en-GB" dirty="0"/>
          </a:p>
        </p:txBody>
      </p:sp>
    </p:spTree>
    <p:extLst>
      <p:ext uri="{BB962C8B-B14F-4D97-AF65-F5344CB8AC3E}">
        <p14:creationId xmlns:p14="http://schemas.microsoft.com/office/powerpoint/2010/main" val="319021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AD8510-909F-C64E-80CA-F45E05A3C97C}"/>
              </a:ext>
            </a:extLst>
          </p:cNvPr>
          <p:cNvSpPr>
            <a:spLocks noGrp="1"/>
          </p:cNvSpPr>
          <p:nvPr>
            <p:ph type="title"/>
          </p:nvPr>
        </p:nvSpPr>
        <p:spPr/>
        <p:txBody>
          <a:bodyPr/>
          <a:lstStyle/>
          <a:p>
            <a:r>
              <a:rPr lang="es-CL" dirty="0"/>
              <a:t>We can do a nulL hypothesis test</a:t>
            </a:r>
          </a:p>
        </p:txBody>
      </p:sp>
      <p:sp>
        <p:nvSpPr>
          <p:cNvPr id="3" name="Marcador de contenido 2">
            <a:extLst>
              <a:ext uri="{FF2B5EF4-FFF2-40B4-BE49-F238E27FC236}">
                <a16:creationId xmlns:a16="http://schemas.microsoft.com/office/drawing/2014/main" id="{1857E3FB-11D7-3246-A599-1C07D90B681E}"/>
              </a:ext>
            </a:extLst>
          </p:cNvPr>
          <p:cNvSpPr>
            <a:spLocks noGrp="1"/>
          </p:cNvSpPr>
          <p:nvPr>
            <p:ph idx="1"/>
          </p:nvPr>
        </p:nvSpPr>
        <p:spPr>
          <a:xfrm>
            <a:off x="147144" y="2453547"/>
            <a:ext cx="5665076" cy="3558370"/>
          </a:xfrm>
        </p:spPr>
        <p:style>
          <a:lnRef idx="1">
            <a:schemeClr val="accent2"/>
          </a:lnRef>
          <a:fillRef idx="2">
            <a:schemeClr val="accent2"/>
          </a:fillRef>
          <a:effectRef idx="1">
            <a:schemeClr val="accent2"/>
          </a:effectRef>
          <a:fontRef idx="minor">
            <a:schemeClr val="dk1"/>
          </a:fontRef>
        </p:style>
        <p:txBody>
          <a:bodyPr vert="horz" lIns="45720" tIns="45720" rIns="45720" bIns="45720" rtlCol="0" anchor="t">
            <a:normAutofit fontScale="77500" lnSpcReduction="20000"/>
          </a:bodyPr>
          <a:lstStyle/>
          <a:p>
            <a:pPr marL="0" indent="0">
              <a:buNone/>
            </a:pPr>
            <a:r>
              <a:rPr lang="es-CL" dirty="0"/>
              <a:t>W</a:t>
            </a:r>
            <a:r>
              <a:rPr lang="en-GB" dirty="0"/>
              <a:t>e can run an F-Test to see if of variation of  Y that our model can explain is significant</a:t>
            </a:r>
          </a:p>
          <a:p>
            <a:pPr marL="0" indent="0">
              <a:buNone/>
            </a:pPr>
            <a:r>
              <a:rPr lang="en-GB" dirty="0"/>
              <a:t>H</a:t>
            </a:r>
            <a:r>
              <a:rPr lang="en-GB" baseline="-25000" dirty="0"/>
              <a:t>0</a:t>
            </a:r>
            <a:r>
              <a:rPr lang="en-GB" dirty="0"/>
              <a:t>= The amount of ice cream grams eaten do not predict dopamine levels. </a:t>
            </a:r>
          </a:p>
          <a:p>
            <a:pPr marL="0" indent="0">
              <a:buNone/>
            </a:pPr>
            <a:r>
              <a:rPr lang="en-GB" dirty="0"/>
              <a:t>H</a:t>
            </a:r>
            <a:r>
              <a:rPr lang="en-GB" baseline="-25000" dirty="0"/>
              <a:t>1</a:t>
            </a:r>
            <a:r>
              <a:rPr lang="en-GB" dirty="0"/>
              <a:t>= The amount of ice cream grams eaten predict dopamine levels. </a:t>
            </a:r>
          </a:p>
          <a:p>
            <a:pPr marL="0" indent="0" algn="ctr">
              <a:lnSpc>
                <a:spcPct val="60000"/>
              </a:lnSpc>
              <a:buNone/>
            </a:pPr>
            <a:r>
              <a:rPr lang="en-GB" dirty="0"/>
              <a:t>F-test= (</a:t>
            </a:r>
            <a:r>
              <a:rPr lang="en-GB" u="sng" dirty="0"/>
              <a:t>SSR/DFM)</a:t>
            </a:r>
          </a:p>
          <a:p>
            <a:pPr marL="0" indent="0" algn="ctr">
              <a:lnSpc>
                <a:spcPct val="60000"/>
              </a:lnSpc>
              <a:buNone/>
            </a:pPr>
            <a:r>
              <a:rPr lang="en-GB" dirty="0"/>
              <a:t>           (SSE/DFE)</a:t>
            </a:r>
          </a:p>
          <a:p>
            <a:pPr marL="0" indent="0" algn="ctr">
              <a:buNone/>
            </a:pPr>
            <a:r>
              <a:rPr lang="en-GB" dirty="0"/>
              <a:t>If the variance that can be explained by our model is the same as the variance that cannot be explained by it, then F will be closer to one.</a:t>
            </a:r>
          </a:p>
          <a:p>
            <a:r>
              <a:rPr lang="en-GB" dirty="0"/>
              <a:t>Find the P-value and reject or accept the null hypothesis (P lower than 0.05)</a:t>
            </a:r>
          </a:p>
        </p:txBody>
      </p:sp>
      <p:pic>
        <p:nvPicPr>
          <p:cNvPr id="4" name="Imagen 3">
            <a:extLst>
              <a:ext uri="{FF2B5EF4-FFF2-40B4-BE49-F238E27FC236}">
                <a16:creationId xmlns:a16="http://schemas.microsoft.com/office/drawing/2014/main" id="{EE00C9D9-4BA5-5444-9FE2-5E987F5D7E0C}"/>
              </a:ext>
            </a:extLst>
          </p:cNvPr>
          <p:cNvPicPr>
            <a:picLocks noChangeAspect="1"/>
          </p:cNvPicPr>
          <p:nvPr/>
        </p:nvPicPr>
        <p:blipFill>
          <a:blip r:embed="rId3"/>
          <a:stretch>
            <a:fillRect/>
          </a:stretch>
        </p:blipFill>
        <p:spPr>
          <a:xfrm>
            <a:off x="6096000" y="2986407"/>
            <a:ext cx="5329552" cy="1831428"/>
          </a:xfrm>
          <a:prstGeom prst="rect">
            <a:avLst/>
          </a:prstGeom>
        </p:spPr>
      </p:pic>
      <p:pic>
        <p:nvPicPr>
          <p:cNvPr id="6" name="Imagen 5">
            <a:extLst>
              <a:ext uri="{FF2B5EF4-FFF2-40B4-BE49-F238E27FC236}">
                <a16:creationId xmlns:a16="http://schemas.microsoft.com/office/drawing/2014/main" id="{7626A181-5CFC-7943-919A-2D394E45DF62}"/>
              </a:ext>
            </a:extLst>
          </p:cNvPr>
          <p:cNvPicPr>
            <a:picLocks noChangeAspect="1"/>
          </p:cNvPicPr>
          <p:nvPr/>
        </p:nvPicPr>
        <p:blipFill rotWithShape="1">
          <a:blip r:embed="rId4"/>
          <a:srcRect t="54680" b="6896"/>
          <a:stretch/>
        </p:blipFill>
        <p:spPr>
          <a:xfrm>
            <a:off x="6096000" y="4612883"/>
            <a:ext cx="1612900" cy="409904"/>
          </a:xfrm>
          <a:prstGeom prst="rect">
            <a:avLst/>
          </a:prstGeom>
        </p:spPr>
      </p:pic>
      <p:pic>
        <p:nvPicPr>
          <p:cNvPr id="7" name="Imagen 6">
            <a:extLst>
              <a:ext uri="{FF2B5EF4-FFF2-40B4-BE49-F238E27FC236}">
                <a16:creationId xmlns:a16="http://schemas.microsoft.com/office/drawing/2014/main" id="{014701A2-E139-6747-9885-514D4D8FE008}"/>
              </a:ext>
            </a:extLst>
          </p:cNvPr>
          <p:cNvPicPr>
            <a:picLocks noChangeAspect="1"/>
          </p:cNvPicPr>
          <p:nvPr/>
        </p:nvPicPr>
        <p:blipFill rotWithShape="1">
          <a:blip r:embed="rId4"/>
          <a:srcRect t="-5340" b="51507"/>
          <a:stretch/>
        </p:blipFill>
        <p:spPr>
          <a:xfrm>
            <a:off x="8064184" y="4448503"/>
            <a:ext cx="1612900" cy="574285"/>
          </a:xfrm>
          <a:prstGeom prst="rect">
            <a:avLst/>
          </a:prstGeom>
        </p:spPr>
      </p:pic>
      <p:pic>
        <p:nvPicPr>
          <p:cNvPr id="13" name="Imagen 12">
            <a:extLst>
              <a:ext uri="{FF2B5EF4-FFF2-40B4-BE49-F238E27FC236}">
                <a16:creationId xmlns:a16="http://schemas.microsoft.com/office/drawing/2014/main" id="{86B5695F-6B0E-4949-BE1D-8368391A8E2D}"/>
              </a:ext>
            </a:extLst>
          </p:cNvPr>
          <p:cNvPicPr>
            <a:picLocks noChangeAspect="1"/>
          </p:cNvPicPr>
          <p:nvPr/>
        </p:nvPicPr>
        <p:blipFill>
          <a:blip r:embed="rId5"/>
          <a:stretch>
            <a:fillRect/>
          </a:stretch>
        </p:blipFill>
        <p:spPr>
          <a:xfrm>
            <a:off x="9806628" y="4612883"/>
            <a:ext cx="1521769" cy="409904"/>
          </a:xfrm>
          <a:prstGeom prst="rect">
            <a:avLst/>
          </a:prstGeom>
        </p:spPr>
      </p:pic>
    </p:spTree>
    <p:extLst>
      <p:ext uri="{BB962C8B-B14F-4D97-AF65-F5344CB8AC3E}">
        <p14:creationId xmlns:p14="http://schemas.microsoft.com/office/powerpoint/2010/main" val="2660059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C02A8E-6754-9147-8B8A-6EAC9DCB762D}"/>
              </a:ext>
            </a:extLst>
          </p:cNvPr>
          <p:cNvSpPr>
            <a:spLocks noGrp="1"/>
          </p:cNvSpPr>
          <p:nvPr>
            <p:ph type="title"/>
          </p:nvPr>
        </p:nvSpPr>
        <p:spPr>
          <a:xfrm>
            <a:off x="2231136" y="373678"/>
            <a:ext cx="7729728" cy="585328"/>
          </a:xfrm>
        </p:spPr>
        <p:txBody>
          <a:bodyPr>
            <a:normAutofit fontScale="90000"/>
          </a:bodyPr>
          <a:lstStyle/>
          <a:p>
            <a:r>
              <a:rPr lang="es-CL" dirty="0"/>
              <a:t>Example</a:t>
            </a:r>
          </a:p>
        </p:txBody>
      </p:sp>
      <p:pic>
        <p:nvPicPr>
          <p:cNvPr id="5" name="Imagen 4">
            <a:extLst>
              <a:ext uri="{FF2B5EF4-FFF2-40B4-BE49-F238E27FC236}">
                <a16:creationId xmlns:a16="http://schemas.microsoft.com/office/drawing/2014/main" id="{75529DE3-A332-2248-A7BB-513F5EFD5481}"/>
              </a:ext>
            </a:extLst>
          </p:cNvPr>
          <p:cNvPicPr>
            <a:picLocks noChangeAspect="1"/>
          </p:cNvPicPr>
          <p:nvPr/>
        </p:nvPicPr>
        <p:blipFill rotWithShape="1">
          <a:blip r:embed="rId3"/>
          <a:srcRect t="4152" r="1487" b="1720"/>
          <a:stretch/>
        </p:blipFill>
        <p:spPr>
          <a:xfrm>
            <a:off x="338874" y="1215482"/>
            <a:ext cx="2558229" cy="3021982"/>
          </a:xfrm>
          <a:prstGeom prst="rect">
            <a:avLst/>
          </a:prstGeom>
        </p:spPr>
      </p:pic>
      <p:sp>
        <p:nvSpPr>
          <p:cNvPr id="6" name="CuadroTexto 5">
            <a:extLst>
              <a:ext uri="{FF2B5EF4-FFF2-40B4-BE49-F238E27FC236}">
                <a16:creationId xmlns:a16="http://schemas.microsoft.com/office/drawing/2014/main" id="{E54F0ED5-7010-1646-9499-A06BB1E3B088}"/>
              </a:ext>
            </a:extLst>
          </p:cNvPr>
          <p:cNvSpPr txBox="1"/>
          <p:nvPr/>
        </p:nvSpPr>
        <p:spPr>
          <a:xfrm>
            <a:off x="2999678" y="1215482"/>
            <a:ext cx="3317896" cy="646331"/>
          </a:xfrm>
          <a:prstGeom prst="rect">
            <a:avLst/>
          </a:prstGeom>
          <a:noFill/>
        </p:spPr>
        <p:txBody>
          <a:bodyPr wrap="none" lIns="91440" tIns="45720" rIns="91440" bIns="45720" rtlCol="0" anchor="t">
            <a:spAutoFit/>
          </a:bodyPr>
          <a:lstStyle/>
          <a:p>
            <a:r>
              <a:rPr lang="en-GB" dirty="0"/>
              <a:t>DFM = number of parameters= 1</a:t>
            </a:r>
          </a:p>
          <a:p>
            <a:r>
              <a:rPr lang="es-CL" dirty="0"/>
              <a:t>DFE= n-p-1= 13-1-1= 11</a:t>
            </a:r>
          </a:p>
        </p:txBody>
      </p:sp>
      <p:pic>
        <p:nvPicPr>
          <p:cNvPr id="8" name="Imagen 7">
            <a:extLst>
              <a:ext uri="{FF2B5EF4-FFF2-40B4-BE49-F238E27FC236}">
                <a16:creationId xmlns:a16="http://schemas.microsoft.com/office/drawing/2014/main" id="{C4B82B32-64BA-C14A-880E-7FF808EB483C}"/>
              </a:ext>
            </a:extLst>
          </p:cNvPr>
          <p:cNvPicPr>
            <a:picLocks noChangeAspect="1"/>
          </p:cNvPicPr>
          <p:nvPr/>
        </p:nvPicPr>
        <p:blipFill rotWithShape="1">
          <a:blip r:embed="rId4"/>
          <a:srcRect l="4930" t="11241" r="5022" b="6833"/>
          <a:stretch/>
        </p:blipFill>
        <p:spPr>
          <a:xfrm>
            <a:off x="2999678" y="2021880"/>
            <a:ext cx="3189249" cy="2215584"/>
          </a:xfrm>
          <a:prstGeom prst="rect">
            <a:avLst/>
          </a:prstGeom>
        </p:spPr>
      </p:pic>
      <p:sp>
        <p:nvSpPr>
          <p:cNvPr id="9" name="CuadroTexto 8">
            <a:extLst>
              <a:ext uri="{FF2B5EF4-FFF2-40B4-BE49-F238E27FC236}">
                <a16:creationId xmlns:a16="http://schemas.microsoft.com/office/drawing/2014/main" id="{C69A9EF8-838C-1044-8FEA-FA5FABC5FC17}"/>
              </a:ext>
            </a:extLst>
          </p:cNvPr>
          <p:cNvSpPr txBox="1"/>
          <p:nvPr/>
        </p:nvSpPr>
        <p:spPr>
          <a:xfrm>
            <a:off x="6640015" y="1215480"/>
            <a:ext cx="3462990" cy="369332"/>
          </a:xfrm>
          <a:prstGeom prst="rect">
            <a:avLst/>
          </a:prstGeom>
          <a:noFill/>
        </p:spPr>
        <p:txBody>
          <a:bodyPr wrap="square" lIns="91440" tIns="45720" rIns="91440" bIns="45720" rtlCol="0" anchor="t">
            <a:spAutoFit/>
          </a:bodyPr>
          <a:lstStyle/>
          <a:p>
            <a:r>
              <a:rPr lang="en-GB" dirty="0"/>
              <a:t>Calculate the mean sum of squares</a:t>
            </a:r>
            <a:endParaRPr lang="en-GB"/>
          </a:p>
        </p:txBody>
      </p:sp>
      <p:sp>
        <p:nvSpPr>
          <p:cNvPr id="10" name="CuadroTexto 9">
            <a:extLst>
              <a:ext uri="{FF2B5EF4-FFF2-40B4-BE49-F238E27FC236}">
                <a16:creationId xmlns:a16="http://schemas.microsoft.com/office/drawing/2014/main" id="{C30D9806-E5A8-9F46-B876-B0EFDD67890A}"/>
              </a:ext>
            </a:extLst>
          </p:cNvPr>
          <p:cNvSpPr txBox="1"/>
          <p:nvPr/>
        </p:nvSpPr>
        <p:spPr>
          <a:xfrm>
            <a:off x="6712562" y="1584812"/>
            <a:ext cx="2478564" cy="646331"/>
          </a:xfrm>
          <a:prstGeom prst="rect">
            <a:avLst/>
          </a:prstGeom>
          <a:noFill/>
        </p:spPr>
        <p:txBody>
          <a:bodyPr wrap="none" rtlCol="0">
            <a:spAutoFit/>
          </a:bodyPr>
          <a:lstStyle/>
          <a:p>
            <a:r>
              <a:rPr lang="es-CL" dirty="0"/>
              <a:t>RSS/DFM = 256855.033 </a:t>
            </a:r>
          </a:p>
          <a:p>
            <a:r>
              <a:rPr lang="es-CL" dirty="0"/>
              <a:t>ESS/DFE = 7945.99</a:t>
            </a:r>
          </a:p>
        </p:txBody>
      </p:sp>
      <p:sp>
        <p:nvSpPr>
          <p:cNvPr id="12" name="CuadroTexto 11">
            <a:extLst>
              <a:ext uri="{FF2B5EF4-FFF2-40B4-BE49-F238E27FC236}">
                <a16:creationId xmlns:a16="http://schemas.microsoft.com/office/drawing/2014/main" id="{0168996A-49F4-B74A-ACAB-0808BCF9F4BB}"/>
              </a:ext>
            </a:extLst>
          </p:cNvPr>
          <p:cNvSpPr txBox="1"/>
          <p:nvPr/>
        </p:nvSpPr>
        <p:spPr>
          <a:xfrm>
            <a:off x="2999677" y="4397531"/>
            <a:ext cx="7729727" cy="2862322"/>
          </a:xfrm>
          <a:prstGeom prst="rect">
            <a:avLst/>
          </a:prstGeom>
          <a:noFill/>
        </p:spPr>
        <p:txBody>
          <a:bodyPr wrap="square" lIns="91440" tIns="45720" rIns="91440" bIns="45720" anchor="t">
            <a:spAutoFit/>
          </a:bodyPr>
          <a:lstStyle/>
          <a:p>
            <a:r>
              <a:rPr lang="en-GB" dirty="0"/>
              <a:t>The next step will be to find out the critical value of F-statistics at the level of significance as 0.05 with the degree of freedom as 1, 11. F distribution changes with the degrees of freedom</a:t>
            </a:r>
          </a:p>
          <a:p>
            <a:r>
              <a:rPr lang="en-GB" dirty="0"/>
              <a:t>Critical value for F = 2.6</a:t>
            </a:r>
          </a:p>
          <a:p>
            <a:r>
              <a:rPr lang="en-GB" dirty="0"/>
              <a:t>F-observed is greater than F critical we can reject the null hypothesis and so:</a:t>
            </a:r>
          </a:p>
          <a:p>
            <a:r>
              <a:rPr lang="en-GB" dirty="0"/>
              <a:t>The amount of ice cream grams eaten influences dopamine levels</a:t>
            </a:r>
          </a:p>
          <a:p>
            <a:endParaRPr lang="en-GB" dirty="0"/>
          </a:p>
          <a:p>
            <a:endParaRPr lang="es-CL" dirty="0"/>
          </a:p>
          <a:p>
            <a:endParaRPr lang="es-CL" dirty="0"/>
          </a:p>
          <a:p>
            <a:endParaRPr lang="es-CL" dirty="0"/>
          </a:p>
        </p:txBody>
      </p:sp>
      <p:sp>
        <p:nvSpPr>
          <p:cNvPr id="13" name="CuadroTexto 12">
            <a:extLst>
              <a:ext uri="{FF2B5EF4-FFF2-40B4-BE49-F238E27FC236}">
                <a16:creationId xmlns:a16="http://schemas.microsoft.com/office/drawing/2014/main" id="{36D9D921-5439-6740-AAC7-E601CD1E2BBD}"/>
              </a:ext>
            </a:extLst>
          </p:cNvPr>
          <p:cNvSpPr txBox="1"/>
          <p:nvPr/>
        </p:nvSpPr>
        <p:spPr>
          <a:xfrm>
            <a:off x="6712562" y="2460469"/>
            <a:ext cx="1965603" cy="646331"/>
          </a:xfrm>
          <a:prstGeom prst="rect">
            <a:avLst/>
          </a:prstGeom>
          <a:noFill/>
        </p:spPr>
        <p:txBody>
          <a:bodyPr wrap="none" rtlCol="0">
            <a:spAutoFit/>
          </a:bodyPr>
          <a:lstStyle/>
          <a:p>
            <a:r>
              <a:rPr lang="es-CL" dirty="0"/>
              <a:t>MRS/MES = 32.325</a:t>
            </a:r>
          </a:p>
          <a:p>
            <a:endParaRPr lang="es-CL" dirty="0"/>
          </a:p>
        </p:txBody>
      </p:sp>
    </p:spTree>
    <p:extLst>
      <p:ext uri="{BB962C8B-B14F-4D97-AF65-F5344CB8AC3E}">
        <p14:creationId xmlns:p14="http://schemas.microsoft.com/office/powerpoint/2010/main" val="1664482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8049-2A93-42D1-B7FE-DFF45E08FD99}"/>
              </a:ext>
            </a:extLst>
          </p:cNvPr>
          <p:cNvSpPr>
            <a:spLocks noGrp="1"/>
          </p:cNvSpPr>
          <p:nvPr>
            <p:ph type="title"/>
          </p:nvPr>
        </p:nvSpPr>
        <p:spPr/>
        <p:txBody>
          <a:bodyPr/>
          <a:lstStyle/>
          <a:p>
            <a:r>
              <a:rPr lang="en-US" dirty="0"/>
              <a:t>From distribution to probability</a:t>
            </a:r>
            <a:endParaRPr lang="en-GB" dirty="0"/>
          </a:p>
        </p:txBody>
      </p:sp>
      <p:sp>
        <p:nvSpPr>
          <p:cNvPr id="3" name="Content Placeholder 2">
            <a:extLst>
              <a:ext uri="{FF2B5EF4-FFF2-40B4-BE49-F238E27FC236}">
                <a16:creationId xmlns:a16="http://schemas.microsoft.com/office/drawing/2014/main" id="{6E798286-A051-4F52-A933-7872674250A6}"/>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E46EDAB4-0DB8-453C-8CAB-82E313E5282F}"/>
              </a:ext>
            </a:extLst>
          </p:cNvPr>
          <p:cNvPicPr>
            <a:picLocks noChangeAspect="1"/>
          </p:cNvPicPr>
          <p:nvPr/>
        </p:nvPicPr>
        <p:blipFill>
          <a:blip r:embed="rId2"/>
          <a:stretch>
            <a:fillRect/>
          </a:stretch>
        </p:blipFill>
        <p:spPr>
          <a:xfrm>
            <a:off x="101300" y="2084832"/>
            <a:ext cx="3175595" cy="2381696"/>
          </a:xfrm>
          <a:prstGeom prst="rect">
            <a:avLst/>
          </a:prstGeom>
        </p:spPr>
      </p:pic>
      <p:sp>
        <p:nvSpPr>
          <p:cNvPr id="6" name="TextBox 5">
            <a:extLst>
              <a:ext uri="{FF2B5EF4-FFF2-40B4-BE49-F238E27FC236}">
                <a16:creationId xmlns:a16="http://schemas.microsoft.com/office/drawing/2014/main" id="{E15E4FE4-723E-4BC3-AFDF-285D56365D9F}"/>
              </a:ext>
            </a:extLst>
          </p:cNvPr>
          <p:cNvSpPr txBox="1"/>
          <p:nvPr/>
        </p:nvSpPr>
        <p:spPr>
          <a:xfrm>
            <a:off x="1024128" y="4485488"/>
            <a:ext cx="1342034" cy="923330"/>
          </a:xfrm>
          <a:prstGeom prst="rect">
            <a:avLst/>
          </a:prstGeom>
          <a:noFill/>
        </p:spPr>
        <p:txBody>
          <a:bodyPr wrap="none" rtlCol="0">
            <a:spAutoFit/>
          </a:bodyPr>
          <a:lstStyle/>
          <a:p>
            <a:r>
              <a:rPr lang="en-US" dirty="0"/>
              <a:t>N=100</a:t>
            </a:r>
          </a:p>
          <a:p>
            <a:r>
              <a:rPr lang="en-US" dirty="0"/>
              <a:t>MEAN=1.03</a:t>
            </a:r>
          </a:p>
          <a:p>
            <a:r>
              <a:rPr lang="en-US" dirty="0"/>
              <a:t>STD=0.96</a:t>
            </a:r>
            <a:endParaRPr lang="en-GB" dirty="0"/>
          </a:p>
        </p:txBody>
      </p:sp>
      <p:sp>
        <p:nvSpPr>
          <p:cNvPr id="7" name="TextBox 6">
            <a:extLst>
              <a:ext uri="{FF2B5EF4-FFF2-40B4-BE49-F238E27FC236}">
                <a16:creationId xmlns:a16="http://schemas.microsoft.com/office/drawing/2014/main" id="{1D750992-5591-42EC-A22C-9C79C65B8668}"/>
              </a:ext>
            </a:extLst>
          </p:cNvPr>
          <p:cNvSpPr txBox="1"/>
          <p:nvPr/>
        </p:nvSpPr>
        <p:spPr>
          <a:xfrm>
            <a:off x="4406381" y="4504447"/>
            <a:ext cx="2032736" cy="923330"/>
          </a:xfrm>
          <a:prstGeom prst="rect">
            <a:avLst/>
          </a:prstGeom>
          <a:noFill/>
        </p:spPr>
        <p:txBody>
          <a:bodyPr wrap="none" rtlCol="0">
            <a:spAutoFit/>
          </a:bodyPr>
          <a:lstStyle/>
          <a:p>
            <a:r>
              <a:rPr lang="en-US" dirty="0"/>
              <a:t>df=N-1=99</a:t>
            </a:r>
          </a:p>
          <a:p>
            <a:r>
              <a:rPr lang="en-US" dirty="0"/>
              <a:t>MEAN=1.03</a:t>
            </a:r>
          </a:p>
          <a:p>
            <a:r>
              <a:rPr lang="en-US" dirty="0"/>
              <a:t>SE=s/sqrt(n)=0.096</a:t>
            </a:r>
            <a:endParaRPr lang="en-GB" dirty="0"/>
          </a:p>
        </p:txBody>
      </p:sp>
      <p:pic>
        <p:nvPicPr>
          <p:cNvPr id="8" name="Picture 7">
            <a:extLst>
              <a:ext uri="{FF2B5EF4-FFF2-40B4-BE49-F238E27FC236}">
                <a16:creationId xmlns:a16="http://schemas.microsoft.com/office/drawing/2014/main" id="{34DF8AF4-300F-4107-928B-A37C248F36E6}"/>
              </a:ext>
            </a:extLst>
          </p:cNvPr>
          <p:cNvPicPr>
            <a:picLocks noChangeAspect="1"/>
          </p:cNvPicPr>
          <p:nvPr/>
        </p:nvPicPr>
        <p:blipFill>
          <a:blip r:embed="rId3"/>
          <a:stretch>
            <a:fillRect/>
          </a:stretch>
        </p:blipFill>
        <p:spPr>
          <a:xfrm>
            <a:off x="3834951" y="2103791"/>
            <a:ext cx="3175596" cy="2381697"/>
          </a:xfrm>
          <a:prstGeom prst="rect">
            <a:avLst/>
          </a:prstGeom>
        </p:spPr>
      </p:pic>
      <p:pic>
        <p:nvPicPr>
          <p:cNvPr id="2050" name="Picture 2" descr="in 1SD equates to 34.13 percent either side of the mean">
            <a:extLst>
              <a:ext uri="{FF2B5EF4-FFF2-40B4-BE49-F238E27FC236}">
                <a16:creationId xmlns:a16="http://schemas.microsoft.com/office/drawing/2014/main" id="{3A482B06-839C-4B0B-A96A-4D521DA48C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064" y="2084832"/>
            <a:ext cx="3759192" cy="25061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AA31E7B-1813-4AB2-AA11-6B2E6F704148}"/>
              </a:ext>
            </a:extLst>
          </p:cNvPr>
          <p:cNvSpPr txBox="1"/>
          <p:nvPr/>
        </p:nvSpPr>
        <p:spPr>
          <a:xfrm>
            <a:off x="49975" y="6548990"/>
            <a:ext cx="12207957" cy="369332"/>
          </a:xfrm>
          <a:prstGeom prst="rect">
            <a:avLst/>
          </a:prstGeom>
          <a:noFill/>
        </p:spPr>
        <p:txBody>
          <a:bodyPr wrap="none" rtlCol="0">
            <a:spAutoFit/>
          </a:bodyPr>
          <a:lstStyle/>
          <a:p>
            <a:r>
              <a:rPr lang="en-GB" dirty="0"/>
              <a:t>https://mammothmemory.net/maths/statistics-and-probability/standard-deviation/what-does-standard-deviation-really-mean.html</a:t>
            </a:r>
          </a:p>
        </p:txBody>
      </p:sp>
      <p:sp>
        <p:nvSpPr>
          <p:cNvPr id="16" name="TextBox 15">
            <a:extLst>
              <a:ext uri="{FF2B5EF4-FFF2-40B4-BE49-F238E27FC236}">
                <a16:creationId xmlns:a16="http://schemas.microsoft.com/office/drawing/2014/main" id="{C7B17C5E-1586-41EB-8726-AC1B458C913C}"/>
              </a:ext>
            </a:extLst>
          </p:cNvPr>
          <p:cNvSpPr txBox="1"/>
          <p:nvPr/>
        </p:nvSpPr>
        <p:spPr>
          <a:xfrm>
            <a:off x="8300518" y="4968126"/>
            <a:ext cx="2443682" cy="369332"/>
          </a:xfrm>
          <a:prstGeom prst="rect">
            <a:avLst/>
          </a:prstGeom>
          <a:noFill/>
        </p:spPr>
        <p:txBody>
          <a:bodyPr wrap="none" rtlCol="0">
            <a:spAutoFit/>
          </a:bodyPr>
          <a:lstStyle/>
          <a:p>
            <a:r>
              <a:rPr lang="en-US" dirty="0"/>
              <a:t>t=(mean-fixed value)/se</a:t>
            </a:r>
            <a:endParaRPr lang="en-GB" dirty="0"/>
          </a:p>
        </p:txBody>
      </p:sp>
      <p:pic>
        <p:nvPicPr>
          <p:cNvPr id="17" name="Picture 16">
            <a:extLst>
              <a:ext uri="{FF2B5EF4-FFF2-40B4-BE49-F238E27FC236}">
                <a16:creationId xmlns:a16="http://schemas.microsoft.com/office/drawing/2014/main" id="{F350BEE8-06A3-4A97-89B3-070E8E76FA57}"/>
              </a:ext>
            </a:extLst>
          </p:cNvPr>
          <p:cNvPicPr>
            <a:picLocks noChangeAspect="1"/>
          </p:cNvPicPr>
          <p:nvPr/>
        </p:nvPicPr>
        <p:blipFill>
          <a:blip r:embed="rId5"/>
          <a:stretch>
            <a:fillRect/>
          </a:stretch>
        </p:blipFill>
        <p:spPr>
          <a:xfrm>
            <a:off x="8300518" y="4372126"/>
            <a:ext cx="1362265" cy="504895"/>
          </a:xfrm>
          <a:prstGeom prst="rect">
            <a:avLst/>
          </a:prstGeom>
        </p:spPr>
      </p:pic>
      <p:sp>
        <p:nvSpPr>
          <p:cNvPr id="12" name="TextBox 11">
            <a:extLst>
              <a:ext uri="{FF2B5EF4-FFF2-40B4-BE49-F238E27FC236}">
                <a16:creationId xmlns:a16="http://schemas.microsoft.com/office/drawing/2014/main" id="{675BEEF8-6907-4F51-83A1-B94ACB70F7C0}"/>
              </a:ext>
            </a:extLst>
          </p:cNvPr>
          <p:cNvSpPr txBox="1"/>
          <p:nvPr/>
        </p:nvSpPr>
        <p:spPr>
          <a:xfrm>
            <a:off x="3838208" y="1796853"/>
            <a:ext cx="3605924" cy="369332"/>
          </a:xfrm>
          <a:prstGeom prst="rect">
            <a:avLst/>
          </a:prstGeom>
          <a:noFill/>
        </p:spPr>
        <p:txBody>
          <a:bodyPr wrap="none" rtlCol="0">
            <a:spAutoFit/>
          </a:bodyPr>
          <a:lstStyle/>
          <a:p>
            <a:r>
              <a:rPr lang="en-US" dirty="0"/>
              <a:t>The distributions of the sample means</a:t>
            </a:r>
            <a:endParaRPr lang="en-GB" dirty="0"/>
          </a:p>
        </p:txBody>
      </p:sp>
    </p:spTree>
    <p:extLst>
      <p:ext uri="{BB962C8B-B14F-4D97-AF65-F5344CB8AC3E}">
        <p14:creationId xmlns:p14="http://schemas.microsoft.com/office/powerpoint/2010/main" val="45497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287386-A698-C74F-A1E3-2524118FED3F}"/>
              </a:ext>
            </a:extLst>
          </p:cNvPr>
          <p:cNvPicPr>
            <a:picLocks noChangeAspect="1"/>
          </p:cNvPicPr>
          <p:nvPr/>
        </p:nvPicPr>
        <p:blipFill>
          <a:blip r:embed="rId3"/>
          <a:stretch>
            <a:fillRect/>
          </a:stretch>
        </p:blipFill>
        <p:spPr>
          <a:xfrm>
            <a:off x="4904410" y="4757082"/>
            <a:ext cx="3023999" cy="2160000"/>
          </a:xfrm>
          <a:prstGeom prst="rect">
            <a:avLst/>
          </a:prstGeom>
        </p:spPr>
      </p:pic>
      <p:pic>
        <p:nvPicPr>
          <p:cNvPr id="11" name="Picture 10">
            <a:extLst>
              <a:ext uri="{FF2B5EF4-FFF2-40B4-BE49-F238E27FC236}">
                <a16:creationId xmlns:a16="http://schemas.microsoft.com/office/drawing/2014/main" id="{D699791E-3C12-8B41-B76B-CC86EFEAB900}"/>
              </a:ext>
            </a:extLst>
          </p:cNvPr>
          <p:cNvPicPr>
            <a:picLocks noChangeAspect="1"/>
          </p:cNvPicPr>
          <p:nvPr/>
        </p:nvPicPr>
        <p:blipFill>
          <a:blip r:embed="rId4"/>
          <a:stretch>
            <a:fillRect/>
          </a:stretch>
        </p:blipFill>
        <p:spPr>
          <a:xfrm>
            <a:off x="4904410" y="72848"/>
            <a:ext cx="3024000" cy="2160000"/>
          </a:xfrm>
          <a:prstGeom prst="rect">
            <a:avLst/>
          </a:prstGeom>
        </p:spPr>
      </p:pic>
      <p:sp>
        <p:nvSpPr>
          <p:cNvPr id="12" name="Content Placeholder 2">
            <a:extLst>
              <a:ext uri="{FF2B5EF4-FFF2-40B4-BE49-F238E27FC236}">
                <a16:creationId xmlns:a16="http://schemas.microsoft.com/office/drawing/2014/main" id="{F7411FB3-CF0D-F641-81D8-3B9B5CAC148F}"/>
              </a:ext>
            </a:extLst>
          </p:cNvPr>
          <p:cNvSpPr txBox="1">
            <a:spLocks/>
          </p:cNvSpPr>
          <p:nvPr/>
        </p:nvSpPr>
        <p:spPr>
          <a:xfrm>
            <a:off x="5086350" y="2532395"/>
            <a:ext cx="8229600" cy="14401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it-IT" dirty="0"/>
              <a:t>		</a:t>
            </a:r>
          </a:p>
        </p:txBody>
      </p:sp>
      <p:pic>
        <p:nvPicPr>
          <p:cNvPr id="8" name="Picture 7">
            <a:extLst>
              <a:ext uri="{FF2B5EF4-FFF2-40B4-BE49-F238E27FC236}">
                <a16:creationId xmlns:a16="http://schemas.microsoft.com/office/drawing/2014/main" id="{76EA8EA4-127A-4376-B024-4FE99699DCBF}"/>
              </a:ext>
            </a:extLst>
          </p:cNvPr>
          <p:cNvPicPr>
            <a:picLocks noChangeAspect="1"/>
          </p:cNvPicPr>
          <p:nvPr/>
        </p:nvPicPr>
        <p:blipFill>
          <a:blip r:embed="rId4"/>
          <a:stretch>
            <a:fillRect/>
          </a:stretch>
        </p:blipFill>
        <p:spPr>
          <a:xfrm flipH="1">
            <a:off x="4904410" y="2127888"/>
            <a:ext cx="3024001" cy="2160000"/>
          </a:xfrm>
          <a:prstGeom prst="rect">
            <a:avLst/>
          </a:prstGeom>
        </p:spPr>
      </p:pic>
      <p:sp>
        <p:nvSpPr>
          <p:cNvPr id="3" name="Rectangle 2">
            <a:extLst>
              <a:ext uri="{FF2B5EF4-FFF2-40B4-BE49-F238E27FC236}">
                <a16:creationId xmlns:a16="http://schemas.microsoft.com/office/drawing/2014/main" id="{3E0C2226-5811-4BA8-94B6-EF1CCECFC207}"/>
              </a:ext>
            </a:extLst>
          </p:cNvPr>
          <p:cNvSpPr/>
          <p:nvPr/>
        </p:nvSpPr>
        <p:spPr>
          <a:xfrm>
            <a:off x="9201150" y="2907772"/>
            <a:ext cx="1176925" cy="369332"/>
          </a:xfrm>
          <a:prstGeom prst="rect">
            <a:avLst/>
          </a:prstGeom>
        </p:spPr>
        <p:txBody>
          <a:bodyPr wrap="none">
            <a:spAutoFit/>
          </a:bodyPr>
          <a:lstStyle/>
          <a:p>
            <a:r>
              <a:rPr lang="en-GB" dirty="0"/>
              <a:t>One tailed</a:t>
            </a:r>
          </a:p>
        </p:txBody>
      </p:sp>
      <p:sp>
        <p:nvSpPr>
          <p:cNvPr id="4" name="Rectangle 3">
            <a:extLst>
              <a:ext uri="{FF2B5EF4-FFF2-40B4-BE49-F238E27FC236}">
                <a16:creationId xmlns:a16="http://schemas.microsoft.com/office/drawing/2014/main" id="{A3B1C15E-5907-4336-BCD3-C32B2218D235}"/>
              </a:ext>
            </a:extLst>
          </p:cNvPr>
          <p:cNvSpPr/>
          <p:nvPr/>
        </p:nvSpPr>
        <p:spPr>
          <a:xfrm>
            <a:off x="9321003" y="5422195"/>
            <a:ext cx="1569660" cy="369332"/>
          </a:xfrm>
          <a:prstGeom prst="rect">
            <a:avLst/>
          </a:prstGeom>
        </p:spPr>
        <p:txBody>
          <a:bodyPr wrap="none">
            <a:spAutoFit/>
          </a:bodyPr>
          <a:lstStyle/>
          <a:p>
            <a:r>
              <a:rPr lang="en-GB" dirty="0"/>
              <a:t>Two tailed 	</a:t>
            </a:r>
          </a:p>
        </p:txBody>
      </p:sp>
      <p:sp>
        <p:nvSpPr>
          <p:cNvPr id="13" name="Rectangle 12">
            <a:extLst>
              <a:ext uri="{FF2B5EF4-FFF2-40B4-BE49-F238E27FC236}">
                <a16:creationId xmlns:a16="http://schemas.microsoft.com/office/drawing/2014/main" id="{66902729-048B-4FE4-898F-6E502D022416}"/>
              </a:ext>
            </a:extLst>
          </p:cNvPr>
          <p:cNvSpPr/>
          <p:nvPr/>
        </p:nvSpPr>
        <p:spPr>
          <a:xfrm>
            <a:off x="9186192" y="876766"/>
            <a:ext cx="1176925" cy="369332"/>
          </a:xfrm>
          <a:prstGeom prst="rect">
            <a:avLst/>
          </a:prstGeom>
        </p:spPr>
        <p:txBody>
          <a:bodyPr wrap="none">
            <a:spAutoFit/>
          </a:bodyPr>
          <a:lstStyle/>
          <a:p>
            <a:r>
              <a:rPr lang="en-GB" dirty="0"/>
              <a:t>One tailed</a:t>
            </a:r>
          </a:p>
        </p:txBody>
      </p:sp>
      <p:sp>
        <p:nvSpPr>
          <p:cNvPr id="7" name="TextBox 6">
            <a:extLst>
              <a:ext uri="{FF2B5EF4-FFF2-40B4-BE49-F238E27FC236}">
                <a16:creationId xmlns:a16="http://schemas.microsoft.com/office/drawing/2014/main" id="{114FE490-9A03-4EFB-B64C-7DA5C9F42DD6}"/>
              </a:ext>
            </a:extLst>
          </p:cNvPr>
          <p:cNvSpPr txBox="1"/>
          <p:nvPr/>
        </p:nvSpPr>
        <p:spPr>
          <a:xfrm>
            <a:off x="2516259" y="2929309"/>
            <a:ext cx="2169184" cy="923330"/>
          </a:xfrm>
          <a:prstGeom prst="rect">
            <a:avLst/>
          </a:prstGeom>
          <a:noFill/>
        </p:spPr>
        <p:txBody>
          <a:bodyPr wrap="none" rtlCol="0">
            <a:spAutoFit/>
          </a:bodyPr>
          <a:lstStyle/>
          <a:p>
            <a:r>
              <a:rPr lang="en-US" dirty="0"/>
              <a:t>H0: no higher than x: </a:t>
            </a:r>
          </a:p>
          <a:p>
            <a:r>
              <a:rPr lang="en-US" dirty="0"/>
              <a:t>H1: higher than x</a:t>
            </a:r>
          </a:p>
          <a:p>
            <a:endParaRPr lang="en-GB" dirty="0"/>
          </a:p>
        </p:txBody>
      </p:sp>
      <p:sp>
        <p:nvSpPr>
          <p:cNvPr id="14" name="TextBox 13">
            <a:extLst>
              <a:ext uri="{FF2B5EF4-FFF2-40B4-BE49-F238E27FC236}">
                <a16:creationId xmlns:a16="http://schemas.microsoft.com/office/drawing/2014/main" id="{9BEAA61B-5AA5-4912-B203-D21600B5FB06}"/>
              </a:ext>
            </a:extLst>
          </p:cNvPr>
          <p:cNvSpPr txBox="1"/>
          <p:nvPr/>
        </p:nvSpPr>
        <p:spPr>
          <a:xfrm>
            <a:off x="2516259" y="944387"/>
            <a:ext cx="1982979" cy="646331"/>
          </a:xfrm>
          <a:prstGeom prst="rect">
            <a:avLst/>
          </a:prstGeom>
          <a:noFill/>
        </p:spPr>
        <p:txBody>
          <a:bodyPr wrap="none" rtlCol="0">
            <a:spAutoFit/>
          </a:bodyPr>
          <a:lstStyle/>
          <a:p>
            <a:r>
              <a:rPr lang="en-US" dirty="0"/>
              <a:t>H0: no lower than x</a:t>
            </a:r>
          </a:p>
          <a:p>
            <a:r>
              <a:rPr lang="en-US" dirty="0"/>
              <a:t>H1: lower than x</a:t>
            </a:r>
          </a:p>
        </p:txBody>
      </p:sp>
      <p:sp>
        <p:nvSpPr>
          <p:cNvPr id="15" name="TextBox 14">
            <a:extLst>
              <a:ext uri="{FF2B5EF4-FFF2-40B4-BE49-F238E27FC236}">
                <a16:creationId xmlns:a16="http://schemas.microsoft.com/office/drawing/2014/main" id="{1511633E-8825-4AFE-8C5E-C5C77C6CB2F0}"/>
              </a:ext>
            </a:extLst>
          </p:cNvPr>
          <p:cNvSpPr txBox="1"/>
          <p:nvPr/>
        </p:nvSpPr>
        <p:spPr>
          <a:xfrm>
            <a:off x="2516259" y="5446427"/>
            <a:ext cx="2033121" cy="646331"/>
          </a:xfrm>
          <a:prstGeom prst="rect">
            <a:avLst/>
          </a:prstGeom>
          <a:noFill/>
        </p:spPr>
        <p:txBody>
          <a:bodyPr wrap="none" rtlCol="0">
            <a:spAutoFit/>
          </a:bodyPr>
          <a:lstStyle/>
          <a:p>
            <a:r>
              <a:rPr lang="en-US" dirty="0"/>
              <a:t>H0: no differ from x</a:t>
            </a:r>
          </a:p>
          <a:p>
            <a:r>
              <a:rPr lang="en-US" dirty="0"/>
              <a:t>H1: differ from x</a:t>
            </a:r>
            <a:endParaRPr lang="en-GB" dirty="0"/>
          </a:p>
        </p:txBody>
      </p:sp>
      <p:cxnSp>
        <p:nvCxnSpPr>
          <p:cNvPr id="16" name="Straight Connector 15">
            <a:extLst>
              <a:ext uri="{FF2B5EF4-FFF2-40B4-BE49-F238E27FC236}">
                <a16:creationId xmlns:a16="http://schemas.microsoft.com/office/drawing/2014/main" id="{86E4424A-D860-42C4-9E86-E0F90892CD3F}"/>
              </a:ext>
            </a:extLst>
          </p:cNvPr>
          <p:cNvCxnSpPr>
            <a:cxnSpLocks/>
          </p:cNvCxnSpPr>
          <p:nvPr/>
        </p:nvCxnSpPr>
        <p:spPr>
          <a:xfrm flipH="1">
            <a:off x="7265743" y="72848"/>
            <a:ext cx="10191" cy="1828341"/>
          </a:xfrm>
          <a:prstGeom prst="line">
            <a:avLst/>
          </a:prstGeom>
          <a:ln w="28575"/>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1E0341AA-1262-47AD-838A-76DBB2F8600F}"/>
              </a:ext>
            </a:extLst>
          </p:cNvPr>
          <p:cNvSpPr txBox="1"/>
          <p:nvPr/>
        </p:nvSpPr>
        <p:spPr>
          <a:xfrm>
            <a:off x="785750" y="1055266"/>
            <a:ext cx="1165704" cy="369332"/>
          </a:xfrm>
          <a:prstGeom prst="rect">
            <a:avLst/>
          </a:prstGeom>
          <a:noFill/>
        </p:spPr>
        <p:txBody>
          <a:bodyPr wrap="none" rtlCol="0">
            <a:spAutoFit/>
          </a:bodyPr>
          <a:lstStyle/>
          <a:p>
            <a:r>
              <a:rPr lang="en-US" dirty="0"/>
              <a:t>Hypothesis</a:t>
            </a:r>
            <a:endParaRPr lang="en-GB" dirty="0"/>
          </a:p>
        </p:txBody>
      </p:sp>
      <p:sp>
        <p:nvSpPr>
          <p:cNvPr id="17" name="TextBox 16">
            <a:extLst>
              <a:ext uri="{FF2B5EF4-FFF2-40B4-BE49-F238E27FC236}">
                <a16:creationId xmlns:a16="http://schemas.microsoft.com/office/drawing/2014/main" id="{04F90B33-B210-48F3-AE8E-EF7ED4822F08}"/>
              </a:ext>
            </a:extLst>
          </p:cNvPr>
          <p:cNvSpPr txBox="1"/>
          <p:nvPr/>
        </p:nvSpPr>
        <p:spPr>
          <a:xfrm>
            <a:off x="8050273" y="1658240"/>
            <a:ext cx="3448765" cy="369332"/>
          </a:xfrm>
          <a:prstGeom prst="rect">
            <a:avLst/>
          </a:prstGeom>
          <a:noFill/>
        </p:spPr>
        <p:txBody>
          <a:bodyPr wrap="none" rtlCol="0">
            <a:spAutoFit/>
          </a:bodyPr>
          <a:lstStyle/>
          <a:p>
            <a:r>
              <a:rPr lang="en-US" dirty="0"/>
              <a:t>t=(mean-fixed value)/se &gt; critical t</a:t>
            </a:r>
            <a:endParaRPr lang="en-GB" dirty="0"/>
          </a:p>
        </p:txBody>
      </p:sp>
      <p:cxnSp>
        <p:nvCxnSpPr>
          <p:cNvPr id="19" name="Straight Connector 18">
            <a:extLst>
              <a:ext uri="{FF2B5EF4-FFF2-40B4-BE49-F238E27FC236}">
                <a16:creationId xmlns:a16="http://schemas.microsoft.com/office/drawing/2014/main" id="{0E60B068-5F44-4810-8B5B-5F835EB35812}"/>
              </a:ext>
            </a:extLst>
          </p:cNvPr>
          <p:cNvCxnSpPr>
            <a:cxnSpLocks/>
          </p:cNvCxnSpPr>
          <p:nvPr/>
        </p:nvCxnSpPr>
        <p:spPr>
          <a:xfrm flipH="1">
            <a:off x="5558765" y="2127888"/>
            <a:ext cx="10191" cy="1828341"/>
          </a:xfrm>
          <a:prstGeom prst="line">
            <a:avLst/>
          </a:prstGeom>
          <a:ln w="28575"/>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C1E4D51D-296E-4729-8D58-F72039E3172A}"/>
              </a:ext>
            </a:extLst>
          </p:cNvPr>
          <p:cNvSpPr txBox="1"/>
          <p:nvPr/>
        </p:nvSpPr>
        <p:spPr>
          <a:xfrm>
            <a:off x="8110350" y="3765562"/>
            <a:ext cx="3448765" cy="369332"/>
          </a:xfrm>
          <a:prstGeom prst="rect">
            <a:avLst/>
          </a:prstGeom>
          <a:noFill/>
        </p:spPr>
        <p:txBody>
          <a:bodyPr wrap="none" rtlCol="0">
            <a:spAutoFit/>
          </a:bodyPr>
          <a:lstStyle/>
          <a:p>
            <a:r>
              <a:rPr lang="en-US" dirty="0"/>
              <a:t>t=(mean-fixed value)/se &lt; critical t</a:t>
            </a:r>
            <a:endParaRPr lang="en-GB" dirty="0"/>
          </a:p>
        </p:txBody>
      </p:sp>
      <p:cxnSp>
        <p:nvCxnSpPr>
          <p:cNvPr id="21" name="Straight Connector 20">
            <a:extLst>
              <a:ext uri="{FF2B5EF4-FFF2-40B4-BE49-F238E27FC236}">
                <a16:creationId xmlns:a16="http://schemas.microsoft.com/office/drawing/2014/main" id="{11C5D97E-2B2D-4753-91E8-CCC20EE4F1E4}"/>
              </a:ext>
            </a:extLst>
          </p:cNvPr>
          <p:cNvCxnSpPr>
            <a:cxnSpLocks/>
          </p:cNvCxnSpPr>
          <p:nvPr/>
        </p:nvCxnSpPr>
        <p:spPr>
          <a:xfrm flipH="1">
            <a:off x="5558765" y="4778146"/>
            <a:ext cx="10191" cy="1828341"/>
          </a:xfrm>
          <a:prstGeom prst="line">
            <a:avLst/>
          </a:prstGeom>
          <a:ln w="28575"/>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C3405AA5-AF05-490F-A29C-6CD327002765}"/>
              </a:ext>
            </a:extLst>
          </p:cNvPr>
          <p:cNvSpPr txBox="1"/>
          <p:nvPr/>
        </p:nvSpPr>
        <p:spPr>
          <a:xfrm>
            <a:off x="8110350" y="5981234"/>
            <a:ext cx="3937681" cy="369332"/>
          </a:xfrm>
          <a:prstGeom prst="rect">
            <a:avLst/>
          </a:prstGeom>
          <a:noFill/>
        </p:spPr>
        <p:txBody>
          <a:bodyPr wrap="none" rtlCol="0">
            <a:spAutoFit/>
          </a:bodyPr>
          <a:lstStyle/>
          <a:p>
            <a:r>
              <a:rPr lang="en-US" dirty="0"/>
              <a:t>t=(mean-fixed value)/se &lt; critical t (</a:t>
            </a:r>
            <a:r>
              <a:rPr lang="el-GR" dirty="0">
                <a:latin typeface="Times New Roman" panose="02020603050405020304" pitchFamily="18" charset="0"/>
                <a:cs typeface="Times New Roman" panose="02020603050405020304" pitchFamily="18" charset="0"/>
              </a:rPr>
              <a:t>α</a:t>
            </a:r>
            <a:r>
              <a:rPr lang="en-US" dirty="0">
                <a:latin typeface="Times New Roman" panose="02020603050405020304" pitchFamily="18" charset="0"/>
                <a:cs typeface="Times New Roman" panose="02020603050405020304" pitchFamily="18" charset="0"/>
              </a:rPr>
              <a:t>/2</a:t>
            </a:r>
            <a:r>
              <a:rPr lang="en-US" dirty="0"/>
              <a:t>)</a:t>
            </a:r>
            <a:endParaRPr lang="en-GB" dirty="0"/>
          </a:p>
        </p:txBody>
      </p:sp>
      <p:cxnSp>
        <p:nvCxnSpPr>
          <p:cNvPr id="23" name="Straight Connector 22">
            <a:extLst>
              <a:ext uri="{FF2B5EF4-FFF2-40B4-BE49-F238E27FC236}">
                <a16:creationId xmlns:a16="http://schemas.microsoft.com/office/drawing/2014/main" id="{4C4DDC3C-A54A-4BBF-B822-4B38B3CB75F7}"/>
              </a:ext>
            </a:extLst>
          </p:cNvPr>
          <p:cNvCxnSpPr>
            <a:cxnSpLocks/>
          </p:cNvCxnSpPr>
          <p:nvPr/>
        </p:nvCxnSpPr>
        <p:spPr>
          <a:xfrm flipH="1">
            <a:off x="7325820" y="4773335"/>
            <a:ext cx="10191" cy="1828341"/>
          </a:xfrm>
          <a:prstGeom prst="line">
            <a:avLst/>
          </a:prstGeom>
          <a:ln w="28575"/>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CAB574F2-92B5-4C72-BD21-4839F6535AC5}"/>
              </a:ext>
            </a:extLst>
          </p:cNvPr>
          <p:cNvSpPr txBox="1"/>
          <p:nvPr/>
        </p:nvSpPr>
        <p:spPr>
          <a:xfrm>
            <a:off x="8110350" y="6358727"/>
            <a:ext cx="4192558" cy="369332"/>
          </a:xfrm>
          <a:prstGeom prst="rect">
            <a:avLst/>
          </a:prstGeom>
          <a:noFill/>
        </p:spPr>
        <p:txBody>
          <a:bodyPr wrap="none" rtlCol="0">
            <a:spAutoFit/>
          </a:bodyPr>
          <a:lstStyle/>
          <a:p>
            <a:r>
              <a:rPr lang="en-US" dirty="0"/>
              <a:t>Or t=(mean-fixed value)/se &gt; critical t(</a:t>
            </a:r>
            <a:r>
              <a:rPr lang="el-GR" dirty="0">
                <a:latin typeface="Times New Roman" panose="02020603050405020304" pitchFamily="18" charset="0"/>
                <a:cs typeface="Times New Roman" panose="02020603050405020304" pitchFamily="18" charset="0"/>
              </a:rPr>
              <a:t>α</a:t>
            </a:r>
            <a:r>
              <a:rPr lang="en-US" dirty="0">
                <a:latin typeface="Times New Roman" panose="02020603050405020304" pitchFamily="18" charset="0"/>
                <a:cs typeface="Times New Roman" panose="02020603050405020304" pitchFamily="18" charset="0"/>
              </a:rPr>
              <a:t>/2</a:t>
            </a:r>
            <a:r>
              <a:rPr lang="en-US" dirty="0"/>
              <a:t>)</a:t>
            </a:r>
            <a:endParaRPr lang="en-GB" dirty="0"/>
          </a:p>
        </p:txBody>
      </p:sp>
    </p:spTree>
    <p:extLst>
      <p:ext uri="{BB962C8B-B14F-4D97-AF65-F5344CB8AC3E}">
        <p14:creationId xmlns:p14="http://schemas.microsoft.com/office/powerpoint/2010/main" val="38710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7" grpId="0"/>
      <p:bldP spid="14" grpId="0"/>
      <p:bldP spid="15" grpId="0"/>
      <p:bldP spid="17" grpId="0"/>
      <p:bldP spid="20" grpId="0"/>
      <p:bldP spid="22"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B1925-01FD-4C29-92E2-C02CFF3B22BF}"/>
              </a:ext>
            </a:extLst>
          </p:cNvPr>
          <p:cNvSpPr>
            <a:spLocks noGrp="1"/>
          </p:cNvSpPr>
          <p:nvPr>
            <p:ph type="title"/>
          </p:nvPr>
        </p:nvSpPr>
        <p:spPr/>
        <p:txBody>
          <a:bodyPr>
            <a:normAutofit fontScale="90000"/>
          </a:bodyPr>
          <a:lstStyle/>
          <a:p>
            <a:r>
              <a:rPr lang="en-US" cap="none" dirty="0"/>
              <a:t>Paired t-test:</a:t>
            </a:r>
            <a:br>
              <a:rPr lang="en-US" cap="none" dirty="0"/>
            </a:br>
            <a:r>
              <a:rPr lang="en-US" sz="3600" cap="none" dirty="0"/>
              <a:t>examines whether the mean differences between pairs of measurements is statistically different from/higher/lower than a fixed value.</a:t>
            </a:r>
            <a:endParaRPr lang="en-GB" sz="3600" cap="none" dirty="0"/>
          </a:p>
        </p:txBody>
      </p:sp>
      <p:sp>
        <p:nvSpPr>
          <p:cNvPr id="3" name="Content Placeholder 2">
            <a:extLst>
              <a:ext uri="{FF2B5EF4-FFF2-40B4-BE49-F238E27FC236}">
                <a16:creationId xmlns:a16="http://schemas.microsoft.com/office/drawing/2014/main" id="{1A72B5D8-5551-404D-AC61-F21DE38305DE}"/>
              </a:ext>
            </a:extLst>
          </p:cNvPr>
          <p:cNvSpPr>
            <a:spLocks noGrp="1"/>
          </p:cNvSpPr>
          <p:nvPr>
            <p:ph idx="1"/>
          </p:nvPr>
        </p:nvSpPr>
        <p:spPr/>
        <p:txBody>
          <a:bodyPr/>
          <a:lstStyle/>
          <a:p>
            <a:endParaRPr lang="en-GB" dirty="0"/>
          </a:p>
        </p:txBody>
      </p:sp>
      <p:pic>
        <p:nvPicPr>
          <p:cNvPr id="6" name="Content Placeholder 3">
            <a:extLst>
              <a:ext uri="{FF2B5EF4-FFF2-40B4-BE49-F238E27FC236}">
                <a16:creationId xmlns:a16="http://schemas.microsoft.com/office/drawing/2014/main" id="{C6BC496C-C497-4941-86D3-1A87E6D67AF8}"/>
              </a:ext>
            </a:extLst>
          </p:cNvPr>
          <p:cNvPicPr>
            <a:picLocks noChangeAspect="1"/>
          </p:cNvPicPr>
          <p:nvPr/>
        </p:nvPicPr>
        <p:blipFill rotWithShape="1">
          <a:blip r:embed="rId2"/>
          <a:srcRect l="35520" t="66533" r="39150" b="15102"/>
          <a:stretch/>
        </p:blipFill>
        <p:spPr>
          <a:xfrm>
            <a:off x="8816763" y="2672906"/>
            <a:ext cx="2814144" cy="1499616"/>
          </a:xfrm>
          <a:prstGeom prst="rect">
            <a:avLst/>
          </a:prstGeom>
        </p:spPr>
      </p:pic>
      <p:pic>
        <p:nvPicPr>
          <p:cNvPr id="7" name="Picture 6">
            <a:extLst>
              <a:ext uri="{FF2B5EF4-FFF2-40B4-BE49-F238E27FC236}">
                <a16:creationId xmlns:a16="http://schemas.microsoft.com/office/drawing/2014/main" id="{1D10B6D0-812E-428F-AC5B-B46A75F13B35}"/>
              </a:ext>
            </a:extLst>
          </p:cNvPr>
          <p:cNvPicPr>
            <a:picLocks noChangeAspect="1"/>
          </p:cNvPicPr>
          <p:nvPr/>
        </p:nvPicPr>
        <p:blipFill>
          <a:blip r:embed="rId3"/>
          <a:stretch>
            <a:fillRect/>
          </a:stretch>
        </p:blipFill>
        <p:spPr>
          <a:xfrm>
            <a:off x="180974" y="2084832"/>
            <a:ext cx="4514850" cy="3386138"/>
          </a:xfrm>
          <a:prstGeom prst="rect">
            <a:avLst/>
          </a:prstGeom>
        </p:spPr>
      </p:pic>
      <p:pic>
        <p:nvPicPr>
          <p:cNvPr id="8" name="Picture 7">
            <a:extLst>
              <a:ext uri="{FF2B5EF4-FFF2-40B4-BE49-F238E27FC236}">
                <a16:creationId xmlns:a16="http://schemas.microsoft.com/office/drawing/2014/main" id="{EF804E11-B28F-4335-9964-FD92237387AA}"/>
              </a:ext>
            </a:extLst>
          </p:cNvPr>
          <p:cNvPicPr>
            <a:picLocks noChangeAspect="1"/>
          </p:cNvPicPr>
          <p:nvPr/>
        </p:nvPicPr>
        <p:blipFill>
          <a:blip r:embed="rId4"/>
          <a:stretch>
            <a:fillRect/>
          </a:stretch>
        </p:blipFill>
        <p:spPr>
          <a:xfrm>
            <a:off x="4455938" y="2084832"/>
            <a:ext cx="4514850" cy="3386138"/>
          </a:xfrm>
          <a:prstGeom prst="rect">
            <a:avLst/>
          </a:prstGeom>
        </p:spPr>
      </p:pic>
      <p:pic>
        <p:nvPicPr>
          <p:cNvPr id="9" name="Content Placeholder 3">
            <a:extLst>
              <a:ext uri="{FF2B5EF4-FFF2-40B4-BE49-F238E27FC236}">
                <a16:creationId xmlns:a16="http://schemas.microsoft.com/office/drawing/2014/main" id="{CC2DA027-1A04-45A7-9A55-62A48D8950DE}"/>
              </a:ext>
            </a:extLst>
          </p:cNvPr>
          <p:cNvPicPr>
            <a:picLocks noChangeAspect="1"/>
          </p:cNvPicPr>
          <p:nvPr/>
        </p:nvPicPr>
        <p:blipFill rotWithShape="1">
          <a:blip r:embed="rId2"/>
          <a:srcRect l="64659" t="64015" r="10011" b="17620"/>
          <a:stretch/>
        </p:blipFill>
        <p:spPr>
          <a:xfrm>
            <a:off x="8773211" y="3841909"/>
            <a:ext cx="2814144" cy="1499616"/>
          </a:xfrm>
          <a:prstGeom prst="rect">
            <a:avLst/>
          </a:prstGeom>
        </p:spPr>
      </p:pic>
    </p:spTree>
    <p:extLst>
      <p:ext uri="{BB962C8B-B14F-4D97-AF65-F5344CB8AC3E}">
        <p14:creationId xmlns:p14="http://schemas.microsoft.com/office/powerpoint/2010/main" val="345125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5EE80-F6C5-43DC-B441-B9206071DF0B}"/>
              </a:ext>
            </a:extLst>
          </p:cNvPr>
          <p:cNvSpPr>
            <a:spLocks noGrp="1"/>
          </p:cNvSpPr>
          <p:nvPr>
            <p:ph type="title"/>
          </p:nvPr>
        </p:nvSpPr>
        <p:spPr/>
        <p:txBody>
          <a:bodyPr>
            <a:normAutofit/>
          </a:bodyPr>
          <a:lstStyle/>
          <a:p>
            <a:r>
              <a:rPr lang="en-US" cap="none" dirty="0"/>
              <a:t>Two sample t-test:</a:t>
            </a:r>
            <a:br>
              <a:rPr lang="en-US" cap="none" dirty="0"/>
            </a:br>
            <a:r>
              <a:rPr lang="en-US" sz="3600" cap="none" dirty="0"/>
              <a:t>examines if two population means are significantly different</a:t>
            </a:r>
            <a:endParaRPr lang="en-GB" sz="3600" cap="none" dirty="0"/>
          </a:p>
        </p:txBody>
      </p:sp>
      <p:sp>
        <p:nvSpPr>
          <p:cNvPr id="3" name="Content Placeholder 2">
            <a:extLst>
              <a:ext uri="{FF2B5EF4-FFF2-40B4-BE49-F238E27FC236}">
                <a16:creationId xmlns:a16="http://schemas.microsoft.com/office/drawing/2014/main" id="{216942FF-BD08-4A0A-84B7-9B994FAB4C0F}"/>
              </a:ext>
            </a:extLst>
          </p:cNvPr>
          <p:cNvSpPr>
            <a:spLocks noGrp="1"/>
          </p:cNvSpPr>
          <p:nvPr>
            <p:ph idx="1"/>
          </p:nvPr>
        </p:nvSpPr>
        <p:spPr/>
        <p:txBody>
          <a:bodyPr/>
          <a:lstStyle/>
          <a:p>
            <a:endParaRPr lang="en-GB"/>
          </a:p>
        </p:txBody>
      </p:sp>
      <p:pic>
        <p:nvPicPr>
          <p:cNvPr id="5" name="Content Placeholder 3">
            <a:extLst>
              <a:ext uri="{FF2B5EF4-FFF2-40B4-BE49-F238E27FC236}">
                <a16:creationId xmlns:a16="http://schemas.microsoft.com/office/drawing/2014/main" id="{8BF4A348-7298-4C3D-8729-A7B673386CAE}"/>
              </a:ext>
            </a:extLst>
          </p:cNvPr>
          <p:cNvPicPr>
            <a:picLocks noChangeAspect="1"/>
          </p:cNvPicPr>
          <p:nvPr/>
        </p:nvPicPr>
        <p:blipFill rotWithShape="1">
          <a:blip r:embed="rId2"/>
          <a:srcRect l="67714" t="45314" r="6956" b="36321"/>
          <a:stretch/>
        </p:blipFill>
        <p:spPr>
          <a:xfrm>
            <a:off x="8773211" y="4172522"/>
            <a:ext cx="2814144" cy="1499616"/>
          </a:xfrm>
          <a:prstGeom prst="rect">
            <a:avLst/>
          </a:prstGeom>
        </p:spPr>
      </p:pic>
      <p:pic>
        <p:nvPicPr>
          <p:cNvPr id="6" name="Picture 5">
            <a:extLst>
              <a:ext uri="{FF2B5EF4-FFF2-40B4-BE49-F238E27FC236}">
                <a16:creationId xmlns:a16="http://schemas.microsoft.com/office/drawing/2014/main" id="{EB327E20-7840-4FBA-B30D-3BBB501DF064}"/>
              </a:ext>
            </a:extLst>
          </p:cNvPr>
          <p:cNvPicPr>
            <a:picLocks noChangeAspect="1"/>
          </p:cNvPicPr>
          <p:nvPr/>
        </p:nvPicPr>
        <p:blipFill>
          <a:blip r:embed="rId3"/>
          <a:stretch>
            <a:fillRect/>
          </a:stretch>
        </p:blipFill>
        <p:spPr>
          <a:xfrm>
            <a:off x="180974" y="2084832"/>
            <a:ext cx="4514850" cy="3386138"/>
          </a:xfrm>
          <a:prstGeom prst="rect">
            <a:avLst/>
          </a:prstGeom>
        </p:spPr>
      </p:pic>
      <p:pic>
        <p:nvPicPr>
          <p:cNvPr id="8" name="Picture 7">
            <a:extLst>
              <a:ext uri="{FF2B5EF4-FFF2-40B4-BE49-F238E27FC236}">
                <a16:creationId xmlns:a16="http://schemas.microsoft.com/office/drawing/2014/main" id="{B34F9687-9E3C-4D86-B301-4DF047E99C85}"/>
              </a:ext>
            </a:extLst>
          </p:cNvPr>
          <p:cNvPicPr>
            <a:picLocks noChangeAspect="1"/>
          </p:cNvPicPr>
          <p:nvPr/>
        </p:nvPicPr>
        <p:blipFill>
          <a:blip r:embed="rId4"/>
          <a:stretch>
            <a:fillRect/>
          </a:stretch>
        </p:blipFill>
        <p:spPr>
          <a:xfrm>
            <a:off x="4297164" y="2084832"/>
            <a:ext cx="4514851" cy="3386138"/>
          </a:xfrm>
          <a:prstGeom prst="rect">
            <a:avLst/>
          </a:prstGeom>
        </p:spPr>
      </p:pic>
      <p:pic>
        <p:nvPicPr>
          <p:cNvPr id="1026" name="Picture 2" descr="Unpaired (Two Sample) t Test - StatsDirect">
            <a:extLst>
              <a:ext uri="{FF2B5EF4-FFF2-40B4-BE49-F238E27FC236}">
                <a16:creationId xmlns:a16="http://schemas.microsoft.com/office/drawing/2014/main" id="{0AD78FF6-FCFF-4AF0-B140-BF4C27A555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7498" y="2863515"/>
            <a:ext cx="2381250" cy="127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75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131CDEE-6195-624A-A86B-CB6ECC3D73D8}"/>
              </a:ext>
            </a:extLst>
          </p:cNvPr>
          <p:cNvPicPr>
            <a:picLocks noGrp="1" noChangeAspect="1"/>
          </p:cNvPicPr>
          <p:nvPr>
            <p:ph idx="1"/>
          </p:nvPr>
        </p:nvPicPr>
        <p:blipFill rotWithShape="1">
          <a:blip r:embed="rId2"/>
          <a:srcRect b="15102"/>
          <a:stretch/>
        </p:blipFill>
        <p:spPr>
          <a:xfrm>
            <a:off x="2006601" y="877214"/>
            <a:ext cx="8178799" cy="5103570"/>
          </a:xfrm>
          <a:prstGeom prst="rect">
            <a:avLst/>
          </a:prstGeom>
        </p:spPr>
      </p:pic>
      <p:sp>
        <p:nvSpPr>
          <p:cNvPr id="5" name="Content Placeholder 2">
            <a:extLst>
              <a:ext uri="{FF2B5EF4-FFF2-40B4-BE49-F238E27FC236}">
                <a16:creationId xmlns:a16="http://schemas.microsoft.com/office/drawing/2014/main" id="{84F8BA06-8C21-604B-967B-94704394AA17}"/>
              </a:ext>
            </a:extLst>
          </p:cNvPr>
          <p:cNvSpPr txBox="1">
            <a:spLocks/>
          </p:cNvSpPr>
          <p:nvPr/>
        </p:nvSpPr>
        <p:spPr>
          <a:xfrm>
            <a:off x="1981200" y="260650"/>
            <a:ext cx="4618857" cy="7920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dirty="0"/>
              <a:t>Compute the t-value</a:t>
            </a:r>
            <a:endParaRPr lang="it-IT" dirty="0"/>
          </a:p>
          <a:p>
            <a:pPr marL="514350" indent="-514350">
              <a:buFont typeface="+mj-lt"/>
              <a:buAutoNum type="arabicPeriod"/>
            </a:pPr>
            <a:endParaRPr lang="it-IT" dirty="0"/>
          </a:p>
        </p:txBody>
      </p:sp>
    </p:spTree>
    <p:extLst>
      <p:ext uri="{BB962C8B-B14F-4D97-AF65-F5344CB8AC3E}">
        <p14:creationId xmlns:p14="http://schemas.microsoft.com/office/powerpoint/2010/main" val="2010981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7976B-12F9-9B48-AC91-1D8A9EC14E10}"/>
              </a:ext>
            </a:extLst>
          </p:cNvPr>
          <p:cNvSpPr>
            <a:spLocks noGrp="1"/>
          </p:cNvSpPr>
          <p:nvPr>
            <p:ph type="title"/>
          </p:nvPr>
        </p:nvSpPr>
        <p:spPr>
          <a:xfrm>
            <a:off x="876300" y="-280228"/>
            <a:ext cx="3511306" cy="1840613"/>
          </a:xfrm>
        </p:spPr>
        <p:txBody>
          <a:bodyPr anchor="b">
            <a:normAutofit/>
          </a:bodyPr>
          <a:lstStyle/>
          <a:p>
            <a:r>
              <a:rPr lang="en-US" sz="3500" dirty="0"/>
              <a:t>T-test: Assumptions</a:t>
            </a:r>
          </a:p>
        </p:txBody>
      </p:sp>
      <p:sp>
        <p:nvSpPr>
          <p:cNvPr id="3" name="Content Placeholder 2">
            <a:extLst>
              <a:ext uri="{FF2B5EF4-FFF2-40B4-BE49-F238E27FC236}">
                <a16:creationId xmlns:a16="http://schemas.microsoft.com/office/drawing/2014/main" id="{E9D32C5A-4388-E94D-AA99-6BAC8D90CFEF}"/>
              </a:ext>
            </a:extLst>
          </p:cNvPr>
          <p:cNvSpPr>
            <a:spLocks noGrp="1"/>
          </p:cNvSpPr>
          <p:nvPr>
            <p:ph idx="1"/>
          </p:nvPr>
        </p:nvSpPr>
        <p:spPr>
          <a:xfrm>
            <a:off x="876300" y="1501520"/>
            <a:ext cx="3848100" cy="4232530"/>
          </a:xfrm>
        </p:spPr>
        <p:txBody>
          <a:bodyPr>
            <a:noAutofit/>
          </a:bodyPr>
          <a:lstStyle/>
          <a:p>
            <a:pPr>
              <a:lnSpc>
                <a:spcPct val="90000"/>
              </a:lnSpc>
            </a:pPr>
            <a:r>
              <a:rPr lang="en-US" sz="1800" dirty="0"/>
              <a:t>Continuous dependent variable</a:t>
            </a:r>
          </a:p>
          <a:p>
            <a:pPr marL="0" indent="0">
              <a:buNone/>
            </a:pPr>
            <a:endParaRPr lang="en-US" sz="1800" dirty="0"/>
          </a:p>
          <a:p>
            <a:pPr marL="0" indent="0">
              <a:buNone/>
            </a:pPr>
            <a:r>
              <a:rPr lang="en-US" sz="1800" dirty="0"/>
              <a:t>One sample and paired:</a:t>
            </a:r>
          </a:p>
          <a:p>
            <a:pPr>
              <a:buFont typeface="Arial" panose="020B0604020202020204" pitchFamily="34" charset="0"/>
              <a:buChar char="•"/>
            </a:pPr>
            <a:r>
              <a:rPr lang="en-US" sz="1800" dirty="0"/>
              <a:t>normally distributed </a:t>
            </a:r>
          </a:p>
          <a:p>
            <a:pPr>
              <a:lnSpc>
                <a:spcPct val="90000"/>
              </a:lnSpc>
            </a:pPr>
            <a:endParaRPr lang="en-US" sz="1800" dirty="0"/>
          </a:p>
          <a:p>
            <a:pPr marL="0" indent="0">
              <a:buNone/>
            </a:pPr>
            <a:r>
              <a:rPr lang="en-US" sz="1800" dirty="0"/>
              <a:t>Two independent samples:</a:t>
            </a:r>
          </a:p>
          <a:p>
            <a:pPr>
              <a:lnSpc>
                <a:spcPct val="90000"/>
              </a:lnSpc>
              <a:buFont typeface="Arial" panose="020B0604020202020204" pitchFamily="34" charset="0"/>
              <a:buChar char="•"/>
            </a:pPr>
            <a:r>
              <a:rPr lang="en-US" sz="1800" dirty="0"/>
              <a:t>Similar size groups</a:t>
            </a:r>
          </a:p>
          <a:p>
            <a:pPr>
              <a:lnSpc>
                <a:spcPct val="90000"/>
              </a:lnSpc>
              <a:buFont typeface="Arial" panose="020B0604020202020204" pitchFamily="34" charset="0"/>
              <a:buChar char="•"/>
            </a:pPr>
            <a:r>
              <a:rPr lang="en-US" sz="1800" dirty="0"/>
              <a:t>Normally distributed</a:t>
            </a:r>
          </a:p>
          <a:p>
            <a:pPr>
              <a:lnSpc>
                <a:spcPct val="90000"/>
              </a:lnSpc>
              <a:buFont typeface="Arial" panose="020B0604020202020204" pitchFamily="34" charset="0"/>
              <a:buChar char="•"/>
            </a:pPr>
            <a:r>
              <a:rPr lang="en-US" sz="1800" dirty="0"/>
              <a:t>Variances equal </a:t>
            </a:r>
          </a:p>
          <a:p>
            <a:pPr marL="0" indent="0">
              <a:buNone/>
            </a:pPr>
            <a:endParaRPr lang="en-US" sz="1800" dirty="0"/>
          </a:p>
        </p:txBody>
      </p:sp>
      <p:pic>
        <p:nvPicPr>
          <p:cNvPr id="4" name="Picture 3">
            <a:extLst>
              <a:ext uri="{FF2B5EF4-FFF2-40B4-BE49-F238E27FC236}">
                <a16:creationId xmlns:a16="http://schemas.microsoft.com/office/drawing/2014/main" id="{037778E9-00F7-3840-A85A-DF2AEA54849C}"/>
              </a:ext>
            </a:extLst>
          </p:cNvPr>
          <p:cNvPicPr>
            <a:picLocks noChangeAspect="1"/>
          </p:cNvPicPr>
          <p:nvPr/>
        </p:nvPicPr>
        <p:blipFill>
          <a:blip r:embed="rId2"/>
          <a:stretch>
            <a:fillRect/>
          </a:stretch>
        </p:blipFill>
        <p:spPr>
          <a:xfrm>
            <a:off x="4724400" y="709508"/>
            <a:ext cx="2743202" cy="3090932"/>
          </a:xfrm>
          <a:prstGeom prst="rect">
            <a:avLst/>
          </a:prstGeom>
        </p:spPr>
      </p:pic>
      <p:pic>
        <p:nvPicPr>
          <p:cNvPr id="5" name="Picture 4">
            <a:extLst>
              <a:ext uri="{FF2B5EF4-FFF2-40B4-BE49-F238E27FC236}">
                <a16:creationId xmlns:a16="http://schemas.microsoft.com/office/drawing/2014/main" id="{D3241A3D-95E0-41E1-BD71-7243E543C196}"/>
              </a:ext>
            </a:extLst>
          </p:cNvPr>
          <p:cNvPicPr>
            <a:picLocks noChangeAspect="1"/>
          </p:cNvPicPr>
          <p:nvPr/>
        </p:nvPicPr>
        <p:blipFill>
          <a:blip r:embed="rId3"/>
          <a:stretch>
            <a:fillRect/>
          </a:stretch>
        </p:blipFill>
        <p:spPr>
          <a:xfrm>
            <a:off x="8196810" y="709508"/>
            <a:ext cx="3192713" cy="2948373"/>
          </a:xfrm>
          <a:prstGeom prst="rect">
            <a:avLst/>
          </a:prstGeom>
        </p:spPr>
      </p:pic>
      <p:pic>
        <p:nvPicPr>
          <p:cNvPr id="6" name="Picture 5">
            <a:extLst>
              <a:ext uri="{FF2B5EF4-FFF2-40B4-BE49-F238E27FC236}">
                <a16:creationId xmlns:a16="http://schemas.microsoft.com/office/drawing/2014/main" id="{BB730F4B-157F-44E5-8A23-C62EFBDDFD21}"/>
              </a:ext>
            </a:extLst>
          </p:cNvPr>
          <p:cNvPicPr>
            <a:picLocks noChangeAspect="1"/>
          </p:cNvPicPr>
          <p:nvPr/>
        </p:nvPicPr>
        <p:blipFill>
          <a:blip r:embed="rId4"/>
          <a:stretch>
            <a:fillRect/>
          </a:stretch>
        </p:blipFill>
        <p:spPr>
          <a:xfrm>
            <a:off x="4869983" y="4236097"/>
            <a:ext cx="6962400" cy="2079445"/>
          </a:xfrm>
          <a:prstGeom prst="rect">
            <a:avLst/>
          </a:prstGeom>
        </p:spPr>
      </p:pic>
      <p:sp>
        <p:nvSpPr>
          <p:cNvPr id="7" name="Rectangle 6">
            <a:extLst>
              <a:ext uri="{FF2B5EF4-FFF2-40B4-BE49-F238E27FC236}">
                <a16:creationId xmlns:a16="http://schemas.microsoft.com/office/drawing/2014/main" id="{C823CDD3-E057-4C8C-A11D-A38594E37C3C}"/>
              </a:ext>
            </a:extLst>
          </p:cNvPr>
          <p:cNvSpPr/>
          <p:nvPr/>
        </p:nvSpPr>
        <p:spPr>
          <a:xfrm>
            <a:off x="876300" y="4030823"/>
            <a:ext cx="2146818" cy="4105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33652D5-D8F1-4B4F-B8FE-EEE0EA29F281}"/>
              </a:ext>
            </a:extLst>
          </p:cNvPr>
          <p:cNvSpPr/>
          <p:nvPr/>
        </p:nvSpPr>
        <p:spPr>
          <a:xfrm>
            <a:off x="876300" y="4945933"/>
            <a:ext cx="2146818" cy="4105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1241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d880f11-f324-4597-8f4c-a86e76e36fa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F6AE1A81660454CB77660681FA91A7E" ma:contentTypeVersion="15" ma:contentTypeDescription="Create a new document." ma:contentTypeScope="" ma:versionID="1e1f35fd72e1ab1695d95690dc641521">
  <xsd:schema xmlns:xsd="http://www.w3.org/2001/XMLSchema" xmlns:xs="http://www.w3.org/2001/XMLSchema" xmlns:p="http://schemas.microsoft.com/office/2006/metadata/properties" xmlns:ns3="9d880f11-f324-4597-8f4c-a86e76e36fab" xmlns:ns4="b6a7fb05-8976-4fd6-9854-5f5abb91c445" targetNamespace="http://schemas.microsoft.com/office/2006/metadata/properties" ma:root="true" ma:fieldsID="bba3787b620780527a11280542034ca4" ns3:_="" ns4:_="">
    <xsd:import namespace="9d880f11-f324-4597-8f4c-a86e76e36fab"/>
    <xsd:import namespace="b6a7fb05-8976-4fd6-9854-5f5abb91c44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LengthInSeconds"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880f11-f324-4597-8f4c-a86e76e36f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description="" ma:indexed="true"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a7fb05-8976-4fd6-9854-5f5abb91c44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37273B-E761-4C12-A8C2-0096B52E8B78}">
  <ds:schemaRefs>
    <ds:schemaRef ds:uri="http://schemas.microsoft.com/office/2006/documentManagement/types"/>
    <ds:schemaRef ds:uri="http://www.w3.org/XML/1998/namespace"/>
    <ds:schemaRef ds:uri="http://purl.org/dc/terms/"/>
    <ds:schemaRef ds:uri="http://purl.org/dc/dcmitype/"/>
    <ds:schemaRef ds:uri="http://purl.org/dc/elements/1.1/"/>
    <ds:schemaRef ds:uri="http://schemas.openxmlformats.org/package/2006/metadata/core-properties"/>
    <ds:schemaRef ds:uri="http://schemas.microsoft.com/office/infopath/2007/PartnerControls"/>
    <ds:schemaRef ds:uri="b6a7fb05-8976-4fd6-9854-5f5abb91c445"/>
    <ds:schemaRef ds:uri="9d880f11-f324-4597-8f4c-a86e76e36fab"/>
    <ds:schemaRef ds:uri="http://schemas.microsoft.com/office/2006/metadata/properties"/>
  </ds:schemaRefs>
</ds:datastoreItem>
</file>

<file path=customXml/itemProps2.xml><?xml version="1.0" encoding="utf-8"?>
<ds:datastoreItem xmlns:ds="http://schemas.openxmlformats.org/officeDocument/2006/customXml" ds:itemID="{4C692001-D7B0-4D7A-AF07-3E2F295744B4}">
  <ds:schemaRefs>
    <ds:schemaRef ds:uri="http://schemas.microsoft.com/sharepoint/v3/contenttype/forms"/>
  </ds:schemaRefs>
</ds:datastoreItem>
</file>

<file path=customXml/itemProps3.xml><?xml version="1.0" encoding="utf-8"?>
<ds:datastoreItem xmlns:ds="http://schemas.openxmlformats.org/officeDocument/2006/customXml" ds:itemID="{5E09D9B7-C914-4052-8C65-6074B6342A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880f11-f324-4597-8f4c-a86e76e36fab"/>
    <ds:schemaRef ds:uri="b6a7fb05-8976-4fd6-9854-5f5abb91c4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TM02900720[[fn=Integral]]</Template>
  <TotalTime>5631</TotalTime>
  <Words>1547</Words>
  <Application>Microsoft Office PowerPoint</Application>
  <PresentationFormat>Widescreen</PresentationFormat>
  <Paragraphs>209</Paragraphs>
  <Slides>35</Slides>
  <Notes>11</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Integral</vt:lpstr>
      <vt:lpstr>T-tests, ANOVAs and Regression</vt:lpstr>
      <vt:lpstr>Contents</vt:lpstr>
      <vt:lpstr>ONE-SAMPLE T-TEST: Examines whether the mean of a population is statistically different from/higher/lower than a fixed value.</vt:lpstr>
      <vt:lpstr>From distribution to probability</vt:lpstr>
      <vt:lpstr>PowerPoint Presentation</vt:lpstr>
      <vt:lpstr>Paired t-test: examines whether the mean differences between pairs of measurements is statistically different from/higher/lower than a fixed value.</vt:lpstr>
      <vt:lpstr>Two sample t-test: examines if two population means are significantly different</vt:lpstr>
      <vt:lpstr>PowerPoint Presentation</vt:lpstr>
      <vt:lpstr>T-test: Assumptions</vt:lpstr>
      <vt:lpstr>Analysis of variance – ANOVA: an ANOVA allows us to test the differences between 2+ groups</vt:lpstr>
      <vt:lpstr>Example</vt:lpstr>
      <vt:lpstr>One way ANOVA: Used to compare means from 2+ independent groups</vt:lpstr>
      <vt:lpstr>Two/More way ANOVA: If there are more than one way that each subjects can be divided into meaningful categories</vt:lpstr>
      <vt:lpstr>Repeated measures ANOVA</vt:lpstr>
      <vt:lpstr>PowerPoint Presentation</vt:lpstr>
      <vt:lpstr>ANOVA assumptions</vt:lpstr>
      <vt:lpstr>LINEAR Regression</vt:lpstr>
      <vt:lpstr>What is Regression</vt:lpstr>
      <vt:lpstr>Types of regression</vt:lpstr>
      <vt:lpstr>Simple Linear regression</vt:lpstr>
      <vt:lpstr>Sources of variance</vt:lpstr>
      <vt:lpstr>What is R2?</vt:lpstr>
      <vt:lpstr>Strength of the relationship</vt:lpstr>
      <vt:lpstr>Value of r2</vt:lpstr>
      <vt:lpstr>When can I say that the relationship is significant?</vt:lpstr>
      <vt:lpstr>PowerPoint Presentation</vt:lpstr>
      <vt:lpstr>As with Correlations, a regression does not imply causality</vt:lpstr>
      <vt:lpstr>PowerPoint Presentation</vt:lpstr>
      <vt:lpstr>PowerPoint Presentation</vt:lpstr>
      <vt:lpstr>PowerPoint Presentation</vt:lpstr>
      <vt:lpstr>Asumptions</vt:lpstr>
      <vt:lpstr>Questions?</vt:lpstr>
      <vt:lpstr>Thank you for your attention</vt:lpstr>
      <vt:lpstr>We can do a nulL hypothesis test</vt:lpstr>
      <vt:lpstr>Example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Magda Dubois</dc:creator>
  <cp:lastModifiedBy>Lin, Wanjun</cp:lastModifiedBy>
  <cp:revision>1709</cp:revision>
  <dcterms:created xsi:type="dcterms:W3CDTF">2014-08-26T23:49:58Z</dcterms:created>
  <dcterms:modified xsi:type="dcterms:W3CDTF">2023-01-25T13:14:12Z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0x0101006F6AE1A81660454CB77660681FA91A7E</vt:lpwstr>
  </property>
</Properties>
</file>