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 id="2147483687" r:id="rId5"/>
  </p:sldMasterIdLst>
  <p:notesMasterIdLst>
    <p:notesMasterId r:id="rId34"/>
  </p:notesMasterIdLst>
  <p:handoutMasterIdLst>
    <p:handoutMasterId r:id="rId35"/>
  </p:handoutMasterIdLst>
  <p:sldIdLst>
    <p:sldId id="256" r:id="rId6"/>
    <p:sldId id="341" r:id="rId7"/>
    <p:sldId id="349" r:id="rId8"/>
    <p:sldId id="340" r:id="rId9"/>
    <p:sldId id="257" r:id="rId10"/>
    <p:sldId id="342" r:id="rId11"/>
    <p:sldId id="350" r:id="rId12"/>
    <p:sldId id="345" r:id="rId13"/>
    <p:sldId id="343" r:id="rId14"/>
    <p:sldId id="351" r:id="rId15"/>
    <p:sldId id="346" r:id="rId16"/>
    <p:sldId id="352" r:id="rId17"/>
    <p:sldId id="347" r:id="rId18"/>
    <p:sldId id="348" r:id="rId19"/>
    <p:sldId id="357" r:id="rId20"/>
    <p:sldId id="368" r:id="rId21"/>
    <p:sldId id="356" r:id="rId22"/>
    <p:sldId id="358" r:id="rId23"/>
    <p:sldId id="359" r:id="rId24"/>
    <p:sldId id="360" r:id="rId25"/>
    <p:sldId id="361" r:id="rId26"/>
    <p:sldId id="362" r:id="rId27"/>
    <p:sldId id="363" r:id="rId28"/>
    <p:sldId id="364" r:id="rId29"/>
    <p:sldId id="354" r:id="rId30"/>
    <p:sldId id="365" r:id="rId31"/>
    <p:sldId id="367" r:id="rId32"/>
    <p:sldId id="366" r:id="rId33"/>
  </p:sldIdLst>
  <p:sldSz cx="12192000" cy="6858000"/>
  <p:notesSz cx="6858000" cy="9144000"/>
  <p:defaultTextStyle>
    <a:defPPr rtl="0">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16" userDrawn="1">
          <p15:clr>
            <a:srgbClr val="A4A3A4"/>
          </p15:clr>
        </p15:guide>
        <p15:guide id="2" orient="horz" pos="3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A37CB-FB0A-4C5A-AAF2-766EC17578F8}" v="265" dt="2023-05-24T10:35:48.2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5" autoAdjust="0"/>
    <p:restoredTop sz="55271" autoAdjust="0"/>
  </p:normalViewPr>
  <p:slideViewPr>
    <p:cSldViewPr snapToGrid="0">
      <p:cViewPr varScale="1">
        <p:scale>
          <a:sx n="35" d="100"/>
          <a:sy n="35" d="100"/>
        </p:scale>
        <p:origin x="1904" y="28"/>
      </p:cViewPr>
      <p:guideLst>
        <p:guide pos="816"/>
        <p:guide orient="horz" pos="38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64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romero garcia" userId="16fda7e8489db15f" providerId="LiveId" clId="{048A37CB-FB0A-4C5A-AAF2-766EC17578F8}"/>
    <pc:docChg chg="undo redo custSel addSld delSld modSld sldOrd delMainMaster">
      <pc:chgData name="alicia romero garcia" userId="16fda7e8489db15f" providerId="LiveId" clId="{048A37CB-FB0A-4C5A-AAF2-766EC17578F8}" dt="2023-05-25T15:27:13.503" v="4703"/>
      <pc:docMkLst>
        <pc:docMk/>
      </pc:docMkLst>
      <pc:sldChg chg="modSp mod ord">
        <pc:chgData name="alicia romero garcia" userId="16fda7e8489db15f" providerId="LiveId" clId="{048A37CB-FB0A-4C5A-AAF2-766EC17578F8}" dt="2023-05-24T08:42:29.625" v="4603" actId="1076"/>
        <pc:sldMkLst>
          <pc:docMk/>
          <pc:sldMk cId="0" sldId="256"/>
        </pc:sldMkLst>
        <pc:spChg chg="mod">
          <ac:chgData name="alicia romero garcia" userId="16fda7e8489db15f" providerId="LiveId" clId="{048A37CB-FB0A-4C5A-AAF2-766EC17578F8}" dt="2023-05-24T08:42:29.625" v="4603" actId="1076"/>
          <ac:spMkLst>
            <pc:docMk/>
            <pc:sldMk cId="0" sldId="256"/>
            <ac:spMk id="4" creationId="{B0BEB7D8-E054-D5D7-E785-3798C34DDC82}"/>
          </ac:spMkLst>
        </pc:spChg>
      </pc:sldChg>
      <pc:sldChg chg="modSp mod">
        <pc:chgData name="alicia romero garcia" userId="16fda7e8489db15f" providerId="LiveId" clId="{048A37CB-FB0A-4C5A-AAF2-766EC17578F8}" dt="2023-05-22T10:42:11.641" v="848" actId="1076"/>
        <pc:sldMkLst>
          <pc:docMk/>
          <pc:sldMk cId="0" sldId="257"/>
        </pc:sldMkLst>
        <pc:spChg chg="mod">
          <ac:chgData name="alicia romero garcia" userId="16fda7e8489db15f" providerId="LiveId" clId="{048A37CB-FB0A-4C5A-AAF2-766EC17578F8}" dt="2023-05-22T09:46:58.446" v="9" actId="1076"/>
          <ac:spMkLst>
            <pc:docMk/>
            <pc:sldMk cId="0" sldId="257"/>
            <ac:spMk id="4" creationId="{24E819C9-F693-EE17-2526-19D800D8F94F}"/>
          </ac:spMkLst>
        </pc:spChg>
        <pc:spChg chg="mod ord">
          <ac:chgData name="alicia romero garcia" userId="16fda7e8489db15f" providerId="LiveId" clId="{048A37CB-FB0A-4C5A-AAF2-766EC17578F8}" dt="2023-05-22T09:46:54.243" v="7" actId="1076"/>
          <ac:spMkLst>
            <pc:docMk/>
            <pc:sldMk cId="0" sldId="257"/>
            <ac:spMk id="8" creationId="{7A36418E-AEDD-F6B8-A2EB-5A441BE374DA}"/>
          </ac:spMkLst>
        </pc:spChg>
        <pc:spChg chg="mod">
          <ac:chgData name="alicia romero garcia" userId="16fda7e8489db15f" providerId="LiveId" clId="{048A37CB-FB0A-4C5A-AAF2-766EC17578F8}" dt="2023-05-22T09:46:33.223" v="3" actId="1076"/>
          <ac:spMkLst>
            <pc:docMk/>
            <pc:sldMk cId="0" sldId="257"/>
            <ac:spMk id="11" creationId="{401A45BA-7252-E0A3-C634-9B06D169202D}"/>
          </ac:spMkLst>
        </pc:spChg>
        <pc:spChg chg="mod">
          <ac:chgData name="alicia romero garcia" userId="16fda7e8489db15f" providerId="LiveId" clId="{048A37CB-FB0A-4C5A-AAF2-766EC17578F8}" dt="2023-05-22T10:42:11.641" v="848" actId="1076"/>
          <ac:spMkLst>
            <pc:docMk/>
            <pc:sldMk cId="0" sldId="257"/>
            <ac:spMk id="13" creationId="{28FB0D08-8D4D-704C-D0F0-412AAC22B884}"/>
          </ac:spMkLst>
        </pc:spChg>
      </pc:sldChg>
      <pc:sldChg chg="del">
        <pc:chgData name="alicia romero garcia" userId="16fda7e8489db15f" providerId="LiveId" clId="{048A37CB-FB0A-4C5A-AAF2-766EC17578F8}" dt="2023-05-23T17:09:56.421" v="3336" actId="2696"/>
        <pc:sldMkLst>
          <pc:docMk/>
          <pc:sldMk cId="2910866480" sldId="326"/>
        </pc:sldMkLst>
      </pc:sldChg>
      <pc:sldChg chg="add del">
        <pc:chgData name="alicia romero garcia" userId="16fda7e8489db15f" providerId="LiveId" clId="{048A37CB-FB0A-4C5A-AAF2-766EC17578F8}" dt="2023-05-22T21:21:04.228" v="2147" actId="47"/>
        <pc:sldMkLst>
          <pc:docMk/>
          <pc:sldMk cId="2810133685" sldId="327"/>
        </pc:sldMkLst>
      </pc:sldChg>
      <pc:sldChg chg="add del">
        <pc:chgData name="alicia romero garcia" userId="16fda7e8489db15f" providerId="LiveId" clId="{048A37CB-FB0A-4C5A-AAF2-766EC17578F8}" dt="2023-05-22T21:21:04.228" v="2147" actId="47"/>
        <pc:sldMkLst>
          <pc:docMk/>
          <pc:sldMk cId="2924417010" sldId="328"/>
        </pc:sldMkLst>
      </pc:sldChg>
      <pc:sldChg chg="add del">
        <pc:chgData name="alicia romero garcia" userId="16fda7e8489db15f" providerId="LiveId" clId="{048A37CB-FB0A-4C5A-AAF2-766EC17578F8}" dt="2023-05-22T21:21:04.228" v="2147" actId="47"/>
        <pc:sldMkLst>
          <pc:docMk/>
          <pc:sldMk cId="2499958832" sldId="336"/>
        </pc:sldMkLst>
      </pc:sldChg>
      <pc:sldChg chg="add del">
        <pc:chgData name="alicia romero garcia" userId="16fda7e8489db15f" providerId="LiveId" clId="{048A37CB-FB0A-4C5A-AAF2-766EC17578F8}" dt="2023-05-22T21:21:04.228" v="2147" actId="47"/>
        <pc:sldMkLst>
          <pc:docMk/>
          <pc:sldMk cId="409420417" sldId="338"/>
        </pc:sldMkLst>
      </pc:sldChg>
      <pc:sldChg chg="add del">
        <pc:chgData name="alicia romero garcia" userId="16fda7e8489db15f" providerId="LiveId" clId="{048A37CB-FB0A-4C5A-AAF2-766EC17578F8}" dt="2023-05-22T21:21:04.228" v="2147" actId="47"/>
        <pc:sldMkLst>
          <pc:docMk/>
          <pc:sldMk cId="3334127647" sldId="339"/>
        </pc:sldMkLst>
      </pc:sldChg>
      <pc:sldChg chg="addSp modSp mod modNotesTx">
        <pc:chgData name="alicia romero garcia" userId="16fda7e8489db15f" providerId="LiveId" clId="{048A37CB-FB0A-4C5A-AAF2-766EC17578F8}" dt="2023-05-25T15:23:54.939" v="4682"/>
        <pc:sldMkLst>
          <pc:docMk/>
          <pc:sldMk cId="3671980131" sldId="340"/>
        </pc:sldMkLst>
        <pc:spChg chg="add mod">
          <ac:chgData name="alicia romero garcia" userId="16fda7e8489db15f" providerId="LiveId" clId="{048A37CB-FB0A-4C5A-AAF2-766EC17578F8}" dt="2023-05-23T15:36:20.118" v="3108" actId="1076"/>
          <ac:spMkLst>
            <pc:docMk/>
            <pc:sldMk cId="3671980131" sldId="340"/>
            <ac:spMk id="2" creationId="{42A65E31-4A98-4FBE-6EC6-EC8D775BC32E}"/>
          </ac:spMkLst>
        </pc:spChg>
        <pc:spChg chg="add mod">
          <ac:chgData name="alicia romero garcia" userId="16fda7e8489db15f" providerId="LiveId" clId="{048A37CB-FB0A-4C5A-AAF2-766EC17578F8}" dt="2023-05-23T15:36:30.113" v="3113" actId="1076"/>
          <ac:spMkLst>
            <pc:docMk/>
            <pc:sldMk cId="3671980131" sldId="340"/>
            <ac:spMk id="3" creationId="{9CEDCC42-2652-A062-EE8E-99A3CBD5AF1D}"/>
          </ac:spMkLst>
        </pc:spChg>
        <pc:spChg chg="add mod">
          <ac:chgData name="alicia romero garcia" userId="16fda7e8489db15f" providerId="LiveId" clId="{048A37CB-FB0A-4C5A-AAF2-766EC17578F8}" dt="2023-05-23T15:36:37.041" v="3115" actId="1076"/>
          <ac:spMkLst>
            <pc:docMk/>
            <pc:sldMk cId="3671980131" sldId="340"/>
            <ac:spMk id="4" creationId="{435D8551-1A14-5353-9C92-849146F31406}"/>
          </ac:spMkLst>
        </pc:spChg>
        <pc:spChg chg="add mod">
          <ac:chgData name="alicia romero garcia" userId="16fda7e8489db15f" providerId="LiveId" clId="{048A37CB-FB0A-4C5A-AAF2-766EC17578F8}" dt="2023-05-23T15:36:26.504" v="3112" actId="1076"/>
          <ac:spMkLst>
            <pc:docMk/>
            <pc:sldMk cId="3671980131" sldId="340"/>
            <ac:spMk id="6" creationId="{8ED0C848-64AE-6226-B419-F76273B3F537}"/>
          </ac:spMkLst>
        </pc:spChg>
        <pc:picChg chg="mod">
          <ac:chgData name="alicia romero garcia" userId="16fda7e8489db15f" providerId="LiveId" clId="{048A37CB-FB0A-4C5A-AAF2-766EC17578F8}" dt="2023-05-23T15:36:31.132" v="3114" actId="1076"/>
          <ac:picMkLst>
            <pc:docMk/>
            <pc:sldMk cId="3671980131" sldId="340"/>
            <ac:picMk id="5" creationId="{B1DFAC2B-276E-6E71-C33F-075354E3DE07}"/>
          </ac:picMkLst>
        </pc:picChg>
      </pc:sldChg>
      <pc:sldChg chg="addSp delSp modSp mod modNotesTx">
        <pc:chgData name="alicia romero garcia" userId="16fda7e8489db15f" providerId="LiveId" clId="{048A37CB-FB0A-4C5A-AAF2-766EC17578F8}" dt="2023-05-25T15:24:10.386" v="4683"/>
        <pc:sldMkLst>
          <pc:docMk/>
          <pc:sldMk cId="2975185414" sldId="342"/>
        </pc:sldMkLst>
        <pc:spChg chg="mod">
          <ac:chgData name="alicia romero garcia" userId="16fda7e8489db15f" providerId="LiveId" clId="{048A37CB-FB0A-4C5A-AAF2-766EC17578F8}" dt="2023-05-22T20:25:54.473" v="1572" actId="1076"/>
          <ac:spMkLst>
            <pc:docMk/>
            <pc:sldMk cId="2975185414" sldId="342"/>
            <ac:spMk id="2" creationId="{5B38A5F6-0FEA-8D44-9A32-3F881F1310DB}"/>
          </ac:spMkLst>
        </pc:spChg>
        <pc:spChg chg="add mod">
          <ac:chgData name="alicia romero garcia" userId="16fda7e8489db15f" providerId="LiveId" clId="{048A37CB-FB0A-4C5A-AAF2-766EC17578F8}" dt="2023-05-22T20:26:20.213" v="1580" actId="1076"/>
          <ac:spMkLst>
            <pc:docMk/>
            <pc:sldMk cId="2975185414" sldId="342"/>
            <ac:spMk id="3" creationId="{F41F0099-C33B-3CF2-42B1-EE9D3271A74F}"/>
          </ac:spMkLst>
        </pc:spChg>
        <pc:spChg chg="add mod">
          <ac:chgData name="alicia romero garcia" userId="16fda7e8489db15f" providerId="LiveId" clId="{048A37CB-FB0A-4C5A-AAF2-766EC17578F8}" dt="2023-05-22T20:26:33.724" v="1583" actId="1076"/>
          <ac:spMkLst>
            <pc:docMk/>
            <pc:sldMk cId="2975185414" sldId="342"/>
            <ac:spMk id="4" creationId="{F9EBC2A6-F42B-799A-C096-6E72918D8F3B}"/>
          </ac:spMkLst>
        </pc:spChg>
        <pc:spChg chg="add mod">
          <ac:chgData name="alicia romero garcia" userId="16fda7e8489db15f" providerId="LiveId" clId="{048A37CB-FB0A-4C5A-AAF2-766EC17578F8}" dt="2023-05-23T08:35:40.900" v="2162" actId="20577"/>
          <ac:spMkLst>
            <pc:docMk/>
            <pc:sldMk cId="2975185414" sldId="342"/>
            <ac:spMk id="5" creationId="{C5E3161B-8FFA-0732-4771-6ED33D96DD34}"/>
          </ac:spMkLst>
        </pc:spChg>
        <pc:spChg chg="add del">
          <ac:chgData name="alicia romero garcia" userId="16fda7e8489db15f" providerId="LiveId" clId="{048A37CB-FB0A-4C5A-AAF2-766EC17578F8}" dt="2023-05-22T09:51:44.619" v="198" actId="478"/>
          <ac:spMkLst>
            <pc:docMk/>
            <pc:sldMk cId="2975185414" sldId="342"/>
            <ac:spMk id="6" creationId="{6A6ADE50-815B-C40E-48B9-9EA8E8A9FC94}"/>
          </ac:spMkLst>
        </pc:spChg>
        <pc:spChg chg="add mod">
          <ac:chgData name="alicia romero garcia" userId="16fda7e8489db15f" providerId="LiveId" clId="{048A37CB-FB0A-4C5A-AAF2-766EC17578F8}" dt="2023-05-23T15:38:30.145" v="3137" actId="1076"/>
          <ac:spMkLst>
            <pc:docMk/>
            <pc:sldMk cId="2975185414" sldId="342"/>
            <ac:spMk id="6" creationId="{9799C24A-1A5C-65C0-50D2-F58016E602C8}"/>
          </ac:spMkLst>
        </pc:spChg>
        <pc:spChg chg="add del mod">
          <ac:chgData name="alicia romero garcia" userId="16fda7e8489db15f" providerId="LiveId" clId="{048A37CB-FB0A-4C5A-AAF2-766EC17578F8}" dt="2023-05-22T09:53:16.579" v="212"/>
          <ac:spMkLst>
            <pc:docMk/>
            <pc:sldMk cId="2975185414" sldId="342"/>
            <ac:spMk id="7" creationId="{99708E30-6A6C-3E87-DB5F-E4185893B647}"/>
          </ac:spMkLst>
        </pc:spChg>
        <pc:spChg chg="add del mod">
          <ac:chgData name="alicia romero garcia" userId="16fda7e8489db15f" providerId="LiveId" clId="{048A37CB-FB0A-4C5A-AAF2-766EC17578F8}" dt="2023-05-22T20:39:22.917" v="1748" actId="478"/>
          <ac:spMkLst>
            <pc:docMk/>
            <pc:sldMk cId="2975185414" sldId="342"/>
            <ac:spMk id="8" creationId="{16000629-DF40-5105-C81F-73C3BE3391D7}"/>
          </ac:spMkLst>
        </pc:spChg>
        <pc:spChg chg="add del mod">
          <ac:chgData name="alicia romero garcia" userId="16fda7e8489db15f" providerId="LiveId" clId="{048A37CB-FB0A-4C5A-AAF2-766EC17578F8}" dt="2023-05-22T20:39:24.180" v="1749" actId="478"/>
          <ac:spMkLst>
            <pc:docMk/>
            <pc:sldMk cId="2975185414" sldId="342"/>
            <ac:spMk id="9" creationId="{258881AF-FA5A-A855-60F5-270B1B0F3E0A}"/>
          </ac:spMkLst>
        </pc:spChg>
        <pc:spChg chg="add mod">
          <ac:chgData name="alicia romero garcia" userId="16fda7e8489db15f" providerId="LiveId" clId="{048A37CB-FB0A-4C5A-AAF2-766EC17578F8}" dt="2023-05-23T15:37:03.963" v="3119" actId="1076"/>
          <ac:spMkLst>
            <pc:docMk/>
            <pc:sldMk cId="2975185414" sldId="342"/>
            <ac:spMk id="12" creationId="{65D95A24-F374-B428-A49F-6F9ABA921EC4}"/>
          </ac:spMkLst>
        </pc:spChg>
        <pc:spChg chg="add mod">
          <ac:chgData name="alicia romero garcia" userId="16fda7e8489db15f" providerId="LiveId" clId="{048A37CB-FB0A-4C5A-AAF2-766EC17578F8}" dt="2023-05-22T20:40:06.398" v="1757" actId="113"/>
          <ac:spMkLst>
            <pc:docMk/>
            <pc:sldMk cId="2975185414" sldId="342"/>
            <ac:spMk id="13" creationId="{A8BCC095-F246-0B05-E442-01DD149C693A}"/>
          </ac:spMkLst>
        </pc:spChg>
        <pc:spChg chg="add del mod">
          <ac:chgData name="alicia romero garcia" userId="16fda7e8489db15f" providerId="LiveId" clId="{048A37CB-FB0A-4C5A-AAF2-766EC17578F8}" dt="2023-05-22T20:36:48.847" v="1687" actId="478"/>
          <ac:spMkLst>
            <pc:docMk/>
            <pc:sldMk cId="2975185414" sldId="342"/>
            <ac:spMk id="14" creationId="{DE6F0587-DE3E-BE02-B0C7-F16F01CC1EEA}"/>
          </ac:spMkLst>
        </pc:spChg>
        <pc:spChg chg="add del mod">
          <ac:chgData name="alicia romero garcia" userId="16fda7e8489db15f" providerId="LiveId" clId="{048A37CB-FB0A-4C5A-AAF2-766EC17578F8}" dt="2023-05-22T20:36:53.079" v="1688" actId="478"/>
          <ac:spMkLst>
            <pc:docMk/>
            <pc:sldMk cId="2975185414" sldId="342"/>
            <ac:spMk id="15" creationId="{1C4F9419-C606-7899-4399-79D6EE0A653F}"/>
          </ac:spMkLst>
        </pc:spChg>
        <pc:spChg chg="add del mod">
          <ac:chgData name="alicia romero garcia" userId="16fda7e8489db15f" providerId="LiveId" clId="{048A37CB-FB0A-4C5A-AAF2-766EC17578F8}" dt="2023-05-22T20:29:20.029" v="1609"/>
          <ac:spMkLst>
            <pc:docMk/>
            <pc:sldMk cId="2975185414" sldId="342"/>
            <ac:spMk id="16" creationId="{E70C885F-836E-DC26-5A58-7C8954E7BABD}"/>
          </ac:spMkLst>
        </pc:spChg>
        <pc:spChg chg="add mod">
          <ac:chgData name="alicia romero garcia" userId="16fda7e8489db15f" providerId="LiveId" clId="{048A37CB-FB0A-4C5A-AAF2-766EC17578F8}" dt="2023-05-23T15:38:15.540" v="3134" actId="1076"/>
          <ac:spMkLst>
            <pc:docMk/>
            <pc:sldMk cId="2975185414" sldId="342"/>
            <ac:spMk id="24" creationId="{F12F0001-7CBF-6B00-B0D7-CCD5AB74807B}"/>
          </ac:spMkLst>
        </pc:spChg>
        <pc:spChg chg="del mod">
          <ac:chgData name="alicia romero garcia" userId="16fda7e8489db15f" providerId="LiveId" clId="{048A37CB-FB0A-4C5A-AAF2-766EC17578F8}" dt="2023-05-22T09:48:45.611" v="58" actId="478"/>
          <ac:spMkLst>
            <pc:docMk/>
            <pc:sldMk cId="2975185414" sldId="342"/>
            <ac:spMk id="92" creationId="{00000000-0000-0000-0000-000000000000}"/>
          </ac:spMkLst>
        </pc:spChg>
        <pc:spChg chg="mod">
          <ac:chgData name="alicia romero garcia" userId="16fda7e8489db15f" providerId="LiveId" clId="{048A37CB-FB0A-4C5A-AAF2-766EC17578F8}" dt="2023-05-22T10:12:41.814" v="551" actId="20577"/>
          <ac:spMkLst>
            <pc:docMk/>
            <pc:sldMk cId="2975185414" sldId="342"/>
            <ac:spMk id="93" creationId="{00000000-0000-0000-0000-000000000000}"/>
          </ac:spMkLst>
        </pc:spChg>
        <pc:picChg chg="add mod modCrop">
          <ac:chgData name="alicia romero garcia" userId="16fda7e8489db15f" providerId="LiveId" clId="{048A37CB-FB0A-4C5A-AAF2-766EC17578F8}" dt="2023-05-22T20:37:37.191" v="1698" actId="1076"/>
          <ac:picMkLst>
            <pc:docMk/>
            <pc:sldMk cId="2975185414" sldId="342"/>
            <ac:picMk id="7" creationId="{5DAA725F-B30E-429B-5B66-D66A250DBED2}"/>
          </ac:picMkLst>
        </pc:picChg>
        <pc:picChg chg="add mod modCrop">
          <ac:chgData name="alicia romero garcia" userId="16fda7e8489db15f" providerId="LiveId" clId="{048A37CB-FB0A-4C5A-AAF2-766EC17578F8}" dt="2023-05-22T20:46:55.184" v="1848" actId="1076"/>
          <ac:picMkLst>
            <pc:docMk/>
            <pc:sldMk cId="2975185414" sldId="342"/>
            <ac:picMk id="20" creationId="{A3985EE6-18DE-907D-8509-B14C1485EFB9}"/>
          </ac:picMkLst>
        </pc:picChg>
        <pc:cxnChg chg="add mod ord">
          <ac:chgData name="alicia romero garcia" userId="16fda7e8489db15f" providerId="LiveId" clId="{048A37CB-FB0A-4C5A-AAF2-766EC17578F8}" dt="2023-05-22T20:38:18.652" v="1707" actId="1076"/>
          <ac:cxnSpMkLst>
            <pc:docMk/>
            <pc:sldMk cId="2975185414" sldId="342"/>
            <ac:cxnSpMk id="11" creationId="{F0F57D58-C557-C569-CAD2-DEDFDA2AFB45}"/>
          </ac:cxnSpMkLst>
        </pc:cxnChg>
        <pc:cxnChg chg="add del mod">
          <ac:chgData name="alicia romero garcia" userId="16fda7e8489db15f" providerId="LiveId" clId="{048A37CB-FB0A-4C5A-AAF2-766EC17578F8}" dt="2023-05-22T10:01:17.817" v="484" actId="478"/>
          <ac:cxnSpMkLst>
            <pc:docMk/>
            <pc:sldMk cId="2975185414" sldId="342"/>
            <ac:cxnSpMk id="18" creationId="{5ED42355-F4BE-D241-65C0-0FAA598630A4}"/>
          </ac:cxnSpMkLst>
        </pc:cxnChg>
        <pc:cxnChg chg="add mod">
          <ac:chgData name="alicia romero garcia" userId="16fda7e8489db15f" providerId="LiveId" clId="{048A37CB-FB0A-4C5A-AAF2-766EC17578F8}" dt="2023-05-22T20:38:10.882" v="1706" actId="14100"/>
          <ac:cxnSpMkLst>
            <pc:docMk/>
            <pc:sldMk cId="2975185414" sldId="342"/>
            <ac:cxnSpMk id="18" creationId="{FB6C9A78-EEF7-5B58-1D5E-7F5E33A57173}"/>
          </ac:cxnSpMkLst>
        </pc:cxnChg>
        <pc:cxnChg chg="add mod">
          <ac:chgData name="alicia romero garcia" userId="16fda7e8489db15f" providerId="LiveId" clId="{048A37CB-FB0A-4C5A-AAF2-766EC17578F8}" dt="2023-05-22T20:38:30.279" v="1711" actId="1076"/>
          <ac:cxnSpMkLst>
            <pc:docMk/>
            <pc:sldMk cId="2975185414" sldId="342"/>
            <ac:cxnSpMk id="21" creationId="{59950BF5-4EB4-92E7-1F02-7504DA15F0A8}"/>
          </ac:cxnSpMkLst>
        </pc:cxnChg>
        <pc:cxnChg chg="add del mod">
          <ac:chgData name="alicia romero garcia" userId="16fda7e8489db15f" providerId="LiveId" clId="{048A37CB-FB0A-4C5A-AAF2-766EC17578F8}" dt="2023-05-22T20:39:44.868" v="1751" actId="478"/>
          <ac:cxnSpMkLst>
            <pc:docMk/>
            <pc:sldMk cId="2975185414" sldId="342"/>
            <ac:cxnSpMk id="23" creationId="{53B13FFA-E12D-8190-D885-CB4295D53E12}"/>
          </ac:cxnSpMkLst>
        </pc:cxnChg>
      </pc:sldChg>
      <pc:sldChg chg="addSp delSp modSp add mod ord modNotesTx">
        <pc:chgData name="alicia romero garcia" userId="16fda7e8489db15f" providerId="LiveId" clId="{048A37CB-FB0A-4C5A-AAF2-766EC17578F8}" dt="2023-05-25T15:24:34.129" v="4685"/>
        <pc:sldMkLst>
          <pc:docMk/>
          <pc:sldMk cId="1889207597" sldId="343"/>
        </pc:sldMkLst>
        <pc:spChg chg="del mod">
          <ac:chgData name="alicia romero garcia" userId="16fda7e8489db15f" providerId="LiveId" clId="{048A37CB-FB0A-4C5A-AAF2-766EC17578F8}" dt="2023-05-22T20:50:15.080" v="1915"/>
          <ac:spMkLst>
            <pc:docMk/>
            <pc:sldMk cId="1889207597" sldId="343"/>
            <ac:spMk id="2" creationId="{5B38A5F6-0FEA-8D44-9A32-3F881F1310DB}"/>
          </ac:spMkLst>
        </pc:spChg>
        <pc:spChg chg="add mod">
          <ac:chgData name="alicia romero garcia" userId="16fda7e8489db15f" providerId="LiveId" clId="{048A37CB-FB0A-4C5A-AAF2-766EC17578F8}" dt="2023-05-23T09:06:16.209" v="2198" actId="1076"/>
          <ac:spMkLst>
            <pc:docMk/>
            <pc:sldMk cId="1889207597" sldId="343"/>
            <ac:spMk id="3" creationId="{B403323F-CA2F-501A-8E54-82A629A94BF2}"/>
          </ac:spMkLst>
        </pc:spChg>
        <pc:spChg chg="add del mod">
          <ac:chgData name="alicia romero garcia" userId="16fda7e8489db15f" providerId="LiveId" clId="{048A37CB-FB0A-4C5A-AAF2-766EC17578F8}" dt="2023-05-22T10:28:05.783" v="796" actId="478"/>
          <ac:spMkLst>
            <pc:docMk/>
            <pc:sldMk cId="1889207597" sldId="343"/>
            <ac:spMk id="3" creationId="{FC115BC6-6BB2-6211-8780-122AD0B2FE53}"/>
          </ac:spMkLst>
        </pc:spChg>
        <pc:spChg chg="add del mod">
          <ac:chgData name="alicia romero garcia" userId="16fda7e8489db15f" providerId="LiveId" clId="{048A37CB-FB0A-4C5A-AAF2-766EC17578F8}" dt="2023-05-22T20:50:09.472" v="1911" actId="478"/>
          <ac:spMkLst>
            <pc:docMk/>
            <pc:sldMk cId="1889207597" sldId="343"/>
            <ac:spMk id="4" creationId="{64BEBF20-D10E-F9EE-9980-C27F94E60A74}"/>
          </ac:spMkLst>
        </pc:spChg>
        <pc:spChg chg="add del mod">
          <ac:chgData name="alicia romero garcia" userId="16fda7e8489db15f" providerId="LiveId" clId="{048A37CB-FB0A-4C5A-AAF2-766EC17578F8}" dt="2023-05-22T20:50:09.472" v="1911" actId="478"/>
          <ac:spMkLst>
            <pc:docMk/>
            <pc:sldMk cId="1889207597" sldId="343"/>
            <ac:spMk id="5" creationId="{D4AF489B-3CBD-0E7A-C327-FEA3315F3F53}"/>
          </ac:spMkLst>
        </pc:spChg>
        <pc:spChg chg="add mod">
          <ac:chgData name="alicia romero garcia" userId="16fda7e8489db15f" providerId="LiveId" clId="{048A37CB-FB0A-4C5A-AAF2-766EC17578F8}" dt="2023-05-23T15:41:07.027" v="3160" actId="5793"/>
          <ac:spMkLst>
            <pc:docMk/>
            <pc:sldMk cId="1889207597" sldId="343"/>
            <ac:spMk id="6" creationId="{A0009DEA-4AD2-986C-1042-00EE20B9F6D1}"/>
          </ac:spMkLst>
        </pc:spChg>
        <pc:spChg chg="add del mod">
          <ac:chgData name="alicia romero garcia" userId="16fda7e8489db15f" providerId="LiveId" clId="{048A37CB-FB0A-4C5A-AAF2-766EC17578F8}" dt="2023-05-22T20:50:09.472" v="1911" actId="478"/>
          <ac:spMkLst>
            <pc:docMk/>
            <pc:sldMk cId="1889207597" sldId="343"/>
            <ac:spMk id="7" creationId="{EE5D56F8-FB62-E64D-8EBC-3EED341C3B86}"/>
          </ac:spMkLst>
        </pc:spChg>
        <pc:spChg chg="add mod">
          <ac:chgData name="alicia romero garcia" userId="16fda7e8489db15f" providerId="LiveId" clId="{048A37CB-FB0A-4C5A-AAF2-766EC17578F8}" dt="2023-05-23T15:40:55.898" v="3156" actId="1076"/>
          <ac:spMkLst>
            <pc:docMk/>
            <pc:sldMk cId="1889207597" sldId="343"/>
            <ac:spMk id="8" creationId="{0B462745-2ADC-8247-A52A-911AC46D6D38}"/>
          </ac:spMkLst>
        </pc:spChg>
        <pc:spChg chg="mod">
          <ac:chgData name="alicia romero garcia" userId="16fda7e8489db15f" providerId="LiveId" clId="{048A37CB-FB0A-4C5A-AAF2-766EC17578F8}" dt="2023-05-22T10:27:58.740" v="793" actId="14100"/>
          <ac:spMkLst>
            <pc:docMk/>
            <pc:sldMk cId="1889207597" sldId="343"/>
            <ac:spMk id="92" creationId="{00000000-0000-0000-0000-000000000000}"/>
          </ac:spMkLst>
        </pc:spChg>
        <pc:spChg chg="mod">
          <ac:chgData name="alicia romero garcia" userId="16fda7e8489db15f" providerId="LiveId" clId="{048A37CB-FB0A-4C5A-AAF2-766EC17578F8}" dt="2023-05-22T10:54:37.557" v="1151" actId="1076"/>
          <ac:spMkLst>
            <pc:docMk/>
            <pc:sldMk cId="1889207597" sldId="343"/>
            <ac:spMk id="93" creationId="{00000000-0000-0000-0000-000000000000}"/>
          </ac:spMkLst>
        </pc:spChg>
        <pc:picChg chg="add del mod modCrop">
          <ac:chgData name="alicia romero garcia" userId="16fda7e8489db15f" providerId="LiveId" clId="{048A37CB-FB0A-4C5A-AAF2-766EC17578F8}" dt="2023-05-22T20:42:26.009" v="1760" actId="478"/>
          <ac:picMkLst>
            <pc:docMk/>
            <pc:sldMk cId="1889207597" sldId="343"/>
            <ac:picMk id="9" creationId="{B4294809-4953-0CF0-859F-7E1E683B774B}"/>
          </ac:picMkLst>
        </pc:picChg>
      </pc:sldChg>
      <pc:sldChg chg="addSp delSp modSp add del mod">
        <pc:chgData name="alicia romero garcia" userId="16fda7e8489db15f" providerId="LiveId" clId="{048A37CB-FB0A-4C5A-AAF2-766EC17578F8}" dt="2023-05-22T21:20:45.680" v="2146" actId="2696"/>
        <pc:sldMkLst>
          <pc:docMk/>
          <pc:sldMk cId="2948035306" sldId="344"/>
        </pc:sldMkLst>
        <pc:spChg chg="mod">
          <ac:chgData name="alicia romero garcia" userId="16fda7e8489db15f" providerId="LiveId" clId="{048A37CB-FB0A-4C5A-AAF2-766EC17578F8}" dt="2023-05-22T10:44:48.132" v="922" actId="20577"/>
          <ac:spMkLst>
            <pc:docMk/>
            <pc:sldMk cId="2948035306" sldId="344"/>
            <ac:spMk id="2" creationId="{5B38A5F6-0FEA-8D44-9A32-3F881F1310DB}"/>
          </ac:spMkLst>
        </pc:spChg>
        <pc:spChg chg="add del">
          <ac:chgData name="alicia romero garcia" userId="16fda7e8489db15f" providerId="LiveId" clId="{048A37CB-FB0A-4C5A-AAF2-766EC17578F8}" dt="2023-05-22T11:04:39.582" v="1155" actId="22"/>
          <ac:spMkLst>
            <pc:docMk/>
            <pc:sldMk cId="2948035306" sldId="344"/>
            <ac:spMk id="4" creationId="{693B916D-6BF6-5235-AACE-0AC7DA364570}"/>
          </ac:spMkLst>
        </pc:spChg>
        <pc:spChg chg="add mod">
          <ac:chgData name="alicia romero garcia" userId="16fda7e8489db15f" providerId="LiveId" clId="{048A37CB-FB0A-4C5A-AAF2-766EC17578F8}" dt="2023-05-22T21:13:47.355" v="2118" actId="5793"/>
          <ac:spMkLst>
            <pc:docMk/>
            <pc:sldMk cId="2948035306" sldId="344"/>
            <ac:spMk id="6" creationId="{F229104C-11C5-C19B-432C-164FDDABC7C8}"/>
          </ac:spMkLst>
        </pc:spChg>
        <pc:spChg chg="mod">
          <ac:chgData name="alicia romero garcia" userId="16fda7e8489db15f" providerId="LiveId" clId="{048A37CB-FB0A-4C5A-AAF2-766EC17578F8}" dt="2023-05-22T10:43:03.226" v="865" actId="20577"/>
          <ac:spMkLst>
            <pc:docMk/>
            <pc:sldMk cId="2948035306" sldId="344"/>
            <ac:spMk id="93" creationId="{00000000-0000-0000-0000-000000000000}"/>
          </ac:spMkLst>
        </pc:spChg>
      </pc:sldChg>
      <pc:sldChg chg="modSp add mod ord">
        <pc:chgData name="alicia romero garcia" userId="16fda7e8489db15f" providerId="LiveId" clId="{048A37CB-FB0A-4C5A-AAF2-766EC17578F8}" dt="2023-05-22T10:42:01.887" v="847" actId="208"/>
        <pc:sldMkLst>
          <pc:docMk/>
          <pc:sldMk cId="1053427409" sldId="345"/>
        </pc:sldMkLst>
        <pc:spChg chg="mod">
          <ac:chgData name="alicia romero garcia" userId="16fda7e8489db15f" providerId="LiveId" clId="{048A37CB-FB0A-4C5A-AAF2-766EC17578F8}" dt="2023-05-22T10:41:51.507" v="845" actId="208"/>
          <ac:spMkLst>
            <pc:docMk/>
            <pc:sldMk cId="1053427409" sldId="345"/>
            <ac:spMk id="4" creationId="{24E819C9-F693-EE17-2526-19D800D8F94F}"/>
          </ac:spMkLst>
        </pc:spChg>
        <pc:spChg chg="mod">
          <ac:chgData name="alicia romero garcia" userId="16fda7e8489db15f" providerId="LiveId" clId="{048A37CB-FB0A-4C5A-AAF2-766EC17578F8}" dt="2023-05-22T10:42:01.887" v="847" actId="208"/>
          <ac:spMkLst>
            <pc:docMk/>
            <pc:sldMk cId="1053427409" sldId="345"/>
            <ac:spMk id="11" creationId="{401A45BA-7252-E0A3-C634-9B06D169202D}"/>
          </ac:spMkLst>
        </pc:spChg>
        <pc:spChg chg="mod">
          <ac:chgData name="alicia romero garcia" userId="16fda7e8489db15f" providerId="LiveId" clId="{048A37CB-FB0A-4C5A-AAF2-766EC17578F8}" dt="2023-05-22T10:41:55.144" v="846" actId="1076"/>
          <ac:spMkLst>
            <pc:docMk/>
            <pc:sldMk cId="1053427409" sldId="345"/>
            <ac:spMk id="13" creationId="{28FB0D08-8D4D-704C-D0F0-412AAC22B884}"/>
          </ac:spMkLst>
        </pc:spChg>
      </pc:sldChg>
      <pc:sldChg chg="modSp add mod ord">
        <pc:chgData name="alicia romero garcia" userId="16fda7e8489db15f" providerId="LiveId" clId="{048A37CB-FB0A-4C5A-AAF2-766EC17578F8}" dt="2023-05-22T10:42:47.531" v="854" actId="208"/>
        <pc:sldMkLst>
          <pc:docMk/>
          <pc:sldMk cId="908649169" sldId="346"/>
        </pc:sldMkLst>
        <pc:spChg chg="mod">
          <ac:chgData name="alicia romero garcia" userId="16fda7e8489db15f" providerId="LiveId" clId="{048A37CB-FB0A-4C5A-AAF2-766EC17578F8}" dt="2023-05-22T10:42:47.531" v="854" actId="208"/>
          <ac:spMkLst>
            <pc:docMk/>
            <pc:sldMk cId="908649169" sldId="346"/>
            <ac:spMk id="10" creationId="{AE53FE87-3976-C732-0C5D-CE93D32677C9}"/>
          </ac:spMkLst>
        </pc:spChg>
        <pc:spChg chg="mod">
          <ac:chgData name="alicia romero garcia" userId="16fda7e8489db15f" providerId="LiveId" clId="{048A37CB-FB0A-4C5A-AAF2-766EC17578F8}" dt="2023-05-22T10:42:37.917" v="852" actId="208"/>
          <ac:spMkLst>
            <pc:docMk/>
            <pc:sldMk cId="908649169" sldId="346"/>
            <ac:spMk id="11" creationId="{401A45BA-7252-E0A3-C634-9B06D169202D}"/>
          </ac:spMkLst>
        </pc:spChg>
      </pc:sldChg>
      <pc:sldChg chg="modSp add mod ord">
        <pc:chgData name="alicia romero garcia" userId="16fda7e8489db15f" providerId="LiveId" clId="{048A37CB-FB0A-4C5A-AAF2-766EC17578F8}" dt="2023-05-22T10:45:28.054" v="928" actId="208"/>
        <pc:sldMkLst>
          <pc:docMk/>
          <pc:sldMk cId="3487811339" sldId="347"/>
        </pc:sldMkLst>
        <pc:spChg chg="mod">
          <ac:chgData name="alicia romero garcia" userId="16fda7e8489db15f" providerId="LiveId" clId="{048A37CB-FB0A-4C5A-AAF2-766EC17578F8}" dt="2023-05-22T10:45:28.054" v="928" actId="208"/>
          <ac:spMkLst>
            <pc:docMk/>
            <pc:sldMk cId="3487811339" sldId="347"/>
            <ac:spMk id="9" creationId="{811C5D73-D2D6-7E21-842A-07051817C5A9}"/>
          </ac:spMkLst>
        </pc:spChg>
        <pc:spChg chg="mod">
          <ac:chgData name="alicia romero garcia" userId="16fda7e8489db15f" providerId="LiveId" clId="{048A37CB-FB0A-4C5A-AAF2-766EC17578F8}" dt="2023-05-22T10:45:21.121" v="926" actId="208"/>
          <ac:spMkLst>
            <pc:docMk/>
            <pc:sldMk cId="3487811339" sldId="347"/>
            <ac:spMk id="10" creationId="{AE53FE87-3976-C732-0C5D-CE93D32677C9}"/>
          </ac:spMkLst>
        </pc:spChg>
      </pc:sldChg>
      <pc:sldChg chg="addSp delSp modSp add mod ord modNotesTx">
        <pc:chgData name="alicia romero garcia" userId="16fda7e8489db15f" providerId="LiveId" clId="{048A37CB-FB0A-4C5A-AAF2-766EC17578F8}" dt="2023-05-25T15:25:08.605" v="4688"/>
        <pc:sldMkLst>
          <pc:docMk/>
          <pc:sldMk cId="1306307635" sldId="348"/>
        </pc:sldMkLst>
        <pc:spChg chg="del mod">
          <ac:chgData name="alicia romero garcia" userId="16fda7e8489db15f" providerId="LiveId" clId="{048A37CB-FB0A-4C5A-AAF2-766EC17578F8}" dt="2023-05-24T08:56:39.805" v="4604" actId="478"/>
          <ac:spMkLst>
            <pc:docMk/>
            <pc:sldMk cId="1306307635" sldId="348"/>
            <ac:spMk id="2" creationId="{5B38A5F6-0FEA-8D44-9A32-3F881F1310DB}"/>
          </ac:spMkLst>
        </pc:spChg>
        <pc:spChg chg="mod">
          <ac:chgData name="alicia romero garcia" userId="16fda7e8489db15f" providerId="LiveId" clId="{048A37CB-FB0A-4C5A-AAF2-766EC17578F8}" dt="2023-05-24T08:56:52.143" v="4608" actId="1076"/>
          <ac:spMkLst>
            <pc:docMk/>
            <pc:sldMk cId="1306307635" sldId="348"/>
            <ac:spMk id="4" creationId="{36724B31-A1EF-D91C-0D6A-B1F191D80D98}"/>
          </ac:spMkLst>
        </pc:spChg>
        <pc:spChg chg="mod">
          <ac:chgData name="alicia romero garcia" userId="16fda7e8489db15f" providerId="LiveId" clId="{048A37CB-FB0A-4C5A-AAF2-766EC17578F8}" dt="2023-05-24T08:56:52.143" v="4608" actId="1076"/>
          <ac:spMkLst>
            <pc:docMk/>
            <pc:sldMk cId="1306307635" sldId="348"/>
            <ac:spMk id="5" creationId="{49B68836-D042-CEC0-B3A4-B4132A07F8E5}"/>
          </ac:spMkLst>
        </pc:spChg>
        <pc:spChg chg="mod">
          <ac:chgData name="alicia romero garcia" userId="16fda7e8489db15f" providerId="LiveId" clId="{048A37CB-FB0A-4C5A-AAF2-766EC17578F8}" dt="2023-05-24T08:56:52.143" v="4608" actId="1076"/>
          <ac:spMkLst>
            <pc:docMk/>
            <pc:sldMk cId="1306307635" sldId="348"/>
            <ac:spMk id="6" creationId="{ADAD7BA9-74DE-3AC9-E9EA-9A4D19DC2F23}"/>
          </ac:spMkLst>
        </pc:spChg>
        <pc:spChg chg="mod">
          <ac:chgData name="alicia romero garcia" userId="16fda7e8489db15f" providerId="LiveId" clId="{048A37CB-FB0A-4C5A-AAF2-766EC17578F8}" dt="2023-05-24T08:56:52.143" v="4608" actId="1076"/>
          <ac:spMkLst>
            <pc:docMk/>
            <pc:sldMk cId="1306307635" sldId="348"/>
            <ac:spMk id="7" creationId="{7597EA48-18FF-E1A7-F431-9C4791E9D438}"/>
          </ac:spMkLst>
        </pc:spChg>
        <pc:spChg chg="add mod">
          <ac:chgData name="alicia romero garcia" userId="16fda7e8489db15f" providerId="LiveId" clId="{048A37CB-FB0A-4C5A-AAF2-766EC17578F8}" dt="2023-05-24T08:56:56.945" v="4609" actId="1076"/>
          <ac:spMkLst>
            <pc:docMk/>
            <pc:sldMk cId="1306307635" sldId="348"/>
            <ac:spMk id="8" creationId="{CD9C768D-5224-BF68-7349-DB8500E179DA}"/>
          </ac:spMkLst>
        </pc:spChg>
        <pc:spChg chg="mod">
          <ac:chgData name="alicia romero garcia" userId="16fda7e8489db15f" providerId="LiveId" clId="{048A37CB-FB0A-4C5A-AAF2-766EC17578F8}" dt="2023-05-24T08:56:44.855" v="4606" actId="1076"/>
          <ac:spMkLst>
            <pc:docMk/>
            <pc:sldMk cId="1306307635" sldId="348"/>
            <ac:spMk id="92" creationId="{00000000-0000-0000-0000-000000000000}"/>
          </ac:spMkLst>
        </pc:spChg>
        <pc:spChg chg="mod">
          <ac:chgData name="alicia romero garcia" userId="16fda7e8489db15f" providerId="LiveId" clId="{048A37CB-FB0A-4C5A-AAF2-766EC17578F8}" dt="2023-05-22T10:45:45.227" v="942" actId="20577"/>
          <ac:spMkLst>
            <pc:docMk/>
            <pc:sldMk cId="1306307635" sldId="348"/>
            <ac:spMk id="93" creationId="{00000000-0000-0000-0000-000000000000}"/>
          </ac:spMkLst>
        </pc:spChg>
        <pc:grpChg chg="add mod">
          <ac:chgData name="alicia romero garcia" userId="16fda7e8489db15f" providerId="LiveId" clId="{048A37CB-FB0A-4C5A-AAF2-766EC17578F8}" dt="2023-05-24T08:56:52.143" v="4608" actId="1076"/>
          <ac:grpSpMkLst>
            <pc:docMk/>
            <pc:sldMk cId="1306307635" sldId="348"/>
            <ac:grpSpMk id="3" creationId="{4C1B79BA-32D8-5A58-BE50-A6E4CAC328E3}"/>
          </ac:grpSpMkLst>
        </pc:grpChg>
        <pc:picChg chg="add mod">
          <ac:chgData name="alicia romero garcia" userId="16fda7e8489db15f" providerId="LiveId" clId="{048A37CB-FB0A-4C5A-AAF2-766EC17578F8}" dt="2023-05-24T08:56:49.969" v="4607" actId="1076"/>
          <ac:picMkLst>
            <pc:docMk/>
            <pc:sldMk cId="1306307635" sldId="348"/>
            <ac:picMk id="1026" creationId="{FA2D61CC-30BF-1957-A5A4-D2A04FDC8DE5}"/>
          </ac:picMkLst>
        </pc:picChg>
      </pc:sldChg>
      <pc:sldChg chg="addSp delSp modSp new mod setBg modNotesTx">
        <pc:chgData name="alicia romero garcia" userId="16fda7e8489db15f" providerId="LiveId" clId="{048A37CB-FB0A-4C5A-AAF2-766EC17578F8}" dt="2023-05-25T15:23:23.237" v="4679"/>
        <pc:sldMkLst>
          <pc:docMk/>
          <pc:sldMk cId="3423095728" sldId="349"/>
        </pc:sldMkLst>
        <pc:spChg chg="del">
          <ac:chgData name="alicia romero garcia" userId="16fda7e8489db15f" providerId="LiveId" clId="{048A37CB-FB0A-4C5A-AAF2-766EC17578F8}" dt="2023-05-22T10:50:11.812" v="1137" actId="478"/>
          <ac:spMkLst>
            <pc:docMk/>
            <pc:sldMk cId="3423095728" sldId="349"/>
            <ac:spMk id="2" creationId="{551994E1-F30F-4E32-A69F-555EF8AB9762}"/>
          </ac:spMkLst>
        </pc:spChg>
        <pc:spChg chg="add mod">
          <ac:chgData name="alicia romero garcia" userId="16fda7e8489db15f" providerId="LiveId" clId="{048A37CB-FB0A-4C5A-AAF2-766EC17578F8}" dt="2023-05-23T16:02:35.925" v="3233" actId="1076"/>
          <ac:spMkLst>
            <pc:docMk/>
            <pc:sldMk cId="3423095728" sldId="349"/>
            <ac:spMk id="3" creationId="{00C43EC7-9420-69DD-2A2D-F9F6448F1E2C}"/>
          </ac:spMkLst>
        </pc:spChg>
        <pc:spChg chg="del">
          <ac:chgData name="alicia romero garcia" userId="16fda7e8489db15f" providerId="LiveId" clId="{048A37CB-FB0A-4C5A-AAF2-766EC17578F8}" dt="2023-05-22T10:50:14.022" v="1138" actId="478"/>
          <ac:spMkLst>
            <pc:docMk/>
            <pc:sldMk cId="3423095728" sldId="349"/>
            <ac:spMk id="3" creationId="{EA5F1DF1-AE84-47AE-F4F4-D3789C99E44C}"/>
          </ac:spMkLst>
        </pc:spChg>
        <pc:spChg chg="add mod">
          <ac:chgData name="alicia romero garcia" userId="16fda7e8489db15f" providerId="LiveId" clId="{048A37CB-FB0A-4C5A-AAF2-766EC17578F8}" dt="2023-05-22T10:50:07.659" v="1136" actId="20577"/>
          <ac:spMkLst>
            <pc:docMk/>
            <pc:sldMk cId="3423095728" sldId="349"/>
            <ac:spMk id="4" creationId="{4362A182-50D1-9B62-EDBE-D50377A9A0F8}"/>
          </ac:spMkLst>
        </pc:spChg>
        <pc:spChg chg="add mod">
          <ac:chgData name="alicia romero garcia" userId="16fda7e8489db15f" providerId="LiveId" clId="{048A37CB-FB0A-4C5A-AAF2-766EC17578F8}" dt="2023-05-23T16:01:47.702" v="3197" actId="1076"/>
          <ac:spMkLst>
            <pc:docMk/>
            <pc:sldMk cId="3423095728" sldId="349"/>
            <ac:spMk id="5" creationId="{BB3B41CD-ED5A-43FA-E7C9-81C126043C79}"/>
          </ac:spMkLst>
        </pc:spChg>
        <pc:spChg chg="add mod">
          <ac:chgData name="alicia romero garcia" userId="16fda7e8489db15f" providerId="LiveId" clId="{048A37CB-FB0A-4C5A-AAF2-766EC17578F8}" dt="2023-05-23T16:08:35.158" v="3272" actId="14100"/>
          <ac:spMkLst>
            <pc:docMk/>
            <pc:sldMk cId="3423095728" sldId="349"/>
            <ac:spMk id="6" creationId="{EE53E02D-620B-6921-D09E-79E810E57F45}"/>
          </ac:spMkLst>
        </pc:spChg>
        <pc:spChg chg="add mod">
          <ac:chgData name="alicia romero garcia" userId="16fda7e8489db15f" providerId="LiveId" clId="{048A37CB-FB0A-4C5A-AAF2-766EC17578F8}" dt="2023-05-23T16:07:07.556" v="3263" actId="1582"/>
          <ac:spMkLst>
            <pc:docMk/>
            <pc:sldMk cId="3423095728" sldId="349"/>
            <ac:spMk id="7" creationId="{19DF70F1-853E-8D5B-7D8F-34E3C9A5214D}"/>
          </ac:spMkLst>
        </pc:spChg>
        <pc:picChg chg="add mod modCrop">
          <ac:chgData name="alicia romero garcia" userId="16fda7e8489db15f" providerId="LiveId" clId="{048A37CB-FB0A-4C5A-AAF2-766EC17578F8}" dt="2023-05-23T16:13:32.650" v="3308" actId="1076"/>
          <ac:picMkLst>
            <pc:docMk/>
            <pc:sldMk cId="3423095728" sldId="349"/>
            <ac:picMk id="2" creationId="{74A93477-1B39-3CBD-ED5C-98ACBFA9B160}"/>
          </ac:picMkLst>
        </pc:picChg>
        <pc:picChg chg="add del mod">
          <ac:chgData name="alicia romero garcia" userId="16fda7e8489db15f" providerId="LiveId" clId="{048A37CB-FB0A-4C5A-AAF2-766EC17578F8}" dt="2023-05-23T16:00:09.989" v="3171"/>
          <ac:picMkLst>
            <pc:docMk/>
            <pc:sldMk cId="3423095728" sldId="349"/>
            <ac:picMk id="1026" creationId="{2AF81D50-1D68-CB77-AA2E-2572933F4E15}"/>
          </ac:picMkLst>
        </pc:picChg>
      </pc:sldChg>
      <pc:sldChg chg="addSp delSp modSp new mod setBg modNotesTx">
        <pc:chgData name="alicia romero garcia" userId="16fda7e8489db15f" providerId="LiveId" clId="{048A37CB-FB0A-4C5A-AAF2-766EC17578F8}" dt="2023-05-25T15:24:19.290" v="4684"/>
        <pc:sldMkLst>
          <pc:docMk/>
          <pc:sldMk cId="4027870108" sldId="350"/>
        </pc:sldMkLst>
        <pc:spChg chg="del">
          <ac:chgData name="alicia romero garcia" userId="16fda7e8489db15f" providerId="LiveId" clId="{048A37CB-FB0A-4C5A-AAF2-766EC17578F8}" dt="2023-05-22T10:52:17.536" v="1140" actId="478"/>
          <ac:spMkLst>
            <pc:docMk/>
            <pc:sldMk cId="4027870108" sldId="350"/>
            <ac:spMk id="2" creationId="{3FB334F5-2641-8A06-C129-BDB3490242A3}"/>
          </ac:spMkLst>
        </pc:spChg>
        <pc:spChg chg="add del mod">
          <ac:chgData name="alicia romero garcia" userId="16fda7e8489db15f" providerId="LiveId" clId="{048A37CB-FB0A-4C5A-AAF2-766EC17578F8}" dt="2023-05-22T20:31:55.206" v="1647" actId="478"/>
          <ac:spMkLst>
            <pc:docMk/>
            <pc:sldMk cId="4027870108" sldId="350"/>
            <ac:spMk id="3" creationId="{1FDF167A-0892-4541-5AFB-BC68D1488897}"/>
          </ac:spMkLst>
        </pc:spChg>
        <pc:spChg chg="del">
          <ac:chgData name="alicia romero garcia" userId="16fda7e8489db15f" providerId="LiveId" clId="{048A37CB-FB0A-4C5A-AAF2-766EC17578F8}" dt="2023-05-22T10:52:19.021" v="1141" actId="478"/>
          <ac:spMkLst>
            <pc:docMk/>
            <pc:sldMk cId="4027870108" sldId="350"/>
            <ac:spMk id="3" creationId="{CBAF01B3-CAC4-B96C-1C9E-894ECBA35280}"/>
          </ac:spMkLst>
        </pc:spChg>
        <pc:spChg chg="add mod">
          <ac:chgData name="alicia romero garcia" userId="16fda7e8489db15f" providerId="LiveId" clId="{048A37CB-FB0A-4C5A-AAF2-766EC17578F8}" dt="2023-05-23T16:40:15.615" v="3335" actId="14100"/>
          <ac:spMkLst>
            <pc:docMk/>
            <pc:sldMk cId="4027870108" sldId="350"/>
            <ac:spMk id="5" creationId="{D650217A-5859-D685-FA7C-5EBAFDE1FE47}"/>
          </ac:spMkLst>
        </pc:spChg>
        <pc:spChg chg="add mod">
          <ac:chgData name="alicia romero garcia" userId="16fda7e8489db15f" providerId="LiveId" clId="{048A37CB-FB0A-4C5A-AAF2-766EC17578F8}" dt="2023-05-22T10:52:48.877" v="1145"/>
          <ac:spMkLst>
            <pc:docMk/>
            <pc:sldMk cId="4027870108" sldId="350"/>
            <ac:spMk id="6" creationId="{95450709-DA1B-3658-DCA7-128F6938266A}"/>
          </ac:spMkLst>
        </pc:spChg>
        <pc:spChg chg="add mod">
          <ac:chgData name="alicia romero garcia" userId="16fda7e8489db15f" providerId="LiveId" clId="{048A37CB-FB0A-4C5A-AAF2-766EC17578F8}" dt="2023-05-23T16:09:23.432" v="3278" actId="1076"/>
          <ac:spMkLst>
            <pc:docMk/>
            <pc:sldMk cId="4027870108" sldId="350"/>
            <ac:spMk id="12" creationId="{783D65D6-7942-13B9-34F3-E24C7F5644FE}"/>
          </ac:spMkLst>
        </pc:spChg>
        <pc:spChg chg="add mod">
          <ac:chgData name="alicia romero garcia" userId="16fda7e8489db15f" providerId="LiveId" clId="{048A37CB-FB0A-4C5A-AAF2-766EC17578F8}" dt="2023-05-23T16:11:08.325" v="3290" actId="1076"/>
          <ac:spMkLst>
            <pc:docMk/>
            <pc:sldMk cId="4027870108" sldId="350"/>
            <ac:spMk id="13" creationId="{EB8E0A97-25C5-BF0F-3D2C-93FDE13AEEDB}"/>
          </ac:spMkLst>
        </pc:spChg>
        <pc:picChg chg="add mod">
          <ac:chgData name="alicia romero garcia" userId="16fda7e8489db15f" providerId="LiveId" clId="{048A37CB-FB0A-4C5A-AAF2-766EC17578F8}" dt="2023-05-23T16:11:05.598" v="3289" actId="1076"/>
          <ac:picMkLst>
            <pc:docMk/>
            <pc:sldMk cId="4027870108" sldId="350"/>
            <ac:picMk id="7" creationId="{E96D471E-33F3-872C-2E50-2F9C28499074}"/>
          </ac:picMkLst>
        </pc:picChg>
        <pc:picChg chg="add mod">
          <ac:chgData name="alicia romero garcia" userId="16fda7e8489db15f" providerId="LiveId" clId="{048A37CB-FB0A-4C5A-AAF2-766EC17578F8}" dt="2023-05-23T16:10:38.606" v="3287"/>
          <ac:picMkLst>
            <pc:docMk/>
            <pc:sldMk cId="4027870108" sldId="350"/>
            <ac:picMk id="9" creationId="{CDDDEBBF-960C-E3E9-6CA1-0A81EB018F30}"/>
          </ac:picMkLst>
        </pc:picChg>
        <pc:cxnChg chg="add mod">
          <ac:chgData name="alicia romero garcia" userId="16fda7e8489db15f" providerId="LiveId" clId="{048A37CB-FB0A-4C5A-AAF2-766EC17578F8}" dt="2023-05-23T16:09:28.465" v="3279" actId="14100"/>
          <ac:cxnSpMkLst>
            <pc:docMk/>
            <pc:sldMk cId="4027870108" sldId="350"/>
            <ac:cxnSpMk id="11" creationId="{07BAACB6-272E-3186-6DCA-B56047462198}"/>
          </ac:cxnSpMkLst>
        </pc:cxnChg>
      </pc:sldChg>
      <pc:sldChg chg="addSp delSp modSp new mod setBg modNotesTx">
        <pc:chgData name="alicia romero garcia" userId="16fda7e8489db15f" providerId="LiveId" clId="{048A37CB-FB0A-4C5A-AAF2-766EC17578F8}" dt="2023-05-25T15:24:47.130" v="4686"/>
        <pc:sldMkLst>
          <pc:docMk/>
          <pc:sldMk cId="397883321" sldId="351"/>
        </pc:sldMkLst>
        <pc:spChg chg="del">
          <ac:chgData name="alicia romero garcia" userId="16fda7e8489db15f" providerId="LiveId" clId="{048A37CB-FB0A-4C5A-AAF2-766EC17578F8}" dt="2023-05-22T10:54:28.112" v="1147" actId="478"/>
          <ac:spMkLst>
            <pc:docMk/>
            <pc:sldMk cId="397883321" sldId="351"/>
            <ac:spMk id="2" creationId="{B4C743F4-D5FB-EA6C-116C-20A3207BB99E}"/>
          </ac:spMkLst>
        </pc:spChg>
        <pc:spChg chg="del">
          <ac:chgData name="alicia romero garcia" userId="16fda7e8489db15f" providerId="LiveId" clId="{048A37CB-FB0A-4C5A-AAF2-766EC17578F8}" dt="2023-05-22T10:54:30.523" v="1148" actId="478"/>
          <ac:spMkLst>
            <pc:docMk/>
            <pc:sldMk cId="397883321" sldId="351"/>
            <ac:spMk id="3" creationId="{38AD008C-BEF3-E6A2-A0C5-5580E0D747F4}"/>
          </ac:spMkLst>
        </pc:spChg>
        <pc:spChg chg="add mod">
          <ac:chgData name="alicia romero garcia" userId="16fda7e8489db15f" providerId="LiveId" clId="{048A37CB-FB0A-4C5A-AAF2-766EC17578F8}" dt="2023-05-22T20:49:54.101" v="1908" actId="1076"/>
          <ac:spMkLst>
            <pc:docMk/>
            <pc:sldMk cId="397883321" sldId="351"/>
            <ac:spMk id="3" creationId="{D280ADE2-8802-F89D-6820-8D6BCA2FB126}"/>
          </ac:spMkLst>
        </pc:spChg>
        <pc:spChg chg="add mod">
          <ac:chgData name="alicia romero garcia" userId="16fda7e8489db15f" providerId="LiveId" clId="{048A37CB-FB0A-4C5A-AAF2-766EC17578F8}" dt="2023-05-22T20:49:49.501" v="1907" actId="1076"/>
          <ac:spMkLst>
            <pc:docMk/>
            <pc:sldMk cId="397883321" sldId="351"/>
            <ac:spMk id="4" creationId="{C8B20DEF-BE0A-9967-E59A-6755CDF43072}"/>
          </ac:spMkLst>
        </pc:spChg>
        <pc:spChg chg="add mod">
          <ac:chgData name="alicia romero garcia" userId="16fda7e8489db15f" providerId="LiveId" clId="{048A37CB-FB0A-4C5A-AAF2-766EC17578F8}" dt="2023-05-23T15:41:20.347" v="3161" actId="255"/>
          <ac:spMkLst>
            <pc:docMk/>
            <pc:sldMk cId="397883321" sldId="351"/>
            <ac:spMk id="5" creationId="{B82A7FF5-D037-C28D-F084-4A527D5C65E5}"/>
          </ac:spMkLst>
        </pc:spChg>
        <pc:spChg chg="add mod">
          <ac:chgData name="alicia romero garcia" userId="16fda7e8489db15f" providerId="LiveId" clId="{048A37CB-FB0A-4C5A-AAF2-766EC17578F8}" dt="2023-05-22T10:54:41.684" v="1152"/>
          <ac:spMkLst>
            <pc:docMk/>
            <pc:sldMk cId="397883321" sldId="351"/>
            <ac:spMk id="6" creationId="{AB9AE83C-F299-E2F9-2D31-53D503FD944A}"/>
          </ac:spMkLst>
        </pc:spChg>
        <pc:spChg chg="add mod">
          <ac:chgData name="alicia romero garcia" userId="16fda7e8489db15f" providerId="LiveId" clId="{048A37CB-FB0A-4C5A-AAF2-766EC17578F8}" dt="2023-05-22T20:49:46.834" v="1906" actId="1076"/>
          <ac:spMkLst>
            <pc:docMk/>
            <pc:sldMk cId="397883321" sldId="351"/>
            <ac:spMk id="9" creationId="{B18B03DA-F7D7-8BB0-47B7-5B1D9D92E4F1}"/>
          </ac:spMkLst>
        </pc:spChg>
        <pc:picChg chg="add mod">
          <ac:chgData name="alicia romero garcia" userId="16fda7e8489db15f" providerId="LiveId" clId="{048A37CB-FB0A-4C5A-AAF2-766EC17578F8}" dt="2023-05-22T20:49:57.907" v="1909" actId="14100"/>
          <ac:picMkLst>
            <pc:docMk/>
            <pc:sldMk cId="397883321" sldId="351"/>
            <ac:picMk id="8" creationId="{841B171B-7A92-32C4-EEF8-F612E4BB9C8F}"/>
          </ac:picMkLst>
        </pc:picChg>
      </pc:sldChg>
      <pc:sldChg chg="addSp delSp modSp new add del mod modNotesTx">
        <pc:chgData name="alicia romero garcia" userId="16fda7e8489db15f" providerId="LiveId" clId="{048A37CB-FB0A-4C5A-AAF2-766EC17578F8}" dt="2023-05-25T15:24:56.963" v="4687"/>
        <pc:sldMkLst>
          <pc:docMk/>
          <pc:sldMk cId="2202052437" sldId="352"/>
        </pc:sldMkLst>
        <pc:spChg chg="del mod">
          <ac:chgData name="alicia romero garcia" userId="16fda7e8489db15f" providerId="LiveId" clId="{048A37CB-FB0A-4C5A-AAF2-766EC17578F8}" dt="2023-05-22T21:09:29.450" v="2107" actId="478"/>
          <ac:spMkLst>
            <pc:docMk/>
            <pc:sldMk cId="2202052437" sldId="352"/>
            <ac:spMk id="2" creationId="{4ABAFF2C-4B33-DF83-F187-547A30569E38}"/>
          </ac:spMkLst>
        </pc:spChg>
        <pc:spChg chg="del mod">
          <ac:chgData name="alicia romero garcia" userId="16fda7e8489db15f" providerId="LiveId" clId="{048A37CB-FB0A-4C5A-AAF2-766EC17578F8}" dt="2023-05-22T21:09:32.382" v="2109" actId="478"/>
          <ac:spMkLst>
            <pc:docMk/>
            <pc:sldMk cId="2202052437" sldId="352"/>
            <ac:spMk id="3" creationId="{28005A78-EF86-F666-0118-28DB903B3000}"/>
          </ac:spMkLst>
        </pc:spChg>
        <pc:spChg chg="add mod">
          <ac:chgData name="alicia romero garcia" userId="16fda7e8489db15f" providerId="LiveId" clId="{048A37CB-FB0A-4C5A-AAF2-766EC17578F8}" dt="2023-05-23T09:12:50.666" v="2217" actId="14100"/>
          <ac:spMkLst>
            <pc:docMk/>
            <pc:sldMk cId="2202052437" sldId="352"/>
            <ac:spMk id="5" creationId="{45AAE4B5-3AE6-C474-8EAE-5885F0074E3D}"/>
          </ac:spMkLst>
        </pc:spChg>
        <pc:spChg chg="add del">
          <ac:chgData name="alicia romero garcia" userId="16fda7e8489db15f" providerId="LiveId" clId="{048A37CB-FB0A-4C5A-AAF2-766EC17578F8}" dt="2023-05-22T21:18:45.991" v="2131" actId="22"/>
          <ac:spMkLst>
            <pc:docMk/>
            <pc:sldMk cId="2202052437" sldId="352"/>
            <ac:spMk id="7" creationId="{41EDAA0E-3CC2-2293-7335-A5328BB9856F}"/>
          </ac:spMkLst>
        </pc:spChg>
        <pc:spChg chg="mod">
          <ac:chgData name="alicia romero garcia" userId="16fda7e8489db15f" providerId="LiveId" clId="{048A37CB-FB0A-4C5A-AAF2-766EC17578F8}" dt="2023-05-23T09:31:23.087" v="2235" actId="1076"/>
          <ac:spMkLst>
            <pc:docMk/>
            <pc:sldMk cId="2202052437" sldId="352"/>
            <ac:spMk id="7" creationId="{CD8DE22B-92E4-D297-AE4B-23EA3F5E90C1}"/>
          </ac:spMkLst>
        </pc:spChg>
        <pc:spChg chg="add mod">
          <ac:chgData name="alicia romero garcia" userId="16fda7e8489db15f" providerId="LiveId" clId="{048A37CB-FB0A-4C5A-AAF2-766EC17578F8}" dt="2023-05-22T21:19:01.293" v="2136" actId="1076"/>
          <ac:spMkLst>
            <pc:docMk/>
            <pc:sldMk cId="2202052437" sldId="352"/>
            <ac:spMk id="9" creationId="{4CD4D111-DBA0-B25E-8DB1-343079C48D8C}"/>
          </ac:spMkLst>
        </pc:spChg>
        <pc:spChg chg="mod">
          <ac:chgData name="alicia romero garcia" userId="16fda7e8489db15f" providerId="LiveId" clId="{048A37CB-FB0A-4C5A-AAF2-766EC17578F8}" dt="2023-05-23T09:31:23.087" v="2235" actId="1076"/>
          <ac:spMkLst>
            <pc:docMk/>
            <pc:sldMk cId="2202052437" sldId="352"/>
            <ac:spMk id="10" creationId="{1A9ABBD3-F3F5-6276-EC6D-FC76B532502B}"/>
          </ac:spMkLst>
        </pc:spChg>
        <pc:spChg chg="mod">
          <ac:chgData name="alicia romero garcia" userId="16fda7e8489db15f" providerId="LiveId" clId="{048A37CB-FB0A-4C5A-AAF2-766EC17578F8}" dt="2023-05-23T09:31:23.087" v="2235" actId="1076"/>
          <ac:spMkLst>
            <pc:docMk/>
            <pc:sldMk cId="2202052437" sldId="352"/>
            <ac:spMk id="11" creationId="{8E8C7AE2-FF64-21C2-A4B7-C194399B5925}"/>
          </ac:spMkLst>
        </pc:spChg>
        <pc:spChg chg="mod">
          <ac:chgData name="alicia romero garcia" userId="16fda7e8489db15f" providerId="LiveId" clId="{048A37CB-FB0A-4C5A-AAF2-766EC17578F8}" dt="2023-05-23T09:31:23.087" v="2235" actId="1076"/>
          <ac:spMkLst>
            <pc:docMk/>
            <pc:sldMk cId="2202052437" sldId="352"/>
            <ac:spMk id="12" creationId="{B224DDB3-EE8F-4517-ABE1-ABB8F9930C95}"/>
          </ac:spMkLst>
        </pc:spChg>
        <pc:spChg chg="mod">
          <ac:chgData name="alicia romero garcia" userId="16fda7e8489db15f" providerId="LiveId" clId="{048A37CB-FB0A-4C5A-AAF2-766EC17578F8}" dt="2023-05-23T09:31:23.087" v="2235" actId="1076"/>
          <ac:spMkLst>
            <pc:docMk/>
            <pc:sldMk cId="2202052437" sldId="352"/>
            <ac:spMk id="13" creationId="{6269B823-0812-3E5F-E74D-537CA0A07295}"/>
          </ac:spMkLst>
        </pc:spChg>
        <pc:spChg chg="mod">
          <ac:chgData name="alicia romero garcia" userId="16fda7e8489db15f" providerId="LiveId" clId="{048A37CB-FB0A-4C5A-AAF2-766EC17578F8}" dt="2023-05-23T09:31:23.087" v="2235" actId="1076"/>
          <ac:spMkLst>
            <pc:docMk/>
            <pc:sldMk cId="2202052437" sldId="352"/>
            <ac:spMk id="14" creationId="{950AF20A-68FB-4EA1-B934-A965A69EE808}"/>
          </ac:spMkLst>
        </pc:spChg>
        <pc:spChg chg="mod">
          <ac:chgData name="alicia romero garcia" userId="16fda7e8489db15f" providerId="LiveId" clId="{048A37CB-FB0A-4C5A-AAF2-766EC17578F8}" dt="2023-05-23T09:31:23.087" v="2235" actId="1076"/>
          <ac:spMkLst>
            <pc:docMk/>
            <pc:sldMk cId="2202052437" sldId="352"/>
            <ac:spMk id="15" creationId="{CEC4DEAA-75F3-28D8-7006-FE7E386A3EAD}"/>
          </ac:spMkLst>
        </pc:spChg>
        <pc:spChg chg="mod">
          <ac:chgData name="alicia romero garcia" userId="16fda7e8489db15f" providerId="LiveId" clId="{048A37CB-FB0A-4C5A-AAF2-766EC17578F8}" dt="2023-05-23T09:31:23.087" v="2235" actId="1076"/>
          <ac:spMkLst>
            <pc:docMk/>
            <pc:sldMk cId="2202052437" sldId="352"/>
            <ac:spMk id="16" creationId="{4BBA4D20-F153-EAD3-AF41-B9BD64CB8D59}"/>
          </ac:spMkLst>
        </pc:spChg>
        <pc:spChg chg="mod">
          <ac:chgData name="alicia romero garcia" userId="16fda7e8489db15f" providerId="LiveId" clId="{048A37CB-FB0A-4C5A-AAF2-766EC17578F8}" dt="2023-05-23T09:31:23.087" v="2235" actId="1076"/>
          <ac:spMkLst>
            <pc:docMk/>
            <pc:sldMk cId="2202052437" sldId="352"/>
            <ac:spMk id="17" creationId="{1CBAF307-3E25-F649-B8C1-9223EF6B2D03}"/>
          </ac:spMkLst>
        </pc:spChg>
        <pc:spChg chg="mod">
          <ac:chgData name="alicia romero garcia" userId="16fda7e8489db15f" providerId="LiveId" clId="{048A37CB-FB0A-4C5A-AAF2-766EC17578F8}" dt="2023-05-23T09:31:23.087" v="2235" actId="1076"/>
          <ac:spMkLst>
            <pc:docMk/>
            <pc:sldMk cId="2202052437" sldId="352"/>
            <ac:spMk id="18" creationId="{8B1890B0-B9F7-469D-0535-CA9C6ECB7A4F}"/>
          </ac:spMkLst>
        </pc:spChg>
        <pc:spChg chg="mod">
          <ac:chgData name="alicia romero garcia" userId="16fda7e8489db15f" providerId="LiveId" clId="{048A37CB-FB0A-4C5A-AAF2-766EC17578F8}" dt="2023-05-23T09:31:23.087" v="2235" actId="1076"/>
          <ac:spMkLst>
            <pc:docMk/>
            <pc:sldMk cId="2202052437" sldId="352"/>
            <ac:spMk id="19" creationId="{99B1D969-BA57-E00F-0517-CFC8A6D9E141}"/>
          </ac:spMkLst>
        </pc:spChg>
        <pc:spChg chg="add del mod">
          <ac:chgData name="alicia romero garcia" userId="16fda7e8489db15f" providerId="LiveId" clId="{048A37CB-FB0A-4C5A-AAF2-766EC17578F8}" dt="2023-05-23T09:14:06.148" v="2227" actId="478"/>
          <ac:spMkLst>
            <pc:docMk/>
            <pc:sldMk cId="2202052437" sldId="352"/>
            <ac:spMk id="20" creationId="{FA99B37B-2A93-61D0-ACFF-757C5CB87E6F}"/>
          </ac:spMkLst>
        </pc:spChg>
        <pc:spChg chg="add mod">
          <ac:chgData name="alicia romero garcia" userId="16fda7e8489db15f" providerId="LiveId" clId="{048A37CB-FB0A-4C5A-AAF2-766EC17578F8}" dt="2023-05-23T09:31:26.499" v="2236" actId="1076"/>
          <ac:spMkLst>
            <pc:docMk/>
            <pc:sldMk cId="2202052437" sldId="352"/>
            <ac:spMk id="22" creationId="{CB18FEC8-3590-33B0-5961-BD7E5AFB0700}"/>
          </ac:spMkLst>
        </pc:spChg>
        <pc:spChg chg="add mod">
          <ac:chgData name="alicia romero garcia" userId="16fda7e8489db15f" providerId="LiveId" clId="{048A37CB-FB0A-4C5A-AAF2-766EC17578F8}" dt="2023-05-23T09:14:32.447" v="2230" actId="1582"/>
          <ac:spMkLst>
            <pc:docMk/>
            <pc:sldMk cId="2202052437" sldId="352"/>
            <ac:spMk id="23" creationId="{783B201A-F588-80FA-43F6-CFC1E03BFE46}"/>
          </ac:spMkLst>
        </pc:spChg>
        <pc:grpChg chg="add mod">
          <ac:chgData name="alicia romero garcia" userId="16fda7e8489db15f" providerId="LiveId" clId="{048A37CB-FB0A-4C5A-AAF2-766EC17578F8}" dt="2023-05-23T09:31:23.087" v="2235" actId="1076"/>
          <ac:grpSpMkLst>
            <pc:docMk/>
            <pc:sldMk cId="2202052437" sldId="352"/>
            <ac:grpSpMk id="2" creationId="{95CDCF7B-DE5B-4E85-6CEB-38AF3E9B9239}"/>
          </ac:grpSpMkLst>
        </pc:grpChg>
        <pc:grpChg chg="mod">
          <ac:chgData name="alicia romero garcia" userId="16fda7e8489db15f" providerId="LiveId" clId="{048A37CB-FB0A-4C5A-AAF2-766EC17578F8}" dt="2023-05-23T09:31:23.087" v="2235" actId="1076"/>
          <ac:grpSpMkLst>
            <pc:docMk/>
            <pc:sldMk cId="2202052437" sldId="352"/>
            <ac:grpSpMk id="3" creationId="{5D7AB9FE-97F9-5439-1780-A98EEE882538}"/>
          </ac:grpSpMkLst>
        </pc:grpChg>
        <pc:grpChg chg="mod">
          <ac:chgData name="alicia romero garcia" userId="16fda7e8489db15f" providerId="LiveId" clId="{048A37CB-FB0A-4C5A-AAF2-766EC17578F8}" dt="2023-05-23T09:31:23.087" v="2235" actId="1076"/>
          <ac:grpSpMkLst>
            <pc:docMk/>
            <pc:sldMk cId="2202052437" sldId="352"/>
            <ac:grpSpMk id="4" creationId="{2E441F65-E56A-4C66-8B05-6BB4865CEB1C}"/>
          </ac:grpSpMkLst>
        </pc:grpChg>
        <pc:grpChg chg="mod">
          <ac:chgData name="alicia romero garcia" userId="16fda7e8489db15f" providerId="LiveId" clId="{048A37CB-FB0A-4C5A-AAF2-766EC17578F8}" dt="2023-05-23T09:31:23.087" v="2235" actId="1076"/>
          <ac:grpSpMkLst>
            <pc:docMk/>
            <pc:sldMk cId="2202052437" sldId="352"/>
            <ac:grpSpMk id="6" creationId="{AF74880A-4D86-44FB-AFE2-DD755DB0256A}"/>
          </ac:grpSpMkLst>
        </pc:grpChg>
        <pc:picChg chg="mod">
          <ac:chgData name="alicia romero garcia" userId="16fda7e8489db15f" providerId="LiveId" clId="{048A37CB-FB0A-4C5A-AAF2-766EC17578F8}" dt="2023-05-23T09:31:23.087" v="2235" actId="1076"/>
          <ac:picMkLst>
            <pc:docMk/>
            <pc:sldMk cId="2202052437" sldId="352"/>
            <ac:picMk id="8" creationId="{6AAAFBB8-6C8C-2D2A-7F2F-8B26DB187FFE}"/>
          </ac:picMkLst>
        </pc:picChg>
      </pc:sldChg>
      <pc:sldChg chg="new del">
        <pc:chgData name="alicia romero garcia" userId="16fda7e8489db15f" providerId="LiveId" clId="{048A37CB-FB0A-4C5A-AAF2-766EC17578F8}" dt="2023-05-23T11:09:14.179" v="2257" actId="2696"/>
        <pc:sldMkLst>
          <pc:docMk/>
          <pc:sldMk cId="2793977966" sldId="353"/>
        </pc:sldMkLst>
      </pc:sldChg>
      <pc:sldChg chg="addSp delSp modSp new del mod ord setBg">
        <pc:chgData name="alicia romero garcia" userId="16fda7e8489db15f" providerId="LiveId" clId="{048A37CB-FB0A-4C5A-AAF2-766EC17578F8}" dt="2023-05-23T22:10:13.868" v="4393" actId="2696"/>
        <pc:sldMkLst>
          <pc:docMk/>
          <pc:sldMk cId="4097694399" sldId="353"/>
        </pc:sldMkLst>
        <pc:spChg chg="del">
          <ac:chgData name="alicia romero garcia" userId="16fda7e8489db15f" providerId="LiveId" clId="{048A37CB-FB0A-4C5A-AAF2-766EC17578F8}" dt="2023-05-23T11:09:27.413" v="2261" actId="478"/>
          <ac:spMkLst>
            <pc:docMk/>
            <pc:sldMk cId="4097694399" sldId="353"/>
            <ac:spMk id="2" creationId="{549E789B-C600-11A7-8D39-5ED3764D4054}"/>
          </ac:spMkLst>
        </pc:spChg>
        <pc:spChg chg="del">
          <ac:chgData name="alicia romero garcia" userId="16fda7e8489db15f" providerId="LiveId" clId="{048A37CB-FB0A-4C5A-AAF2-766EC17578F8}" dt="2023-05-23T11:09:29.930" v="2262" actId="478"/>
          <ac:spMkLst>
            <pc:docMk/>
            <pc:sldMk cId="4097694399" sldId="353"/>
            <ac:spMk id="3" creationId="{7856B9D4-9A01-B615-F015-151735B4CD18}"/>
          </ac:spMkLst>
        </pc:spChg>
        <pc:spChg chg="add mod">
          <ac:chgData name="alicia romero garcia" userId="16fda7e8489db15f" providerId="LiveId" clId="{048A37CB-FB0A-4C5A-AAF2-766EC17578F8}" dt="2023-05-23T11:09:56.711" v="2292" actId="6549"/>
          <ac:spMkLst>
            <pc:docMk/>
            <pc:sldMk cId="4097694399" sldId="353"/>
            <ac:spMk id="4" creationId="{C8658F91-C885-B108-2695-B7B8271D003B}"/>
          </ac:spMkLst>
        </pc:spChg>
        <pc:spChg chg="add mod">
          <ac:chgData name="alicia romero garcia" userId="16fda7e8489db15f" providerId="LiveId" clId="{048A37CB-FB0A-4C5A-AAF2-766EC17578F8}" dt="2023-05-23T21:48:05.411" v="4330" actId="20577"/>
          <ac:spMkLst>
            <pc:docMk/>
            <pc:sldMk cId="4097694399" sldId="353"/>
            <ac:spMk id="5" creationId="{E2042C18-0755-270C-EE7B-D8D93D94394F}"/>
          </ac:spMkLst>
        </pc:spChg>
        <pc:spChg chg="add mod">
          <ac:chgData name="alicia romero garcia" userId="16fda7e8489db15f" providerId="LiveId" clId="{048A37CB-FB0A-4C5A-AAF2-766EC17578F8}" dt="2023-05-23T16:13:06.193" v="3296" actId="1076"/>
          <ac:spMkLst>
            <pc:docMk/>
            <pc:sldMk cId="4097694399" sldId="353"/>
            <ac:spMk id="6" creationId="{3F921E02-0076-5E37-B0AA-23A49D5612D3}"/>
          </ac:spMkLst>
        </pc:spChg>
        <pc:spChg chg="add mod">
          <ac:chgData name="alicia romero garcia" userId="16fda7e8489db15f" providerId="LiveId" clId="{048A37CB-FB0A-4C5A-AAF2-766EC17578F8}" dt="2023-05-23T16:14:00.037" v="3314" actId="20577"/>
          <ac:spMkLst>
            <pc:docMk/>
            <pc:sldMk cId="4097694399" sldId="353"/>
            <ac:spMk id="7" creationId="{4E1BA2DD-D5D0-6DCF-5261-73666212838C}"/>
          </ac:spMkLst>
        </pc:spChg>
        <pc:spChg chg="add mod ord">
          <ac:chgData name="alicia romero garcia" userId="16fda7e8489db15f" providerId="LiveId" clId="{048A37CB-FB0A-4C5A-AAF2-766EC17578F8}" dt="2023-05-23T16:16:24.953" v="3332" actId="14100"/>
          <ac:spMkLst>
            <pc:docMk/>
            <pc:sldMk cId="4097694399" sldId="353"/>
            <ac:spMk id="10" creationId="{89117C7B-4BEA-6690-0155-FAB267AA1421}"/>
          </ac:spMkLst>
        </pc:spChg>
        <pc:spChg chg="add mod">
          <ac:chgData name="alicia romero garcia" userId="16fda7e8489db15f" providerId="LiveId" clId="{048A37CB-FB0A-4C5A-AAF2-766EC17578F8}" dt="2023-05-23T16:14:40.474" v="3320"/>
          <ac:spMkLst>
            <pc:docMk/>
            <pc:sldMk cId="4097694399" sldId="353"/>
            <ac:spMk id="11" creationId="{FBA5B358-DB99-DDFB-50B4-7D3DEA722A60}"/>
          </ac:spMkLst>
        </pc:spChg>
        <pc:picChg chg="add mod">
          <ac:chgData name="alicia romero garcia" userId="16fda7e8489db15f" providerId="LiveId" clId="{048A37CB-FB0A-4C5A-AAF2-766EC17578F8}" dt="2023-05-23T16:15:07.901" v="3326" actId="14100"/>
          <ac:picMkLst>
            <pc:docMk/>
            <pc:sldMk cId="4097694399" sldId="353"/>
            <ac:picMk id="8" creationId="{D1196675-CBC0-A5CD-4045-C40EEB2C422E}"/>
          </ac:picMkLst>
        </pc:picChg>
        <pc:cxnChg chg="add del mod">
          <ac:chgData name="alicia romero garcia" userId="16fda7e8489db15f" providerId="LiveId" clId="{048A37CB-FB0A-4C5A-AAF2-766EC17578F8}" dt="2023-05-23T16:13:48.877" v="3311" actId="478"/>
          <ac:cxnSpMkLst>
            <pc:docMk/>
            <pc:sldMk cId="4097694399" sldId="353"/>
            <ac:cxnSpMk id="9" creationId="{14708C56-45F7-2D95-2A35-52C34CC0F518}"/>
          </ac:cxnSpMkLst>
        </pc:cxnChg>
      </pc:sldChg>
      <pc:sldChg chg="addSp delSp modSp add mod modNotesTx">
        <pc:chgData name="alicia romero garcia" userId="16fda7e8489db15f" providerId="LiveId" clId="{048A37CB-FB0A-4C5A-AAF2-766EC17578F8}" dt="2023-05-25T15:26:57.170" v="4702"/>
        <pc:sldMkLst>
          <pc:docMk/>
          <pc:sldMk cId="3443164548" sldId="354"/>
        </pc:sldMkLst>
        <pc:spChg chg="add mod">
          <ac:chgData name="alicia romero garcia" userId="16fda7e8489db15f" providerId="LiveId" clId="{048A37CB-FB0A-4C5A-AAF2-766EC17578F8}" dt="2023-05-23T19:07:35.935" v="4321" actId="1076"/>
          <ac:spMkLst>
            <pc:docMk/>
            <pc:sldMk cId="3443164548" sldId="354"/>
            <ac:spMk id="2" creationId="{D7BC835A-CCFD-552C-E9C9-BFCE88B2954D}"/>
          </ac:spMkLst>
        </pc:spChg>
        <pc:spChg chg="add mod">
          <ac:chgData name="alicia romero garcia" userId="16fda7e8489db15f" providerId="LiveId" clId="{048A37CB-FB0A-4C5A-AAF2-766EC17578F8}" dt="2023-05-23T19:07:38.979" v="4322" actId="1076"/>
          <ac:spMkLst>
            <pc:docMk/>
            <pc:sldMk cId="3443164548" sldId="354"/>
            <ac:spMk id="3" creationId="{4B6A1438-96AF-6EF1-64D6-A569029A6572}"/>
          </ac:spMkLst>
        </pc:spChg>
        <pc:spChg chg="mod">
          <ac:chgData name="alicia romero garcia" userId="16fda7e8489db15f" providerId="LiveId" clId="{048A37CB-FB0A-4C5A-AAF2-766EC17578F8}" dt="2023-05-23T22:14:30.495" v="4485" actId="20577"/>
          <ac:spMkLst>
            <pc:docMk/>
            <pc:sldMk cId="3443164548" sldId="354"/>
            <ac:spMk id="5" creationId="{E2042C18-0755-270C-EE7B-D8D93D94394F}"/>
          </ac:spMkLst>
        </pc:spChg>
        <pc:spChg chg="del">
          <ac:chgData name="alicia romero garcia" userId="16fda7e8489db15f" providerId="LiveId" clId="{048A37CB-FB0A-4C5A-AAF2-766EC17578F8}" dt="2023-05-23T11:16:35.422" v="2705" actId="478"/>
          <ac:spMkLst>
            <pc:docMk/>
            <pc:sldMk cId="3443164548" sldId="354"/>
            <ac:spMk id="6" creationId="{3F921E02-0076-5E37-B0AA-23A49D5612D3}"/>
          </ac:spMkLst>
        </pc:spChg>
        <pc:spChg chg="add mod">
          <ac:chgData name="alicia romero garcia" userId="16fda7e8489db15f" providerId="LiveId" clId="{048A37CB-FB0A-4C5A-AAF2-766EC17578F8}" dt="2023-05-23T22:11:51.534" v="4454" actId="1076"/>
          <ac:spMkLst>
            <pc:docMk/>
            <pc:sldMk cId="3443164548" sldId="354"/>
            <ac:spMk id="6" creationId="{F89480B8-C962-A1E2-35E6-88038760A933}"/>
          </ac:spMkLst>
        </pc:spChg>
        <pc:spChg chg="del">
          <ac:chgData name="alicia romero garcia" userId="16fda7e8489db15f" providerId="LiveId" clId="{048A37CB-FB0A-4C5A-AAF2-766EC17578F8}" dt="2023-05-23T11:16:40.279" v="2707" actId="478"/>
          <ac:spMkLst>
            <pc:docMk/>
            <pc:sldMk cId="3443164548" sldId="354"/>
            <ac:spMk id="7" creationId="{4E1BA2DD-D5D0-6DCF-5261-73666212838C}"/>
          </ac:spMkLst>
        </pc:spChg>
        <pc:spChg chg="add mod">
          <ac:chgData name="alicia romero garcia" userId="16fda7e8489db15f" providerId="LiveId" clId="{048A37CB-FB0A-4C5A-AAF2-766EC17578F8}" dt="2023-05-23T19:07:44.840" v="4323" actId="1076"/>
          <ac:spMkLst>
            <pc:docMk/>
            <pc:sldMk cId="3443164548" sldId="354"/>
            <ac:spMk id="8" creationId="{77EA176B-FC71-17A6-884A-03B28DECFC42}"/>
          </ac:spMkLst>
        </pc:spChg>
        <pc:spChg chg="add mod">
          <ac:chgData name="alicia romero garcia" userId="16fda7e8489db15f" providerId="LiveId" clId="{048A37CB-FB0A-4C5A-AAF2-766EC17578F8}" dt="2023-05-23T22:14:21.733" v="4479" actId="1076"/>
          <ac:spMkLst>
            <pc:docMk/>
            <pc:sldMk cId="3443164548" sldId="354"/>
            <ac:spMk id="12" creationId="{C0018689-BEF6-6874-7331-0EF549924DBF}"/>
          </ac:spMkLst>
        </pc:spChg>
        <pc:spChg chg="add mod">
          <ac:chgData name="alicia romero garcia" userId="16fda7e8489db15f" providerId="LiveId" clId="{048A37CB-FB0A-4C5A-AAF2-766EC17578F8}" dt="2023-05-23T22:15:00.490" v="4495" actId="1076"/>
          <ac:spMkLst>
            <pc:docMk/>
            <pc:sldMk cId="3443164548" sldId="354"/>
            <ac:spMk id="14" creationId="{C007866B-BA07-EC01-BD88-42BB279E04ED}"/>
          </ac:spMkLst>
        </pc:spChg>
        <pc:cxnChg chg="add del mod">
          <ac:chgData name="alicia romero garcia" userId="16fda7e8489db15f" providerId="LiveId" clId="{048A37CB-FB0A-4C5A-AAF2-766EC17578F8}" dt="2023-05-23T22:13:57.764" v="4473" actId="478"/>
          <ac:cxnSpMkLst>
            <pc:docMk/>
            <pc:sldMk cId="3443164548" sldId="354"/>
            <ac:cxnSpMk id="7" creationId="{C044F6C6-AF46-8677-B651-A786F60312A2}"/>
          </ac:cxnSpMkLst>
        </pc:cxnChg>
        <pc:cxnChg chg="del">
          <ac:chgData name="alicia romero garcia" userId="16fda7e8489db15f" providerId="LiveId" clId="{048A37CB-FB0A-4C5A-AAF2-766EC17578F8}" dt="2023-05-23T11:16:36.905" v="2706" actId="478"/>
          <ac:cxnSpMkLst>
            <pc:docMk/>
            <pc:sldMk cId="3443164548" sldId="354"/>
            <ac:cxnSpMk id="9" creationId="{14708C56-45F7-2D95-2A35-52C34CC0F518}"/>
          </ac:cxnSpMkLst>
        </pc:cxnChg>
        <pc:cxnChg chg="add mod">
          <ac:chgData name="alicia romero garcia" userId="16fda7e8489db15f" providerId="LiveId" clId="{048A37CB-FB0A-4C5A-AAF2-766EC17578F8}" dt="2023-05-23T22:13:55.108" v="4471" actId="1076"/>
          <ac:cxnSpMkLst>
            <pc:docMk/>
            <pc:sldMk cId="3443164548" sldId="354"/>
            <ac:cxnSpMk id="9" creationId="{E610ACA8-6141-E860-DB43-954CC26BE60F}"/>
          </ac:cxnSpMkLst>
        </pc:cxnChg>
        <pc:cxnChg chg="add mod">
          <ac:chgData name="alicia romero garcia" userId="16fda7e8489db15f" providerId="LiveId" clId="{048A37CB-FB0A-4C5A-AAF2-766EC17578F8}" dt="2023-05-23T22:14:05.449" v="4475" actId="1076"/>
          <ac:cxnSpMkLst>
            <pc:docMk/>
            <pc:sldMk cId="3443164548" sldId="354"/>
            <ac:cxnSpMk id="11" creationId="{03E87F5B-0986-1C30-9152-0CEDE5415381}"/>
          </ac:cxnSpMkLst>
        </pc:cxnChg>
      </pc:sldChg>
      <pc:sldChg chg="addSp delSp modSp add del mod">
        <pc:chgData name="alicia romero garcia" userId="16fda7e8489db15f" providerId="LiveId" clId="{048A37CB-FB0A-4C5A-AAF2-766EC17578F8}" dt="2023-05-23T19:06:21.919" v="4311" actId="2696"/>
        <pc:sldMkLst>
          <pc:docMk/>
          <pc:sldMk cId="2659758962" sldId="355"/>
        </pc:sldMkLst>
        <pc:spChg chg="del">
          <ac:chgData name="alicia romero garcia" userId="16fda7e8489db15f" providerId="LiveId" clId="{048A37CB-FB0A-4C5A-AAF2-766EC17578F8}" dt="2023-05-23T11:20:44.653" v="3089" actId="478"/>
          <ac:spMkLst>
            <pc:docMk/>
            <pc:sldMk cId="2659758962" sldId="355"/>
            <ac:spMk id="2" creationId="{D7BC835A-CCFD-552C-E9C9-BFCE88B2954D}"/>
          </ac:spMkLst>
        </pc:spChg>
        <pc:spChg chg="del">
          <ac:chgData name="alicia romero garcia" userId="16fda7e8489db15f" providerId="LiveId" clId="{048A37CB-FB0A-4C5A-AAF2-766EC17578F8}" dt="2023-05-23T11:20:45.880" v="3090" actId="478"/>
          <ac:spMkLst>
            <pc:docMk/>
            <pc:sldMk cId="2659758962" sldId="355"/>
            <ac:spMk id="3" creationId="{4B6A1438-96AF-6EF1-64D6-A569029A6572}"/>
          </ac:spMkLst>
        </pc:spChg>
        <pc:spChg chg="mod">
          <ac:chgData name="alicia romero garcia" userId="16fda7e8489db15f" providerId="LiveId" clId="{048A37CB-FB0A-4C5A-AAF2-766EC17578F8}" dt="2023-05-23T11:20:49.768" v="3092" actId="1076"/>
          <ac:spMkLst>
            <pc:docMk/>
            <pc:sldMk cId="2659758962" sldId="355"/>
            <ac:spMk id="5" creationId="{E2042C18-0755-270C-EE7B-D8D93D94394F}"/>
          </ac:spMkLst>
        </pc:spChg>
        <pc:spChg chg="add mod">
          <ac:chgData name="alicia romero garcia" userId="16fda7e8489db15f" providerId="LiveId" clId="{048A37CB-FB0A-4C5A-AAF2-766EC17578F8}" dt="2023-05-23T11:24:25.446" v="3094" actId="1076"/>
          <ac:spMkLst>
            <pc:docMk/>
            <pc:sldMk cId="2659758962" sldId="355"/>
            <ac:spMk id="6" creationId="{C25DCC12-3FE3-BAE2-B807-9FFB513CB798}"/>
          </ac:spMkLst>
        </pc:spChg>
        <pc:spChg chg="add mod">
          <ac:chgData name="alicia romero garcia" userId="16fda7e8489db15f" providerId="LiveId" clId="{048A37CB-FB0A-4C5A-AAF2-766EC17578F8}" dt="2023-05-23T11:24:36.636" v="3096" actId="1076"/>
          <ac:spMkLst>
            <pc:docMk/>
            <pc:sldMk cId="2659758962" sldId="355"/>
            <ac:spMk id="7" creationId="{E574BC9B-5F01-A13C-3372-9F808D23890D}"/>
          </ac:spMkLst>
        </pc:spChg>
        <pc:spChg chg="del">
          <ac:chgData name="alicia romero garcia" userId="16fda7e8489db15f" providerId="LiveId" clId="{048A37CB-FB0A-4C5A-AAF2-766EC17578F8}" dt="2023-05-23T11:20:47.093" v="3091" actId="478"/>
          <ac:spMkLst>
            <pc:docMk/>
            <pc:sldMk cId="2659758962" sldId="355"/>
            <ac:spMk id="8" creationId="{77EA176B-FC71-17A6-884A-03B28DECFC42}"/>
          </ac:spMkLst>
        </pc:spChg>
      </pc:sldChg>
      <pc:sldChg chg="new del ord">
        <pc:chgData name="alicia romero garcia" userId="16fda7e8489db15f" providerId="LiveId" clId="{048A37CB-FB0A-4C5A-AAF2-766EC17578F8}" dt="2023-05-23T16:13:01.974" v="3295" actId="2696"/>
        <pc:sldMkLst>
          <pc:docMk/>
          <pc:sldMk cId="572489424" sldId="356"/>
        </pc:sldMkLst>
      </pc:sldChg>
      <pc:sldChg chg="addSp delSp modSp new mod ord modNotesTx">
        <pc:chgData name="alicia romero garcia" userId="16fda7e8489db15f" providerId="LiveId" clId="{048A37CB-FB0A-4C5A-AAF2-766EC17578F8}" dt="2023-05-25T15:25:27.746" v="4690"/>
        <pc:sldMkLst>
          <pc:docMk/>
          <pc:sldMk cId="1132799956" sldId="356"/>
        </pc:sldMkLst>
        <pc:spChg chg="del">
          <ac:chgData name="alicia romero garcia" userId="16fda7e8489db15f" providerId="LiveId" clId="{048A37CB-FB0A-4C5A-AAF2-766EC17578F8}" dt="2023-05-23T17:20:49.796" v="3338" actId="478"/>
          <ac:spMkLst>
            <pc:docMk/>
            <pc:sldMk cId="1132799956" sldId="356"/>
            <ac:spMk id="2" creationId="{2B399836-6602-C669-818B-AC58762A1FEA}"/>
          </ac:spMkLst>
        </pc:spChg>
        <pc:spChg chg="del">
          <ac:chgData name="alicia romero garcia" userId="16fda7e8489db15f" providerId="LiveId" clId="{048A37CB-FB0A-4C5A-AAF2-766EC17578F8}" dt="2023-05-23T17:20:52.671" v="3339" actId="478"/>
          <ac:spMkLst>
            <pc:docMk/>
            <pc:sldMk cId="1132799956" sldId="356"/>
            <ac:spMk id="3" creationId="{79FDA946-6F1D-FD83-3387-08B86CC477BA}"/>
          </ac:spMkLst>
        </pc:spChg>
        <pc:spChg chg="add del mod">
          <ac:chgData name="alicia romero garcia" userId="16fda7e8489db15f" providerId="LiveId" clId="{048A37CB-FB0A-4C5A-AAF2-766EC17578F8}" dt="2023-05-23T17:24:49.519" v="3342"/>
          <ac:spMkLst>
            <pc:docMk/>
            <pc:sldMk cId="1132799956" sldId="356"/>
            <ac:spMk id="4" creationId="{E8C77C69-47BF-64B0-978F-6C4D8675C956}"/>
          </ac:spMkLst>
        </pc:spChg>
        <pc:spChg chg="add mod">
          <ac:chgData name="alicia romero garcia" userId="16fda7e8489db15f" providerId="LiveId" clId="{048A37CB-FB0A-4C5A-AAF2-766EC17578F8}" dt="2023-05-23T17:27:03.630" v="3387" actId="20577"/>
          <ac:spMkLst>
            <pc:docMk/>
            <pc:sldMk cId="1132799956" sldId="356"/>
            <ac:spMk id="5" creationId="{129FBD8A-CB47-A123-01C6-E8829C24B767}"/>
          </ac:spMkLst>
        </pc:spChg>
        <pc:spChg chg="add mod">
          <ac:chgData name="alicia romero garcia" userId="16fda7e8489db15f" providerId="LiveId" clId="{048A37CB-FB0A-4C5A-AAF2-766EC17578F8}" dt="2023-05-23T17:36:24.344" v="3402" actId="1076"/>
          <ac:spMkLst>
            <pc:docMk/>
            <pc:sldMk cId="1132799956" sldId="356"/>
            <ac:spMk id="8" creationId="{B43BE997-96C3-F5E1-4E8E-732E2CD10EA5}"/>
          </ac:spMkLst>
        </pc:spChg>
        <pc:spChg chg="add del">
          <ac:chgData name="alicia romero garcia" userId="16fda7e8489db15f" providerId="LiveId" clId="{048A37CB-FB0A-4C5A-AAF2-766EC17578F8}" dt="2023-05-23T17:38:12.499" v="3411" actId="478"/>
          <ac:spMkLst>
            <pc:docMk/>
            <pc:sldMk cId="1132799956" sldId="356"/>
            <ac:spMk id="9" creationId="{0A6D5A5E-6C31-2BD2-6F87-16897C97FBA8}"/>
          </ac:spMkLst>
        </pc:spChg>
        <pc:spChg chg="add mod">
          <ac:chgData name="alicia romero garcia" userId="16fda7e8489db15f" providerId="LiveId" clId="{048A37CB-FB0A-4C5A-AAF2-766EC17578F8}" dt="2023-05-23T17:38:39.341" v="3416" actId="1582"/>
          <ac:spMkLst>
            <pc:docMk/>
            <pc:sldMk cId="1132799956" sldId="356"/>
            <ac:spMk id="10" creationId="{6205610A-F514-84BB-E8CD-F25C510676AA}"/>
          </ac:spMkLst>
        </pc:spChg>
        <pc:spChg chg="add mod">
          <ac:chgData name="alicia romero garcia" userId="16fda7e8489db15f" providerId="LiveId" clId="{048A37CB-FB0A-4C5A-AAF2-766EC17578F8}" dt="2023-05-23T17:39:23.435" v="3424" actId="1076"/>
          <ac:spMkLst>
            <pc:docMk/>
            <pc:sldMk cId="1132799956" sldId="356"/>
            <ac:spMk id="15" creationId="{43768FDB-5D80-88F9-414A-F3FE5BA78608}"/>
          </ac:spMkLst>
        </pc:spChg>
        <pc:picChg chg="add mod">
          <ac:chgData name="alicia romero garcia" userId="16fda7e8489db15f" providerId="LiveId" clId="{048A37CB-FB0A-4C5A-AAF2-766EC17578F8}" dt="2023-05-23T17:36:02.177" v="3398" actId="1076"/>
          <ac:picMkLst>
            <pc:docMk/>
            <pc:sldMk cId="1132799956" sldId="356"/>
            <ac:picMk id="6" creationId="{441F9CD8-0673-C380-8E28-90FB45A1DEC0}"/>
          </ac:picMkLst>
        </pc:picChg>
        <pc:picChg chg="add mod modCrop">
          <ac:chgData name="alicia romero garcia" userId="16fda7e8489db15f" providerId="LiveId" clId="{048A37CB-FB0A-4C5A-AAF2-766EC17578F8}" dt="2023-05-23T17:36:00.821" v="3397" actId="1076"/>
          <ac:picMkLst>
            <pc:docMk/>
            <pc:sldMk cId="1132799956" sldId="356"/>
            <ac:picMk id="7" creationId="{AF34180B-38D8-AAAB-B454-5039597AB491}"/>
          </ac:picMkLst>
        </pc:picChg>
        <pc:cxnChg chg="add mod">
          <ac:chgData name="alicia romero garcia" userId="16fda7e8489db15f" providerId="LiveId" clId="{048A37CB-FB0A-4C5A-AAF2-766EC17578F8}" dt="2023-05-23T17:39:08.218" v="3422" actId="1582"/>
          <ac:cxnSpMkLst>
            <pc:docMk/>
            <pc:sldMk cId="1132799956" sldId="356"/>
            <ac:cxnSpMk id="12" creationId="{42D53AA3-91D2-C12B-CA11-4CF7F249671F}"/>
          </ac:cxnSpMkLst>
        </pc:cxnChg>
      </pc:sldChg>
      <pc:sldChg chg="addSp delSp modSp add mod setBg modNotesTx">
        <pc:chgData name="alicia romero garcia" userId="16fda7e8489db15f" providerId="LiveId" clId="{048A37CB-FB0A-4C5A-AAF2-766EC17578F8}" dt="2023-05-25T15:25:16.747" v="4689"/>
        <pc:sldMkLst>
          <pc:docMk/>
          <pc:sldMk cId="1550684514" sldId="357"/>
        </pc:sldMkLst>
        <pc:spChg chg="mod">
          <ac:chgData name="alicia romero garcia" userId="16fda7e8489db15f" providerId="LiveId" clId="{048A37CB-FB0A-4C5A-AAF2-766EC17578F8}" dt="2023-05-23T17:25:15.175" v="3352" actId="1076"/>
          <ac:spMkLst>
            <pc:docMk/>
            <pc:sldMk cId="1550684514" sldId="357"/>
            <ac:spMk id="2" creationId="{5B38A5F6-0FEA-8D44-9A32-3F881F1310DB}"/>
          </ac:spMkLst>
        </pc:spChg>
        <pc:spChg chg="del mod">
          <ac:chgData name="alicia romero garcia" userId="16fda7e8489db15f" providerId="LiveId" clId="{048A37CB-FB0A-4C5A-AAF2-766EC17578F8}" dt="2023-05-23T17:25:10.298" v="3351" actId="478"/>
          <ac:spMkLst>
            <pc:docMk/>
            <pc:sldMk cId="1550684514" sldId="357"/>
            <ac:spMk id="8" creationId="{CD9C768D-5224-BF68-7349-DB8500E179DA}"/>
          </ac:spMkLst>
        </pc:spChg>
        <pc:spChg chg="del">
          <ac:chgData name="alicia romero garcia" userId="16fda7e8489db15f" providerId="LiveId" clId="{048A37CB-FB0A-4C5A-AAF2-766EC17578F8}" dt="2023-05-23T17:24:56.580" v="3344" actId="478"/>
          <ac:spMkLst>
            <pc:docMk/>
            <pc:sldMk cId="1550684514" sldId="357"/>
            <ac:spMk id="92" creationId="{00000000-0000-0000-0000-000000000000}"/>
          </ac:spMkLst>
        </pc:spChg>
        <pc:grpChg chg="del">
          <ac:chgData name="alicia romero garcia" userId="16fda7e8489db15f" providerId="LiveId" clId="{048A37CB-FB0A-4C5A-AAF2-766EC17578F8}" dt="2023-05-23T17:25:07.482" v="3349" actId="478"/>
          <ac:grpSpMkLst>
            <pc:docMk/>
            <pc:sldMk cId="1550684514" sldId="357"/>
            <ac:grpSpMk id="3" creationId="{4C1B79BA-32D8-5A58-BE50-A6E4CAC328E3}"/>
          </ac:grpSpMkLst>
        </pc:grpChg>
        <pc:picChg chg="add mod">
          <ac:chgData name="alicia romero garcia" userId="16fda7e8489db15f" providerId="LiveId" clId="{048A37CB-FB0A-4C5A-AAF2-766EC17578F8}" dt="2023-05-23T17:25:06.652" v="3348" actId="14100"/>
          <ac:picMkLst>
            <pc:docMk/>
            <pc:sldMk cId="1550684514" sldId="357"/>
            <ac:picMk id="10" creationId="{2CE5078C-C367-89A3-04E4-2E2BBD3BC53D}"/>
          </ac:picMkLst>
        </pc:picChg>
        <pc:picChg chg="del">
          <ac:chgData name="alicia romero garcia" userId="16fda7e8489db15f" providerId="LiveId" clId="{048A37CB-FB0A-4C5A-AAF2-766EC17578F8}" dt="2023-05-23T17:25:00.173" v="3345" actId="478"/>
          <ac:picMkLst>
            <pc:docMk/>
            <pc:sldMk cId="1550684514" sldId="357"/>
            <ac:picMk id="1026" creationId="{FA2D61CC-30BF-1957-A5A4-D2A04FDC8DE5}"/>
          </ac:picMkLst>
        </pc:picChg>
      </pc:sldChg>
      <pc:sldChg chg="addSp delSp modSp new mod setBg modNotesTx">
        <pc:chgData name="alicia romero garcia" userId="16fda7e8489db15f" providerId="LiveId" clId="{048A37CB-FB0A-4C5A-AAF2-766EC17578F8}" dt="2023-05-25T15:25:36.506" v="4691"/>
        <pc:sldMkLst>
          <pc:docMk/>
          <pc:sldMk cId="1100184649" sldId="358"/>
        </pc:sldMkLst>
        <pc:spChg chg="mod">
          <ac:chgData name="alicia romero garcia" userId="16fda7e8489db15f" providerId="LiveId" clId="{048A37CB-FB0A-4C5A-AAF2-766EC17578F8}" dt="2023-05-23T17:40:56.572" v="3438" actId="20577"/>
          <ac:spMkLst>
            <pc:docMk/>
            <pc:sldMk cId="1100184649" sldId="358"/>
            <ac:spMk id="2" creationId="{B87E0953-9BCA-5947-ED58-1B844256DE5E}"/>
          </ac:spMkLst>
        </pc:spChg>
        <pc:spChg chg="del">
          <ac:chgData name="alicia romero garcia" userId="16fda7e8489db15f" providerId="LiveId" clId="{048A37CB-FB0A-4C5A-AAF2-766EC17578F8}" dt="2023-05-23T17:39:51.573" v="3425" actId="478"/>
          <ac:spMkLst>
            <pc:docMk/>
            <pc:sldMk cId="1100184649" sldId="358"/>
            <ac:spMk id="3" creationId="{E4B0BF7C-2201-4032-E7E5-7E5ABDD97FA2}"/>
          </ac:spMkLst>
        </pc:spChg>
        <pc:spChg chg="add mod">
          <ac:chgData name="alicia romero garcia" userId="16fda7e8489db15f" providerId="LiveId" clId="{048A37CB-FB0A-4C5A-AAF2-766EC17578F8}" dt="2023-05-23T17:41:10.647" v="3440" actId="1076"/>
          <ac:spMkLst>
            <pc:docMk/>
            <pc:sldMk cId="1100184649" sldId="358"/>
            <ac:spMk id="6" creationId="{C79FB231-A722-F63A-D3F7-1251409EC7CD}"/>
          </ac:spMkLst>
        </pc:spChg>
        <pc:spChg chg="add mod">
          <ac:chgData name="alicia romero garcia" userId="16fda7e8489db15f" providerId="LiveId" clId="{048A37CB-FB0A-4C5A-AAF2-766EC17578F8}" dt="2023-05-23T17:41:39.785" v="3445" actId="207"/>
          <ac:spMkLst>
            <pc:docMk/>
            <pc:sldMk cId="1100184649" sldId="358"/>
            <ac:spMk id="7" creationId="{644CA6BB-0C0D-18B7-225D-26549F4AB117}"/>
          </ac:spMkLst>
        </pc:spChg>
        <pc:picChg chg="add mod">
          <ac:chgData name="alicia romero garcia" userId="16fda7e8489db15f" providerId="LiveId" clId="{048A37CB-FB0A-4C5A-AAF2-766EC17578F8}" dt="2023-05-23T17:39:57.034" v="3427" actId="1076"/>
          <ac:picMkLst>
            <pc:docMk/>
            <pc:sldMk cId="1100184649" sldId="358"/>
            <ac:picMk id="4" creationId="{4A3C34A9-5B49-337D-2EB0-E925ED1A6D8F}"/>
          </ac:picMkLst>
        </pc:picChg>
        <pc:picChg chg="add mod modCrop">
          <ac:chgData name="alicia romero garcia" userId="16fda7e8489db15f" providerId="LiveId" clId="{048A37CB-FB0A-4C5A-AAF2-766EC17578F8}" dt="2023-05-23T17:40:42.761" v="3436" actId="1076"/>
          <ac:picMkLst>
            <pc:docMk/>
            <pc:sldMk cId="1100184649" sldId="358"/>
            <ac:picMk id="5" creationId="{D16B345B-5981-13DD-F730-3B3AA42529A1}"/>
          </ac:picMkLst>
        </pc:picChg>
      </pc:sldChg>
      <pc:sldChg chg="addSp delSp modSp new mod modNotesTx">
        <pc:chgData name="alicia romero garcia" userId="16fda7e8489db15f" providerId="LiveId" clId="{048A37CB-FB0A-4C5A-AAF2-766EC17578F8}" dt="2023-05-25T15:25:48.722" v="4692"/>
        <pc:sldMkLst>
          <pc:docMk/>
          <pc:sldMk cId="1023364244" sldId="359"/>
        </pc:sldMkLst>
        <pc:spChg chg="del">
          <ac:chgData name="alicia romero garcia" userId="16fda7e8489db15f" providerId="LiveId" clId="{048A37CB-FB0A-4C5A-AAF2-766EC17578F8}" dt="2023-05-23T17:47:00.493" v="3446" actId="478"/>
          <ac:spMkLst>
            <pc:docMk/>
            <pc:sldMk cId="1023364244" sldId="359"/>
            <ac:spMk id="2" creationId="{91C53AE6-2B77-1714-21A7-E5C49586E29C}"/>
          </ac:spMkLst>
        </pc:spChg>
        <pc:spChg chg="del">
          <ac:chgData name="alicia romero garcia" userId="16fda7e8489db15f" providerId="LiveId" clId="{048A37CB-FB0A-4C5A-AAF2-766EC17578F8}" dt="2023-05-23T17:47:02.328" v="3447" actId="478"/>
          <ac:spMkLst>
            <pc:docMk/>
            <pc:sldMk cId="1023364244" sldId="359"/>
            <ac:spMk id="3" creationId="{4AC10C30-C2EF-4540-AC92-97BA76B041D9}"/>
          </ac:spMkLst>
        </pc:spChg>
        <pc:spChg chg="add mod">
          <ac:chgData name="alicia romero garcia" userId="16fda7e8489db15f" providerId="LiveId" clId="{048A37CB-FB0A-4C5A-AAF2-766EC17578F8}" dt="2023-05-24T09:14:13.134" v="4665" actId="20577"/>
          <ac:spMkLst>
            <pc:docMk/>
            <pc:sldMk cId="1023364244" sldId="359"/>
            <ac:spMk id="5" creationId="{5D01CA44-B6C8-D7F3-9936-25EE8C15F62C}"/>
          </ac:spMkLst>
        </pc:spChg>
        <pc:spChg chg="add del mod">
          <ac:chgData name="alicia romero garcia" userId="16fda7e8489db15f" providerId="LiveId" clId="{048A37CB-FB0A-4C5A-AAF2-766EC17578F8}" dt="2023-05-23T17:52:52.555" v="3487" actId="478"/>
          <ac:spMkLst>
            <pc:docMk/>
            <pc:sldMk cId="1023364244" sldId="359"/>
            <ac:spMk id="7" creationId="{067CBD7B-B1B9-1205-333C-ACC4921131A0}"/>
          </ac:spMkLst>
        </pc:spChg>
        <pc:spChg chg="add mod">
          <ac:chgData name="alicia romero garcia" userId="16fda7e8489db15f" providerId="LiveId" clId="{048A37CB-FB0A-4C5A-AAF2-766EC17578F8}" dt="2023-05-24T09:16:01.715" v="4667" actId="255"/>
          <ac:spMkLst>
            <pc:docMk/>
            <pc:sldMk cId="1023364244" sldId="359"/>
            <ac:spMk id="9" creationId="{7BFDE3AD-0D75-0955-47EB-9CEA35341E49}"/>
          </ac:spMkLst>
        </pc:spChg>
        <pc:spChg chg="add del mod">
          <ac:chgData name="alicia romero garcia" userId="16fda7e8489db15f" providerId="LiveId" clId="{048A37CB-FB0A-4C5A-AAF2-766EC17578F8}" dt="2023-05-23T17:59:52.962" v="3789" actId="478"/>
          <ac:spMkLst>
            <pc:docMk/>
            <pc:sldMk cId="1023364244" sldId="359"/>
            <ac:spMk id="10" creationId="{254F0A36-D403-F457-1B8C-0ACC8D3F839F}"/>
          </ac:spMkLst>
        </pc:spChg>
        <pc:spChg chg="add del mod">
          <ac:chgData name="alicia romero garcia" userId="16fda7e8489db15f" providerId="LiveId" clId="{048A37CB-FB0A-4C5A-AAF2-766EC17578F8}" dt="2023-05-23T18:30:51.392" v="4034" actId="478"/>
          <ac:spMkLst>
            <pc:docMk/>
            <pc:sldMk cId="1023364244" sldId="359"/>
            <ac:spMk id="14" creationId="{C5618162-FC1F-AE31-6D1A-D1CF33494DAE}"/>
          </ac:spMkLst>
        </pc:spChg>
        <pc:spChg chg="add del mod">
          <ac:chgData name="alicia romero garcia" userId="16fda7e8489db15f" providerId="LiveId" clId="{048A37CB-FB0A-4C5A-AAF2-766EC17578F8}" dt="2023-05-23T18:30:47.835" v="4032" actId="478"/>
          <ac:spMkLst>
            <pc:docMk/>
            <pc:sldMk cId="1023364244" sldId="359"/>
            <ac:spMk id="15" creationId="{F6B4F18F-B986-F187-27E4-0DA68603A10C}"/>
          </ac:spMkLst>
        </pc:spChg>
        <pc:spChg chg="add del mod ord">
          <ac:chgData name="alicia romero garcia" userId="16fda7e8489db15f" providerId="LiveId" clId="{048A37CB-FB0A-4C5A-AAF2-766EC17578F8}" dt="2023-05-23T18:30:49.222" v="4033" actId="478"/>
          <ac:spMkLst>
            <pc:docMk/>
            <pc:sldMk cId="1023364244" sldId="359"/>
            <ac:spMk id="16" creationId="{498925FB-6657-6450-08C8-9B4C1557CE10}"/>
          </ac:spMkLst>
        </pc:spChg>
        <pc:spChg chg="add del mod">
          <ac:chgData name="alicia romero garcia" userId="16fda7e8489db15f" providerId="LiveId" clId="{048A37CB-FB0A-4C5A-AAF2-766EC17578F8}" dt="2023-05-23T18:12:04.018" v="3902" actId="478"/>
          <ac:spMkLst>
            <pc:docMk/>
            <pc:sldMk cId="1023364244" sldId="359"/>
            <ac:spMk id="17" creationId="{4F69E02D-35E7-20FC-4AFC-2EFDC91EEEEF}"/>
          </ac:spMkLst>
        </pc:spChg>
        <pc:spChg chg="add mod">
          <ac:chgData name="alicia romero garcia" userId="16fda7e8489db15f" providerId="LiveId" clId="{048A37CB-FB0A-4C5A-AAF2-766EC17578F8}" dt="2023-05-24T09:13:00.072" v="4655" actId="1076"/>
          <ac:spMkLst>
            <pc:docMk/>
            <pc:sldMk cId="1023364244" sldId="359"/>
            <ac:spMk id="23" creationId="{00950BE4-A36A-F07B-5EAE-E98845150269}"/>
          </ac:spMkLst>
        </pc:spChg>
        <pc:spChg chg="add mod">
          <ac:chgData name="alicia romero garcia" userId="16fda7e8489db15f" providerId="LiveId" clId="{048A37CB-FB0A-4C5A-AAF2-766EC17578F8}" dt="2023-05-24T09:14:02.812" v="4661" actId="207"/>
          <ac:spMkLst>
            <pc:docMk/>
            <pc:sldMk cId="1023364244" sldId="359"/>
            <ac:spMk id="24" creationId="{C6E3EA2C-00B4-FFDA-B778-92FD1F7DB022}"/>
          </ac:spMkLst>
        </pc:spChg>
        <pc:picChg chg="add del mod modCrop">
          <ac:chgData name="alicia romero garcia" userId="16fda7e8489db15f" providerId="LiveId" clId="{048A37CB-FB0A-4C5A-AAF2-766EC17578F8}" dt="2023-05-23T17:53:55.326" v="3495" actId="478"/>
          <ac:picMkLst>
            <pc:docMk/>
            <pc:sldMk cId="1023364244" sldId="359"/>
            <ac:picMk id="4" creationId="{C3277CDE-3EA0-6377-076C-5454733A361C}"/>
          </ac:picMkLst>
        </pc:picChg>
        <pc:picChg chg="add del mod ord modCrop">
          <ac:chgData name="alicia romero garcia" userId="16fda7e8489db15f" providerId="LiveId" clId="{048A37CB-FB0A-4C5A-AAF2-766EC17578F8}" dt="2023-05-23T17:53:52.644" v="3494" actId="478"/>
          <ac:picMkLst>
            <pc:docMk/>
            <pc:sldMk cId="1023364244" sldId="359"/>
            <ac:picMk id="6" creationId="{ADCAEF19-743B-9907-9D41-EE383476A8C2}"/>
          </ac:picMkLst>
        </pc:picChg>
        <pc:picChg chg="add mod modCrop">
          <ac:chgData name="alicia romero garcia" userId="16fda7e8489db15f" providerId="LiveId" clId="{048A37CB-FB0A-4C5A-AAF2-766EC17578F8}" dt="2023-05-24T09:11:33.236" v="4637" actId="1076"/>
          <ac:picMkLst>
            <pc:docMk/>
            <pc:sldMk cId="1023364244" sldId="359"/>
            <ac:picMk id="8" creationId="{FE407269-D82C-82DC-4DE1-5149DD0BCBD4}"/>
          </ac:picMkLst>
        </pc:picChg>
        <pc:picChg chg="add mod modCrop">
          <ac:chgData name="alicia romero garcia" userId="16fda7e8489db15f" providerId="LiveId" clId="{048A37CB-FB0A-4C5A-AAF2-766EC17578F8}" dt="2023-05-24T09:12:19.298" v="4643" actId="1076"/>
          <ac:picMkLst>
            <pc:docMk/>
            <pc:sldMk cId="1023364244" sldId="359"/>
            <ac:picMk id="20" creationId="{1CA7AA19-010A-2B25-0C12-2B3DC2C7C742}"/>
          </ac:picMkLst>
        </pc:picChg>
        <pc:cxnChg chg="add del mod">
          <ac:chgData name="alicia romero garcia" userId="16fda7e8489db15f" providerId="LiveId" clId="{048A37CB-FB0A-4C5A-AAF2-766EC17578F8}" dt="2023-05-24T09:12:45.391" v="4653" actId="478"/>
          <ac:cxnSpMkLst>
            <pc:docMk/>
            <pc:sldMk cId="1023364244" sldId="359"/>
            <ac:cxnSpMk id="11" creationId="{4ACED158-C4DE-B29B-9F82-354A69DC41EF}"/>
          </ac:cxnSpMkLst>
        </pc:cxnChg>
        <pc:cxnChg chg="add mod">
          <ac:chgData name="alicia romero garcia" userId="16fda7e8489db15f" providerId="LiveId" clId="{048A37CB-FB0A-4C5A-AAF2-766EC17578F8}" dt="2023-05-24T09:12:35.050" v="4647" actId="1076"/>
          <ac:cxnSpMkLst>
            <pc:docMk/>
            <pc:sldMk cId="1023364244" sldId="359"/>
            <ac:cxnSpMk id="12" creationId="{39757A0D-0EC0-2284-9EBA-7983992A04F6}"/>
          </ac:cxnSpMkLst>
        </pc:cxnChg>
        <pc:cxnChg chg="add mod">
          <ac:chgData name="alicia romero garcia" userId="16fda7e8489db15f" providerId="LiveId" clId="{048A37CB-FB0A-4C5A-AAF2-766EC17578F8}" dt="2023-05-24T09:12:22.103" v="4644" actId="1076"/>
          <ac:cxnSpMkLst>
            <pc:docMk/>
            <pc:sldMk cId="1023364244" sldId="359"/>
            <ac:cxnSpMk id="18" creationId="{80F8E530-5223-85D0-8E8C-0E54DC433949}"/>
          </ac:cxnSpMkLst>
        </pc:cxnChg>
        <pc:cxnChg chg="add mod">
          <ac:chgData name="alicia romero garcia" userId="16fda7e8489db15f" providerId="LiveId" clId="{048A37CB-FB0A-4C5A-AAF2-766EC17578F8}" dt="2023-05-24T09:12:42.502" v="4649" actId="1076"/>
          <ac:cxnSpMkLst>
            <pc:docMk/>
            <pc:sldMk cId="1023364244" sldId="359"/>
            <ac:cxnSpMk id="22" creationId="{F5C89C64-D7C4-5736-FA8B-BEDEC3445CB9}"/>
          </ac:cxnSpMkLst>
        </pc:cxnChg>
      </pc:sldChg>
      <pc:sldChg chg="addSp delSp modSp new mod setBg modNotesTx">
        <pc:chgData name="alicia romero garcia" userId="16fda7e8489db15f" providerId="LiveId" clId="{048A37CB-FB0A-4C5A-AAF2-766EC17578F8}" dt="2023-05-25T15:26:12.600" v="4698"/>
        <pc:sldMkLst>
          <pc:docMk/>
          <pc:sldMk cId="568133441" sldId="360"/>
        </pc:sldMkLst>
        <pc:spChg chg="del">
          <ac:chgData name="alicia romero garcia" userId="16fda7e8489db15f" providerId="LiveId" clId="{048A37CB-FB0A-4C5A-AAF2-766EC17578F8}" dt="2023-05-23T18:18:57.188" v="3906" actId="478"/>
          <ac:spMkLst>
            <pc:docMk/>
            <pc:sldMk cId="568133441" sldId="360"/>
            <ac:spMk id="2" creationId="{71E0C248-00D9-48DB-BD7C-704188753C59}"/>
          </ac:spMkLst>
        </pc:spChg>
        <pc:spChg chg="del">
          <ac:chgData name="alicia romero garcia" userId="16fda7e8489db15f" providerId="LiveId" clId="{048A37CB-FB0A-4C5A-AAF2-766EC17578F8}" dt="2023-05-23T18:18:58.666" v="3907" actId="478"/>
          <ac:spMkLst>
            <pc:docMk/>
            <pc:sldMk cId="568133441" sldId="360"/>
            <ac:spMk id="3" creationId="{018A3142-42A1-1453-E372-4EE5E7EBA0A6}"/>
          </ac:spMkLst>
        </pc:spChg>
        <pc:spChg chg="add mod">
          <ac:chgData name="alicia romero garcia" userId="16fda7e8489db15f" providerId="LiveId" clId="{048A37CB-FB0A-4C5A-AAF2-766EC17578F8}" dt="2023-05-23T18:21:11.557" v="3940" actId="1076"/>
          <ac:spMkLst>
            <pc:docMk/>
            <pc:sldMk cId="568133441" sldId="360"/>
            <ac:spMk id="5" creationId="{DF851B11-5D4C-7BC2-460F-FE8914519AA2}"/>
          </ac:spMkLst>
        </pc:spChg>
        <pc:spChg chg="add mod ord">
          <ac:chgData name="alicia romero garcia" userId="16fda7e8489db15f" providerId="LiveId" clId="{048A37CB-FB0A-4C5A-AAF2-766EC17578F8}" dt="2023-05-23T18:21:09.083" v="3939" actId="14100"/>
          <ac:spMkLst>
            <pc:docMk/>
            <pc:sldMk cId="568133441" sldId="360"/>
            <ac:spMk id="6" creationId="{2AA819E0-04D6-F738-8C10-5287F75616AC}"/>
          </ac:spMkLst>
        </pc:spChg>
        <pc:spChg chg="add mod">
          <ac:chgData name="alicia romero garcia" userId="16fda7e8489db15f" providerId="LiveId" clId="{048A37CB-FB0A-4C5A-AAF2-766EC17578F8}" dt="2023-05-23T18:20:59.332" v="3936" actId="1076"/>
          <ac:spMkLst>
            <pc:docMk/>
            <pc:sldMk cId="568133441" sldId="360"/>
            <ac:spMk id="7" creationId="{2820BE45-6E86-B20F-C7D2-97245838C4B7}"/>
          </ac:spMkLst>
        </pc:spChg>
        <pc:spChg chg="add mod">
          <ac:chgData name="alicia romero garcia" userId="16fda7e8489db15f" providerId="LiveId" clId="{048A37CB-FB0A-4C5A-AAF2-766EC17578F8}" dt="2023-05-23T18:21:22.358" v="3942"/>
          <ac:spMkLst>
            <pc:docMk/>
            <pc:sldMk cId="568133441" sldId="360"/>
            <ac:spMk id="8" creationId="{FE4DCAE4-33C2-6791-87A1-6EE49F6CA023}"/>
          </ac:spMkLst>
        </pc:spChg>
        <pc:spChg chg="add mod">
          <ac:chgData name="alicia romero garcia" userId="16fda7e8489db15f" providerId="LiveId" clId="{048A37CB-FB0A-4C5A-AAF2-766EC17578F8}" dt="2023-05-23T18:22:26.884" v="3959" actId="1076"/>
          <ac:spMkLst>
            <pc:docMk/>
            <pc:sldMk cId="568133441" sldId="360"/>
            <ac:spMk id="10" creationId="{9FF2C8E8-DC70-4A94-B382-CFCC677CA04A}"/>
          </ac:spMkLst>
        </pc:spChg>
        <pc:spChg chg="add mod">
          <ac:chgData name="alicia romero garcia" userId="16fda7e8489db15f" providerId="LiveId" clId="{048A37CB-FB0A-4C5A-AAF2-766EC17578F8}" dt="2023-05-23T18:22:29.142" v="3960" actId="1076"/>
          <ac:spMkLst>
            <pc:docMk/>
            <pc:sldMk cId="568133441" sldId="360"/>
            <ac:spMk id="11" creationId="{6610D2A5-1643-7399-3C15-071E54F746A1}"/>
          </ac:spMkLst>
        </pc:spChg>
        <pc:spChg chg="add mod">
          <ac:chgData name="alicia romero garcia" userId="16fda7e8489db15f" providerId="LiveId" clId="{048A37CB-FB0A-4C5A-AAF2-766EC17578F8}" dt="2023-05-23T18:22:31.637" v="3961" actId="1076"/>
          <ac:spMkLst>
            <pc:docMk/>
            <pc:sldMk cId="568133441" sldId="360"/>
            <ac:spMk id="12" creationId="{F8D5716E-A765-9BA4-53A0-F9EBD91D478A}"/>
          </ac:spMkLst>
        </pc:spChg>
        <pc:picChg chg="add mod modCrop">
          <ac:chgData name="alicia romero garcia" userId="16fda7e8489db15f" providerId="LiveId" clId="{048A37CB-FB0A-4C5A-AAF2-766EC17578F8}" dt="2023-05-23T18:22:23.312" v="3958" actId="1076"/>
          <ac:picMkLst>
            <pc:docMk/>
            <pc:sldMk cId="568133441" sldId="360"/>
            <ac:picMk id="4" creationId="{7B295407-59B0-F52D-2EDB-EA3E40433579}"/>
          </ac:picMkLst>
        </pc:picChg>
      </pc:sldChg>
      <pc:sldChg chg="addSp delSp modSp new mod modNotesTx">
        <pc:chgData name="alicia romero garcia" userId="16fda7e8489db15f" providerId="LiveId" clId="{048A37CB-FB0A-4C5A-AAF2-766EC17578F8}" dt="2023-05-25T15:26:22.230" v="4699"/>
        <pc:sldMkLst>
          <pc:docMk/>
          <pc:sldMk cId="1526886253" sldId="361"/>
        </pc:sldMkLst>
        <pc:spChg chg="del mod">
          <ac:chgData name="alicia romero garcia" userId="16fda7e8489db15f" providerId="LiveId" clId="{048A37CB-FB0A-4C5A-AAF2-766EC17578F8}" dt="2023-05-23T18:25:19.184" v="3964" actId="478"/>
          <ac:spMkLst>
            <pc:docMk/>
            <pc:sldMk cId="1526886253" sldId="361"/>
            <ac:spMk id="2" creationId="{002E5DB1-29F6-16E5-42A2-1F6AEEE924D5}"/>
          </ac:spMkLst>
        </pc:spChg>
        <pc:spChg chg="del">
          <ac:chgData name="alicia romero garcia" userId="16fda7e8489db15f" providerId="LiveId" clId="{048A37CB-FB0A-4C5A-AAF2-766EC17578F8}" dt="2023-05-23T18:24:55.240" v="3963" actId="478"/>
          <ac:spMkLst>
            <pc:docMk/>
            <pc:sldMk cId="1526886253" sldId="361"/>
            <ac:spMk id="3" creationId="{C0EB1870-1355-5E54-EB81-7F2579BF8E1B}"/>
          </ac:spMkLst>
        </pc:spChg>
        <pc:spChg chg="add mod">
          <ac:chgData name="alicia romero garcia" userId="16fda7e8489db15f" providerId="LiveId" clId="{048A37CB-FB0A-4C5A-AAF2-766EC17578F8}" dt="2023-05-23T18:25:39.655" v="4013" actId="6549"/>
          <ac:spMkLst>
            <pc:docMk/>
            <pc:sldMk cId="1526886253" sldId="361"/>
            <ac:spMk id="5" creationId="{7B72550A-BF72-155B-B740-7C0D26636107}"/>
          </ac:spMkLst>
        </pc:spChg>
        <pc:spChg chg="add del">
          <ac:chgData name="alicia romero garcia" userId="16fda7e8489db15f" providerId="LiveId" clId="{048A37CB-FB0A-4C5A-AAF2-766EC17578F8}" dt="2023-05-23T18:29:44.827" v="4017" actId="478"/>
          <ac:spMkLst>
            <pc:docMk/>
            <pc:sldMk cId="1526886253" sldId="361"/>
            <ac:spMk id="7" creationId="{9FE56705-FF47-A1FD-1093-2560FC8F4F5E}"/>
          </ac:spMkLst>
        </pc:spChg>
        <pc:spChg chg="add del mod">
          <ac:chgData name="alicia romero garcia" userId="16fda7e8489db15f" providerId="LiveId" clId="{048A37CB-FB0A-4C5A-AAF2-766EC17578F8}" dt="2023-05-23T18:31:51.952" v="4050"/>
          <ac:spMkLst>
            <pc:docMk/>
            <pc:sldMk cId="1526886253" sldId="361"/>
            <ac:spMk id="11" creationId="{BFF530EB-3436-6330-EB28-8A376CA71102}"/>
          </ac:spMkLst>
        </pc:spChg>
        <pc:spChg chg="add mod">
          <ac:chgData name="alicia romero garcia" userId="16fda7e8489db15f" providerId="LiveId" clId="{048A37CB-FB0A-4C5A-AAF2-766EC17578F8}" dt="2023-05-23T19:07:05.427" v="4317" actId="207"/>
          <ac:spMkLst>
            <pc:docMk/>
            <pc:sldMk cId="1526886253" sldId="361"/>
            <ac:spMk id="13" creationId="{13757079-9DCC-556E-D0F8-E92D02F0BB4A}"/>
          </ac:spMkLst>
        </pc:spChg>
        <pc:spChg chg="add del">
          <ac:chgData name="alicia romero garcia" userId="16fda7e8489db15f" providerId="LiveId" clId="{048A37CB-FB0A-4C5A-AAF2-766EC17578F8}" dt="2023-05-23T18:32:39.767" v="4062" actId="478"/>
          <ac:spMkLst>
            <pc:docMk/>
            <pc:sldMk cId="1526886253" sldId="361"/>
            <ac:spMk id="15" creationId="{BE316678-CC34-7F57-A69F-DE8B31276B8B}"/>
          </ac:spMkLst>
        </pc:spChg>
        <pc:spChg chg="add del">
          <ac:chgData name="alicia romero garcia" userId="16fda7e8489db15f" providerId="LiveId" clId="{048A37CB-FB0A-4C5A-AAF2-766EC17578F8}" dt="2023-05-23T18:42:11.091" v="4092" actId="478"/>
          <ac:spMkLst>
            <pc:docMk/>
            <pc:sldMk cId="1526886253" sldId="361"/>
            <ac:spMk id="18" creationId="{8D6A0DA1-9897-FF1A-C4F0-1948F65A75D4}"/>
          </ac:spMkLst>
        </pc:spChg>
        <pc:spChg chg="add mod">
          <ac:chgData name="alicia romero garcia" userId="16fda7e8489db15f" providerId="LiveId" clId="{048A37CB-FB0A-4C5A-AAF2-766EC17578F8}" dt="2023-05-23T18:45:18.408" v="4135" actId="1076"/>
          <ac:spMkLst>
            <pc:docMk/>
            <pc:sldMk cId="1526886253" sldId="361"/>
            <ac:spMk id="20" creationId="{0D07132B-9F65-4CF3-C769-6FDF3D7E3E21}"/>
          </ac:spMkLst>
        </pc:spChg>
        <pc:spChg chg="add mod ord">
          <ac:chgData name="alicia romero garcia" userId="16fda7e8489db15f" providerId="LiveId" clId="{048A37CB-FB0A-4C5A-AAF2-766EC17578F8}" dt="2023-05-23T18:45:31.952" v="4139" actId="14100"/>
          <ac:spMkLst>
            <pc:docMk/>
            <pc:sldMk cId="1526886253" sldId="361"/>
            <ac:spMk id="21" creationId="{05E0630A-DE59-3EDD-C558-E61354B363DF}"/>
          </ac:spMkLst>
        </pc:spChg>
        <pc:picChg chg="add mod">
          <ac:chgData name="alicia romero garcia" userId="16fda7e8489db15f" providerId="LiveId" clId="{048A37CB-FB0A-4C5A-AAF2-766EC17578F8}" dt="2023-05-23T18:45:38.682" v="4140" actId="1076"/>
          <ac:picMkLst>
            <pc:docMk/>
            <pc:sldMk cId="1526886253" sldId="361"/>
            <ac:picMk id="4" creationId="{3E4140E0-FAC3-CC89-23D0-059C78C2D4E4}"/>
          </ac:picMkLst>
        </pc:picChg>
        <pc:picChg chg="add mod">
          <ac:chgData name="alicia romero garcia" userId="16fda7e8489db15f" providerId="LiveId" clId="{048A37CB-FB0A-4C5A-AAF2-766EC17578F8}" dt="2023-05-23T18:32:43.316" v="4063" actId="1076"/>
          <ac:picMkLst>
            <pc:docMk/>
            <pc:sldMk cId="1526886253" sldId="361"/>
            <ac:picMk id="8" creationId="{87DEC68D-422C-0C97-FD82-A920B744CFCB}"/>
          </ac:picMkLst>
        </pc:picChg>
        <pc:cxnChg chg="add mod">
          <ac:chgData name="alicia romero garcia" userId="16fda7e8489db15f" providerId="LiveId" clId="{048A37CB-FB0A-4C5A-AAF2-766EC17578F8}" dt="2023-05-23T18:33:12.427" v="4070" actId="14100"/>
          <ac:cxnSpMkLst>
            <pc:docMk/>
            <pc:sldMk cId="1526886253" sldId="361"/>
            <ac:cxnSpMk id="9" creationId="{26F54702-0884-C1D6-2B2A-19BD1A75C78D}"/>
          </ac:cxnSpMkLst>
        </pc:cxnChg>
        <pc:cxnChg chg="add mod">
          <ac:chgData name="alicia romero garcia" userId="16fda7e8489db15f" providerId="LiveId" clId="{048A37CB-FB0A-4C5A-AAF2-766EC17578F8}" dt="2023-05-23T18:32:50.411" v="4065" actId="1076"/>
          <ac:cxnSpMkLst>
            <pc:docMk/>
            <pc:sldMk cId="1526886253" sldId="361"/>
            <ac:cxnSpMk id="10" creationId="{D1718B86-CEFE-693B-3B78-552B259BB1C3}"/>
          </ac:cxnSpMkLst>
        </pc:cxnChg>
      </pc:sldChg>
      <pc:sldChg chg="addSp delSp modSp new mod setBg">
        <pc:chgData name="alicia romero garcia" userId="16fda7e8489db15f" providerId="LiveId" clId="{048A37CB-FB0A-4C5A-AAF2-766EC17578F8}" dt="2023-05-23T18:42:56.839" v="4111" actId="1076"/>
        <pc:sldMkLst>
          <pc:docMk/>
          <pc:sldMk cId="2889456637" sldId="362"/>
        </pc:sldMkLst>
        <pc:spChg chg="del">
          <ac:chgData name="alicia romero garcia" userId="16fda7e8489db15f" providerId="LiveId" clId="{048A37CB-FB0A-4C5A-AAF2-766EC17578F8}" dt="2023-05-23T18:41:10.137" v="4077" actId="478"/>
          <ac:spMkLst>
            <pc:docMk/>
            <pc:sldMk cId="2889456637" sldId="362"/>
            <ac:spMk id="2" creationId="{22FCA800-31C0-13D0-8CAA-9FF7376496F9}"/>
          </ac:spMkLst>
        </pc:spChg>
        <pc:spChg chg="del">
          <ac:chgData name="alicia romero garcia" userId="16fda7e8489db15f" providerId="LiveId" clId="{048A37CB-FB0A-4C5A-AAF2-766EC17578F8}" dt="2023-05-23T18:41:08.613" v="4076" actId="478"/>
          <ac:spMkLst>
            <pc:docMk/>
            <pc:sldMk cId="2889456637" sldId="362"/>
            <ac:spMk id="3" creationId="{843E8EFE-3847-16EC-AED5-E572552DDA8C}"/>
          </ac:spMkLst>
        </pc:spChg>
        <pc:spChg chg="add mod">
          <ac:chgData name="alicia romero garcia" userId="16fda7e8489db15f" providerId="LiveId" clId="{048A37CB-FB0A-4C5A-AAF2-766EC17578F8}" dt="2023-05-23T18:42:05.359" v="4091"/>
          <ac:spMkLst>
            <pc:docMk/>
            <pc:sldMk cId="2889456637" sldId="362"/>
            <ac:spMk id="6" creationId="{EE38CA79-103F-ED02-CACE-84DE930A5613}"/>
          </ac:spMkLst>
        </pc:spChg>
        <pc:spChg chg="add mod">
          <ac:chgData name="alicia romero garcia" userId="16fda7e8489db15f" providerId="LiveId" clId="{048A37CB-FB0A-4C5A-AAF2-766EC17578F8}" dt="2023-05-23T18:42:53.889" v="4110" actId="1076"/>
          <ac:spMkLst>
            <pc:docMk/>
            <pc:sldMk cId="2889456637" sldId="362"/>
            <ac:spMk id="7" creationId="{906272A8-B838-0941-3A60-189896B70990}"/>
          </ac:spMkLst>
        </pc:spChg>
        <pc:spChg chg="add mod">
          <ac:chgData name="alicia romero garcia" userId="16fda7e8489db15f" providerId="LiveId" clId="{048A37CB-FB0A-4C5A-AAF2-766EC17578F8}" dt="2023-05-23T18:42:56.839" v="4111" actId="1076"/>
          <ac:spMkLst>
            <pc:docMk/>
            <pc:sldMk cId="2889456637" sldId="362"/>
            <ac:spMk id="9" creationId="{B07ED6F6-A4B9-8F09-9A19-CFE50627CA7B}"/>
          </ac:spMkLst>
        </pc:spChg>
        <pc:picChg chg="add mod modCrop">
          <ac:chgData name="alicia romero garcia" userId="16fda7e8489db15f" providerId="LiveId" clId="{048A37CB-FB0A-4C5A-AAF2-766EC17578F8}" dt="2023-05-23T18:42:44.951" v="4108" actId="1076"/>
          <ac:picMkLst>
            <pc:docMk/>
            <pc:sldMk cId="2889456637" sldId="362"/>
            <ac:picMk id="4" creationId="{112D337B-B754-5A69-0DDC-FBCE97B35B2C}"/>
          </ac:picMkLst>
        </pc:picChg>
        <pc:picChg chg="add mod modCrop">
          <ac:chgData name="alicia romero garcia" userId="16fda7e8489db15f" providerId="LiveId" clId="{048A37CB-FB0A-4C5A-AAF2-766EC17578F8}" dt="2023-05-23T18:41:57.060" v="4089" actId="14100"/>
          <ac:picMkLst>
            <pc:docMk/>
            <pc:sldMk cId="2889456637" sldId="362"/>
            <ac:picMk id="5" creationId="{575C696C-5617-2A0F-93D0-CA3AA0CA8B59}"/>
          </ac:picMkLst>
        </pc:picChg>
      </pc:sldChg>
      <pc:sldChg chg="addSp delSp modSp new mod modNotesTx">
        <pc:chgData name="alicia romero garcia" userId="16fda7e8489db15f" providerId="LiveId" clId="{048A37CB-FB0A-4C5A-AAF2-766EC17578F8}" dt="2023-05-25T15:26:34.148" v="4700"/>
        <pc:sldMkLst>
          <pc:docMk/>
          <pc:sldMk cId="742528508" sldId="363"/>
        </pc:sldMkLst>
        <pc:spChg chg="del">
          <ac:chgData name="alicia romero garcia" userId="16fda7e8489db15f" providerId="LiveId" clId="{048A37CB-FB0A-4C5A-AAF2-766EC17578F8}" dt="2023-05-23T18:45:49.474" v="4142" actId="478"/>
          <ac:spMkLst>
            <pc:docMk/>
            <pc:sldMk cId="742528508" sldId="363"/>
            <ac:spMk id="2" creationId="{6B884FBA-CF6B-AD94-2934-B256E3070F98}"/>
          </ac:spMkLst>
        </pc:spChg>
        <pc:spChg chg="del">
          <ac:chgData name="alicia romero garcia" userId="16fda7e8489db15f" providerId="LiveId" clId="{048A37CB-FB0A-4C5A-AAF2-766EC17578F8}" dt="2023-05-23T18:45:51.352" v="4143" actId="478"/>
          <ac:spMkLst>
            <pc:docMk/>
            <pc:sldMk cId="742528508" sldId="363"/>
            <ac:spMk id="3" creationId="{483217C2-A8F0-0E38-6995-47C0595E5811}"/>
          </ac:spMkLst>
        </pc:spChg>
        <pc:spChg chg="add mod">
          <ac:chgData name="alicia romero garcia" userId="16fda7e8489db15f" providerId="LiveId" clId="{048A37CB-FB0A-4C5A-AAF2-766EC17578F8}" dt="2023-05-23T18:47:14.436" v="4171" actId="20577"/>
          <ac:spMkLst>
            <pc:docMk/>
            <pc:sldMk cId="742528508" sldId="363"/>
            <ac:spMk id="4" creationId="{66C06B82-B0C8-D688-8E7E-9A93FCC9AB15}"/>
          </ac:spMkLst>
        </pc:spChg>
        <pc:spChg chg="add mod">
          <ac:chgData name="alicia romero garcia" userId="16fda7e8489db15f" providerId="LiveId" clId="{048A37CB-FB0A-4C5A-AAF2-766EC17578F8}" dt="2023-05-23T18:50:39.074" v="4206" actId="20577"/>
          <ac:spMkLst>
            <pc:docMk/>
            <pc:sldMk cId="742528508" sldId="363"/>
            <ac:spMk id="10" creationId="{3F11E700-044C-663E-F601-FF2448DDAAFA}"/>
          </ac:spMkLst>
        </pc:spChg>
        <pc:spChg chg="add mod">
          <ac:chgData name="alicia romero garcia" userId="16fda7e8489db15f" providerId="LiveId" clId="{048A37CB-FB0A-4C5A-AAF2-766EC17578F8}" dt="2023-05-23T18:50:30.490" v="4202" actId="1076"/>
          <ac:spMkLst>
            <pc:docMk/>
            <pc:sldMk cId="742528508" sldId="363"/>
            <ac:spMk id="12" creationId="{D4F54961-E224-81EB-D4EE-03BCA853797D}"/>
          </ac:spMkLst>
        </pc:spChg>
        <pc:spChg chg="add mod">
          <ac:chgData name="alicia romero garcia" userId="16fda7e8489db15f" providerId="LiveId" clId="{048A37CB-FB0A-4C5A-AAF2-766EC17578F8}" dt="2023-05-23T18:51:31.431" v="4222" actId="20577"/>
          <ac:spMkLst>
            <pc:docMk/>
            <pc:sldMk cId="742528508" sldId="363"/>
            <ac:spMk id="15" creationId="{4B5D590B-7B9A-2A83-6229-D14C17F69CE9}"/>
          </ac:spMkLst>
        </pc:spChg>
        <pc:spChg chg="add mod">
          <ac:chgData name="alicia romero garcia" userId="16fda7e8489db15f" providerId="LiveId" clId="{048A37CB-FB0A-4C5A-AAF2-766EC17578F8}" dt="2023-05-24T10:36:08.105" v="4678" actId="1076"/>
          <ac:spMkLst>
            <pc:docMk/>
            <pc:sldMk cId="742528508" sldId="363"/>
            <ac:spMk id="16" creationId="{F4D63441-B764-9F94-28BF-D8185D6F6D3E}"/>
          </ac:spMkLst>
        </pc:spChg>
        <pc:picChg chg="add mod">
          <ac:chgData name="alicia romero garcia" userId="16fda7e8489db15f" providerId="LiveId" clId="{048A37CB-FB0A-4C5A-AAF2-766EC17578F8}" dt="2023-05-23T18:48:15.387" v="4177" actId="14100"/>
          <ac:picMkLst>
            <pc:docMk/>
            <pc:sldMk cId="742528508" sldId="363"/>
            <ac:picMk id="5" creationId="{DBE79AB8-D620-C9A2-15AD-8F599F567E20}"/>
          </ac:picMkLst>
        </pc:picChg>
        <pc:picChg chg="add mod">
          <ac:chgData name="alicia romero garcia" userId="16fda7e8489db15f" providerId="LiveId" clId="{048A37CB-FB0A-4C5A-AAF2-766EC17578F8}" dt="2023-05-23T18:48:24.016" v="4178" actId="1076"/>
          <ac:picMkLst>
            <pc:docMk/>
            <pc:sldMk cId="742528508" sldId="363"/>
            <ac:picMk id="6" creationId="{EE0E39BF-4A91-D1B8-D92B-F9C4B63E071F}"/>
          </ac:picMkLst>
        </pc:picChg>
        <pc:cxnChg chg="add mod">
          <ac:chgData name="alicia romero garcia" userId="16fda7e8489db15f" providerId="LiveId" clId="{048A37CB-FB0A-4C5A-AAF2-766EC17578F8}" dt="2023-05-23T18:50:28.113" v="4201" actId="1076"/>
          <ac:cxnSpMkLst>
            <pc:docMk/>
            <pc:sldMk cId="742528508" sldId="363"/>
            <ac:cxnSpMk id="7" creationId="{CAA2B236-362C-E8E5-61F3-B11FDE60C3AB}"/>
          </ac:cxnSpMkLst>
        </pc:cxnChg>
        <pc:cxnChg chg="add mod">
          <ac:chgData name="alicia romero garcia" userId="16fda7e8489db15f" providerId="LiveId" clId="{048A37CB-FB0A-4C5A-AAF2-766EC17578F8}" dt="2023-05-23T18:50:33.659" v="4203" actId="1076"/>
          <ac:cxnSpMkLst>
            <pc:docMk/>
            <pc:sldMk cId="742528508" sldId="363"/>
            <ac:cxnSpMk id="8" creationId="{5C193D4B-995A-E3C0-417F-64A5CA86C7B7}"/>
          </ac:cxnSpMkLst>
        </pc:cxnChg>
        <pc:cxnChg chg="add mod">
          <ac:chgData name="alicia romero garcia" userId="16fda7e8489db15f" providerId="LiveId" clId="{048A37CB-FB0A-4C5A-AAF2-766EC17578F8}" dt="2023-05-23T18:50:51.023" v="4208" actId="14100"/>
          <ac:cxnSpMkLst>
            <pc:docMk/>
            <pc:sldMk cId="742528508" sldId="363"/>
            <ac:cxnSpMk id="9" creationId="{16157EAF-B196-8A26-7551-637E010889A7}"/>
          </ac:cxnSpMkLst>
        </pc:cxnChg>
      </pc:sldChg>
      <pc:sldChg chg="addSp delSp modSp add mod setBg modNotesTx">
        <pc:chgData name="alicia romero garcia" userId="16fda7e8489db15f" providerId="LiveId" clId="{048A37CB-FB0A-4C5A-AAF2-766EC17578F8}" dt="2023-05-25T15:26:44.228" v="4701"/>
        <pc:sldMkLst>
          <pc:docMk/>
          <pc:sldMk cId="3386449916" sldId="364"/>
        </pc:sldMkLst>
        <pc:spChg chg="add mod">
          <ac:chgData name="alicia romero garcia" userId="16fda7e8489db15f" providerId="LiveId" clId="{048A37CB-FB0A-4C5A-AAF2-766EC17578F8}" dt="2023-05-23T18:54:24.215" v="4270" actId="20577"/>
          <ac:spMkLst>
            <pc:docMk/>
            <pc:sldMk cId="3386449916" sldId="364"/>
            <ac:spMk id="3" creationId="{4D943027-22C8-FBB7-912A-647DB3641DF4}"/>
          </ac:spMkLst>
        </pc:spChg>
        <pc:spChg chg="del mod">
          <ac:chgData name="alicia romero garcia" userId="16fda7e8489db15f" providerId="LiveId" clId="{048A37CB-FB0A-4C5A-AAF2-766EC17578F8}" dt="2023-05-23T18:53:29.673" v="4259" actId="478"/>
          <ac:spMkLst>
            <pc:docMk/>
            <pc:sldMk cId="3386449916" sldId="364"/>
            <ac:spMk id="10" creationId="{3F11E700-044C-663E-F601-FF2448DDAAFA}"/>
          </ac:spMkLst>
        </pc:spChg>
        <pc:spChg chg="add mod">
          <ac:chgData name="alicia romero garcia" userId="16fda7e8489db15f" providerId="LiveId" clId="{048A37CB-FB0A-4C5A-AAF2-766EC17578F8}" dt="2023-05-23T18:55:36.626" v="4297" actId="255"/>
          <ac:spMkLst>
            <pc:docMk/>
            <pc:sldMk cId="3386449916" sldId="364"/>
            <ac:spMk id="11" creationId="{1BB67B3C-2C35-12E1-B756-879E5A3FD763}"/>
          </ac:spMkLst>
        </pc:spChg>
        <pc:spChg chg="mod">
          <ac:chgData name="alicia romero garcia" userId="16fda7e8489db15f" providerId="LiveId" clId="{048A37CB-FB0A-4C5A-AAF2-766EC17578F8}" dt="2023-05-23T19:07:19.629" v="4319" actId="207"/>
          <ac:spMkLst>
            <pc:docMk/>
            <pc:sldMk cId="3386449916" sldId="364"/>
            <ac:spMk id="12" creationId="{D4F54961-E224-81EB-D4EE-03BCA853797D}"/>
          </ac:spMkLst>
        </pc:spChg>
        <pc:spChg chg="del">
          <ac:chgData name="alicia romero garcia" userId="16fda7e8489db15f" providerId="LiveId" clId="{048A37CB-FB0A-4C5A-AAF2-766EC17578F8}" dt="2023-05-23T18:53:27.721" v="4258" actId="478"/>
          <ac:spMkLst>
            <pc:docMk/>
            <pc:sldMk cId="3386449916" sldId="364"/>
            <ac:spMk id="15" creationId="{4B5D590B-7B9A-2A83-6229-D14C17F69CE9}"/>
          </ac:spMkLst>
        </pc:spChg>
        <pc:picChg chg="add mod">
          <ac:chgData name="alicia romero garcia" userId="16fda7e8489db15f" providerId="LiveId" clId="{048A37CB-FB0A-4C5A-AAF2-766EC17578F8}" dt="2023-05-23T18:56:13.044" v="4310" actId="1076"/>
          <ac:picMkLst>
            <pc:docMk/>
            <pc:sldMk cId="3386449916" sldId="364"/>
            <ac:picMk id="2" creationId="{CFF1D7D3-4286-8AC6-8D94-FC48F843AFE0}"/>
          </ac:picMkLst>
        </pc:picChg>
        <pc:picChg chg="del">
          <ac:chgData name="alicia romero garcia" userId="16fda7e8489db15f" providerId="LiveId" clId="{048A37CB-FB0A-4C5A-AAF2-766EC17578F8}" dt="2023-05-23T18:51:41.945" v="4224" actId="478"/>
          <ac:picMkLst>
            <pc:docMk/>
            <pc:sldMk cId="3386449916" sldId="364"/>
            <ac:picMk id="5" creationId="{DBE79AB8-D620-C9A2-15AD-8F599F567E20}"/>
          </ac:picMkLst>
        </pc:picChg>
        <pc:picChg chg="del">
          <ac:chgData name="alicia romero garcia" userId="16fda7e8489db15f" providerId="LiveId" clId="{048A37CB-FB0A-4C5A-AAF2-766EC17578F8}" dt="2023-05-23T18:51:43.100" v="4225" actId="478"/>
          <ac:picMkLst>
            <pc:docMk/>
            <pc:sldMk cId="3386449916" sldId="364"/>
            <ac:picMk id="6" creationId="{EE0E39BF-4A91-D1B8-D92B-F9C4B63E071F}"/>
          </ac:picMkLst>
        </pc:picChg>
        <pc:cxnChg chg="del">
          <ac:chgData name="alicia romero garcia" userId="16fda7e8489db15f" providerId="LiveId" clId="{048A37CB-FB0A-4C5A-AAF2-766EC17578F8}" dt="2023-05-23T18:52:09.189" v="4230" actId="478"/>
          <ac:cxnSpMkLst>
            <pc:docMk/>
            <pc:sldMk cId="3386449916" sldId="364"/>
            <ac:cxnSpMk id="7" creationId="{CAA2B236-362C-E8E5-61F3-B11FDE60C3AB}"/>
          </ac:cxnSpMkLst>
        </pc:cxnChg>
        <pc:cxnChg chg="del">
          <ac:chgData name="alicia romero garcia" userId="16fda7e8489db15f" providerId="LiveId" clId="{048A37CB-FB0A-4C5A-AAF2-766EC17578F8}" dt="2023-05-23T18:52:10.498" v="4231" actId="478"/>
          <ac:cxnSpMkLst>
            <pc:docMk/>
            <pc:sldMk cId="3386449916" sldId="364"/>
            <ac:cxnSpMk id="8" creationId="{5C193D4B-995A-E3C0-417F-64A5CA86C7B7}"/>
          </ac:cxnSpMkLst>
        </pc:cxnChg>
        <pc:cxnChg chg="del">
          <ac:chgData name="alicia romero garcia" userId="16fda7e8489db15f" providerId="LiveId" clId="{048A37CB-FB0A-4C5A-AAF2-766EC17578F8}" dt="2023-05-23T18:52:11.747" v="4232" actId="478"/>
          <ac:cxnSpMkLst>
            <pc:docMk/>
            <pc:sldMk cId="3386449916" sldId="364"/>
            <ac:cxnSpMk id="9" creationId="{16157EAF-B196-8A26-7551-637E010889A7}"/>
          </ac:cxnSpMkLst>
        </pc:cxnChg>
      </pc:sldChg>
      <pc:sldChg chg="addSp delSp modSp add mod setBg modNotesTx">
        <pc:chgData name="alicia romero garcia" userId="16fda7e8489db15f" providerId="LiveId" clId="{048A37CB-FB0A-4C5A-AAF2-766EC17578F8}" dt="2023-05-25T15:27:13.503" v="4703"/>
        <pc:sldMkLst>
          <pc:docMk/>
          <pc:sldMk cId="3540316327" sldId="365"/>
        </pc:sldMkLst>
        <pc:spChg chg="del">
          <ac:chgData name="alicia romero garcia" userId="16fda7e8489db15f" providerId="LiveId" clId="{048A37CB-FB0A-4C5A-AAF2-766EC17578F8}" dt="2023-05-23T22:01:16.285" v="4343" actId="478"/>
          <ac:spMkLst>
            <pc:docMk/>
            <pc:sldMk cId="3540316327" sldId="365"/>
            <ac:spMk id="2" creationId="{D7BC835A-CCFD-552C-E9C9-BFCE88B2954D}"/>
          </ac:spMkLst>
        </pc:spChg>
        <pc:spChg chg="del">
          <ac:chgData name="alicia romero garcia" userId="16fda7e8489db15f" providerId="LiveId" clId="{048A37CB-FB0A-4C5A-AAF2-766EC17578F8}" dt="2023-05-23T22:01:17.927" v="4344" actId="478"/>
          <ac:spMkLst>
            <pc:docMk/>
            <pc:sldMk cId="3540316327" sldId="365"/>
            <ac:spMk id="3" creationId="{4B6A1438-96AF-6EF1-64D6-A569029A6572}"/>
          </ac:spMkLst>
        </pc:spChg>
        <pc:spChg chg="del">
          <ac:chgData name="alicia romero garcia" userId="16fda7e8489db15f" providerId="LiveId" clId="{048A37CB-FB0A-4C5A-AAF2-766EC17578F8}" dt="2023-05-23T22:01:10.689" v="4341" actId="478"/>
          <ac:spMkLst>
            <pc:docMk/>
            <pc:sldMk cId="3540316327" sldId="365"/>
            <ac:spMk id="5" creationId="{E2042C18-0755-270C-EE7B-D8D93D94394F}"/>
          </ac:spMkLst>
        </pc:spChg>
        <pc:spChg chg="add mod ord">
          <ac:chgData name="alicia romero garcia" userId="16fda7e8489db15f" providerId="LiveId" clId="{048A37CB-FB0A-4C5A-AAF2-766EC17578F8}" dt="2023-05-23T22:15:17.857" v="4500" actId="1076"/>
          <ac:spMkLst>
            <pc:docMk/>
            <pc:sldMk cId="3540316327" sldId="365"/>
            <ac:spMk id="7" creationId="{BBAD969D-3140-A796-8C91-216D8EC9C9B4}"/>
          </ac:spMkLst>
        </pc:spChg>
        <pc:spChg chg="del">
          <ac:chgData name="alicia romero garcia" userId="16fda7e8489db15f" providerId="LiveId" clId="{048A37CB-FB0A-4C5A-AAF2-766EC17578F8}" dt="2023-05-23T22:01:19.125" v="4345" actId="478"/>
          <ac:spMkLst>
            <pc:docMk/>
            <pc:sldMk cId="3540316327" sldId="365"/>
            <ac:spMk id="8" creationId="{77EA176B-FC71-17A6-884A-03B28DECFC42}"/>
          </ac:spMkLst>
        </pc:spChg>
        <pc:spChg chg="add mod">
          <ac:chgData name="alicia romero garcia" userId="16fda7e8489db15f" providerId="LiveId" clId="{048A37CB-FB0A-4C5A-AAF2-766EC17578F8}" dt="2023-05-23T22:15:13.456" v="4499" actId="1076"/>
          <ac:spMkLst>
            <pc:docMk/>
            <pc:sldMk cId="3540316327" sldId="365"/>
            <ac:spMk id="9" creationId="{48A7B926-5ECA-42CF-C31F-932F7F1AF9EF}"/>
          </ac:spMkLst>
        </pc:spChg>
        <pc:spChg chg="add mod">
          <ac:chgData name="alicia romero garcia" userId="16fda7e8489db15f" providerId="LiveId" clId="{048A37CB-FB0A-4C5A-AAF2-766EC17578F8}" dt="2023-05-23T22:15:22.650" v="4501" actId="1076"/>
          <ac:spMkLst>
            <pc:docMk/>
            <pc:sldMk cId="3540316327" sldId="365"/>
            <ac:spMk id="11" creationId="{A5E77519-6204-9D7C-B948-8D1025C8F077}"/>
          </ac:spMkLst>
        </pc:spChg>
        <pc:picChg chg="add mod">
          <ac:chgData name="alicia romero garcia" userId="16fda7e8489db15f" providerId="LiveId" clId="{048A37CB-FB0A-4C5A-AAF2-766EC17578F8}" dt="2023-05-23T22:15:10.958" v="4498" actId="1076"/>
          <ac:picMkLst>
            <pc:docMk/>
            <pc:sldMk cId="3540316327" sldId="365"/>
            <ac:picMk id="6" creationId="{0F120AE6-291A-3F6E-B12D-A64F1732D86E}"/>
          </ac:picMkLst>
        </pc:picChg>
        <pc:picChg chg="add mod">
          <ac:chgData name="alicia romero garcia" userId="16fda7e8489db15f" providerId="LiveId" clId="{048A37CB-FB0A-4C5A-AAF2-766EC17578F8}" dt="2023-05-23T22:15:24.515" v="4502" actId="1076"/>
          <ac:picMkLst>
            <pc:docMk/>
            <pc:sldMk cId="3540316327" sldId="365"/>
            <ac:picMk id="10" creationId="{05BF44CC-42CF-0040-1A28-099008A535ED}"/>
          </ac:picMkLst>
        </pc:picChg>
        <pc:cxnChg chg="add del mod">
          <ac:chgData name="alicia romero garcia" userId="16fda7e8489db15f" providerId="LiveId" clId="{048A37CB-FB0A-4C5A-AAF2-766EC17578F8}" dt="2023-05-23T22:09:23.691" v="4385" actId="478"/>
          <ac:cxnSpMkLst>
            <pc:docMk/>
            <pc:sldMk cId="3540316327" sldId="365"/>
            <ac:cxnSpMk id="12" creationId="{B740CF31-F1DF-3D4A-8832-D4FF04B93FA7}"/>
          </ac:cxnSpMkLst>
        </pc:cxnChg>
        <pc:cxnChg chg="add del mod">
          <ac:chgData name="alicia romero garcia" userId="16fda7e8489db15f" providerId="LiveId" clId="{048A37CB-FB0A-4C5A-AAF2-766EC17578F8}" dt="2023-05-23T22:09:25.615" v="4386" actId="478"/>
          <ac:cxnSpMkLst>
            <pc:docMk/>
            <pc:sldMk cId="3540316327" sldId="365"/>
            <ac:cxnSpMk id="15" creationId="{ADD89FB2-F46F-F93F-EBBB-F407DAC319EE}"/>
          </ac:cxnSpMkLst>
        </pc:cxnChg>
      </pc:sldChg>
      <pc:sldChg chg="addSp delSp modSp new mod">
        <pc:chgData name="alicia romero garcia" userId="16fda7e8489db15f" providerId="LiveId" clId="{048A37CB-FB0A-4C5A-AAF2-766EC17578F8}" dt="2023-05-24T09:31:36.870" v="4673" actId="20577"/>
        <pc:sldMkLst>
          <pc:docMk/>
          <pc:sldMk cId="2444459253" sldId="366"/>
        </pc:sldMkLst>
        <pc:spChg chg="mod">
          <ac:chgData name="alicia romero garcia" userId="16fda7e8489db15f" providerId="LiveId" clId="{048A37CB-FB0A-4C5A-AAF2-766EC17578F8}" dt="2023-05-23T22:15:50.424" v="4516" actId="1076"/>
          <ac:spMkLst>
            <pc:docMk/>
            <pc:sldMk cId="2444459253" sldId="366"/>
            <ac:spMk id="2" creationId="{F1EF6928-3AE3-8784-FAE1-53DF98B3A66F}"/>
          </ac:spMkLst>
        </pc:spChg>
        <pc:spChg chg="del">
          <ac:chgData name="alicia romero garcia" userId="16fda7e8489db15f" providerId="LiveId" clId="{048A37CB-FB0A-4C5A-AAF2-766EC17578F8}" dt="2023-05-23T22:15:52.603" v="4517" actId="478"/>
          <ac:spMkLst>
            <pc:docMk/>
            <pc:sldMk cId="2444459253" sldId="366"/>
            <ac:spMk id="3" creationId="{FF17B4EC-531B-47EA-C85B-CC1B3D327279}"/>
          </ac:spMkLst>
        </pc:spChg>
        <pc:spChg chg="add mod">
          <ac:chgData name="alicia romero garcia" userId="16fda7e8489db15f" providerId="LiveId" clId="{048A37CB-FB0A-4C5A-AAF2-766EC17578F8}" dt="2023-05-24T09:31:36.870" v="4673" actId="20577"/>
          <ac:spMkLst>
            <pc:docMk/>
            <pc:sldMk cId="2444459253" sldId="366"/>
            <ac:spMk id="5" creationId="{59226B56-7840-763B-C87F-B7056A6058CF}"/>
          </ac:spMkLst>
        </pc:spChg>
        <pc:spChg chg="add del">
          <ac:chgData name="alicia romero garcia" userId="16fda7e8489db15f" providerId="LiveId" clId="{048A37CB-FB0A-4C5A-AAF2-766EC17578F8}" dt="2023-05-24T08:31:52.549" v="4576"/>
          <ac:spMkLst>
            <pc:docMk/>
            <pc:sldMk cId="2444459253" sldId="366"/>
            <ac:spMk id="6" creationId="{E44BB6ED-0F3F-1828-22DE-BF7D1088EDB6}"/>
          </ac:spMkLst>
        </pc:spChg>
      </pc:sldChg>
      <pc:sldChg chg="addSp delSp modSp new mod">
        <pc:chgData name="alicia romero garcia" userId="16fda7e8489db15f" providerId="LiveId" clId="{048A37CB-FB0A-4C5A-AAF2-766EC17578F8}" dt="2023-05-23T22:16:49.300" v="4544" actId="1076"/>
        <pc:sldMkLst>
          <pc:docMk/>
          <pc:sldMk cId="2817874427" sldId="367"/>
        </pc:sldMkLst>
        <pc:spChg chg="del">
          <ac:chgData name="alicia romero garcia" userId="16fda7e8489db15f" providerId="LiveId" clId="{048A37CB-FB0A-4C5A-AAF2-766EC17578F8}" dt="2023-05-23T22:15:58.485" v="4519" actId="478"/>
          <ac:spMkLst>
            <pc:docMk/>
            <pc:sldMk cId="2817874427" sldId="367"/>
            <ac:spMk id="2" creationId="{68821048-DDF2-5997-5851-156AB9D46F68}"/>
          </ac:spMkLst>
        </pc:spChg>
        <pc:spChg chg="del">
          <ac:chgData name="alicia romero garcia" userId="16fda7e8489db15f" providerId="LiveId" clId="{048A37CB-FB0A-4C5A-AAF2-766EC17578F8}" dt="2023-05-23T22:16:00.019" v="4520" actId="478"/>
          <ac:spMkLst>
            <pc:docMk/>
            <pc:sldMk cId="2817874427" sldId="367"/>
            <ac:spMk id="3" creationId="{8DA89169-9DB6-21FE-BF2A-70B59C0817D1}"/>
          </ac:spMkLst>
        </pc:spChg>
        <pc:spChg chg="add mod">
          <ac:chgData name="alicia romero garcia" userId="16fda7e8489db15f" providerId="LiveId" clId="{048A37CB-FB0A-4C5A-AAF2-766EC17578F8}" dt="2023-05-23T22:16:49.300" v="4544" actId="1076"/>
          <ac:spMkLst>
            <pc:docMk/>
            <pc:sldMk cId="2817874427" sldId="367"/>
            <ac:spMk id="4" creationId="{FF78DF8D-DC9C-8608-25A6-CBD4E9C1461F}"/>
          </ac:spMkLst>
        </pc:spChg>
      </pc:sldChg>
      <pc:sldChg chg="addSp delSp modSp new mod">
        <pc:chgData name="alicia romero garcia" userId="16fda7e8489db15f" providerId="LiveId" clId="{048A37CB-FB0A-4C5A-AAF2-766EC17578F8}" dt="2023-05-24T09:03:27.159" v="4624" actId="20577"/>
        <pc:sldMkLst>
          <pc:docMk/>
          <pc:sldMk cId="2989840708" sldId="368"/>
        </pc:sldMkLst>
        <pc:spChg chg="del">
          <ac:chgData name="alicia romero garcia" userId="16fda7e8489db15f" providerId="LiveId" clId="{048A37CB-FB0A-4C5A-AAF2-766EC17578F8}" dt="2023-05-24T09:03:06.487" v="4611" actId="478"/>
          <ac:spMkLst>
            <pc:docMk/>
            <pc:sldMk cId="2989840708" sldId="368"/>
            <ac:spMk id="2" creationId="{B5947CEC-B95D-E47E-1131-EB79304F2F75}"/>
          </ac:spMkLst>
        </pc:spChg>
        <pc:spChg chg="del mod">
          <ac:chgData name="alicia romero garcia" userId="16fda7e8489db15f" providerId="LiveId" clId="{048A37CB-FB0A-4C5A-AAF2-766EC17578F8}" dt="2023-05-24T09:03:08.179" v="4613" actId="478"/>
          <ac:spMkLst>
            <pc:docMk/>
            <pc:sldMk cId="2989840708" sldId="368"/>
            <ac:spMk id="3" creationId="{F097C581-1EE9-E2E5-6AE5-16431A4B9F57}"/>
          </ac:spMkLst>
        </pc:spChg>
        <pc:spChg chg="add mod">
          <ac:chgData name="alicia romero garcia" userId="16fda7e8489db15f" providerId="LiveId" clId="{048A37CB-FB0A-4C5A-AAF2-766EC17578F8}" dt="2023-05-24T09:03:27.159" v="4624" actId="20577"/>
          <ac:spMkLst>
            <pc:docMk/>
            <pc:sldMk cId="2989840708" sldId="368"/>
            <ac:spMk id="4" creationId="{77E4F013-E898-D4A2-838D-ACFD7ECC25DC}"/>
          </ac:spMkLst>
        </pc:spChg>
      </pc:sldChg>
      <pc:sldMasterChg chg="del delSldLayout">
        <pc:chgData name="alicia romero garcia" userId="16fda7e8489db15f" providerId="LiveId" clId="{048A37CB-FB0A-4C5A-AAF2-766EC17578F8}" dt="2023-05-23T17:09:56.421" v="3336" actId="2696"/>
        <pc:sldMasterMkLst>
          <pc:docMk/>
          <pc:sldMasterMk cId="1788353970" sldId="2147483648"/>
        </pc:sldMasterMkLst>
        <pc:sldLayoutChg chg="del">
          <pc:chgData name="alicia romero garcia" userId="16fda7e8489db15f" providerId="LiveId" clId="{048A37CB-FB0A-4C5A-AAF2-766EC17578F8}" dt="2023-05-23T17:09:56.421" v="3336" actId="2696"/>
          <pc:sldLayoutMkLst>
            <pc:docMk/>
            <pc:sldMasterMk cId="1788353970" sldId="2147483648"/>
            <pc:sldLayoutMk cId="4062460032" sldId="2147483653"/>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1476947594" sldId="2147483654"/>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2875107226" sldId="2147483655"/>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799200540" sldId="2147483656"/>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435165984" sldId="2147483657"/>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3190691122" sldId="2147483660"/>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4176816841" sldId="2147483661"/>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2577397296" sldId="2147483662"/>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340031949" sldId="2147483663"/>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1521339908" sldId="2147483664"/>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1641840492" sldId="2147483665"/>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340618134" sldId="2147483666"/>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4008048339" sldId="2147483667"/>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2541777170" sldId="2147483668"/>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4004106113" sldId="2147483669"/>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2333783536" sldId="2147483670"/>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1493116435" sldId="2147483671"/>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1466626948" sldId="2147483672"/>
          </pc:sldLayoutMkLst>
        </pc:sldLayoutChg>
        <pc:sldLayoutChg chg="del">
          <pc:chgData name="alicia romero garcia" userId="16fda7e8489db15f" providerId="LiveId" clId="{048A37CB-FB0A-4C5A-AAF2-766EC17578F8}" dt="2023-05-23T17:09:56.421" v="3336" actId="2696"/>
          <pc:sldLayoutMkLst>
            <pc:docMk/>
            <pc:sldMasterMk cId="1788353970" sldId="2147483648"/>
            <pc:sldLayoutMk cId="919110551" sldId="214748367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BA57456-157A-C12A-2FEC-91B7B9EE49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dirty="0"/>
          </a:p>
        </p:txBody>
      </p:sp>
      <p:sp>
        <p:nvSpPr>
          <p:cNvPr id="3" name="Marcador de fecha 2">
            <a:extLst>
              <a:ext uri="{FF2B5EF4-FFF2-40B4-BE49-F238E27FC236}">
                <a16:creationId xmlns:a16="http://schemas.microsoft.com/office/drawing/2014/main" id="{D9D46761-828E-1508-56BD-BAEADF3486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s-ES" sz="1200"/>
            </a:lvl1pPr>
          </a:lstStyle>
          <a:p>
            <a:pPr rtl="0"/>
            <a:fld id="{7FF95820-84BB-3447-8286-60A51307E7F2}" type="datetimeFigureOut">
              <a:rPr lang="es-ES" smtClean="0"/>
              <a:t>25/05/2023</a:t>
            </a:fld>
            <a:endParaRPr lang="es-ES" dirty="0"/>
          </a:p>
        </p:txBody>
      </p:sp>
      <p:sp>
        <p:nvSpPr>
          <p:cNvPr id="4" name="Marcador de pie de página 3">
            <a:extLst>
              <a:ext uri="{FF2B5EF4-FFF2-40B4-BE49-F238E27FC236}">
                <a16:creationId xmlns:a16="http://schemas.microsoft.com/office/drawing/2014/main" id="{CD428A7E-6B0E-809C-73D1-4B5E2FF471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dirty="0"/>
          </a:p>
        </p:txBody>
      </p:sp>
      <p:sp>
        <p:nvSpPr>
          <p:cNvPr id="5" name="Marcador de número de diapositiva 4">
            <a:extLst>
              <a:ext uri="{FF2B5EF4-FFF2-40B4-BE49-F238E27FC236}">
                <a16:creationId xmlns:a16="http://schemas.microsoft.com/office/drawing/2014/main" id="{789A5AA6-0C5B-430A-E0C4-C90B2F0A1C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0E476440-F66F-F947-8EFC-EA5202ACFD25}" type="slidenum">
              <a:rPr lang="es-ES" smtClean="0"/>
              <a:t>‹Nº›</a:t>
            </a:fld>
            <a:endParaRPr lang="es-ES" dirty="0"/>
          </a:p>
        </p:txBody>
      </p:sp>
    </p:spTree>
    <p:extLst>
      <p:ext uri="{BB962C8B-B14F-4D97-AF65-F5344CB8AC3E}">
        <p14:creationId xmlns:p14="http://schemas.microsoft.com/office/powerpoint/2010/main" val="23371176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s-ES" sz="1200"/>
            </a:lvl1pPr>
          </a:lstStyle>
          <a:p>
            <a:pPr rtl="0"/>
            <a:fld id="{FC08FC54-6AE4-6A4A-9756-823A0F1BE5A6}" type="datetimeFigureOut">
              <a:rPr lang="es-ES" smtClean="0"/>
              <a:t>25/05/2023</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s-ES"/>
            </a:defPPr>
          </a:lstStyle>
          <a:p>
            <a:pPr rtl="0"/>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6B79E9EB-07EB-9D44-9F5A-AB1FBECCDD88}" type="slidenum">
              <a:rPr lang="es-ES" smtClean="0"/>
              <a:t>‹Nº›</a:t>
            </a:fld>
            <a:endParaRPr lang="es-ES" dirty="0"/>
          </a:p>
        </p:txBody>
      </p:sp>
    </p:spTree>
    <p:extLst>
      <p:ext uri="{BB962C8B-B14F-4D97-AF65-F5344CB8AC3E}">
        <p14:creationId xmlns:p14="http://schemas.microsoft.com/office/powerpoint/2010/main" val="15467587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PlaceHolder 1"/>
          <p:cNvSpPr>
            <a:spLocks noGrp="1"/>
          </p:cNvSpPr>
          <p:nvPr>
            <p:ph type="body"/>
          </p:nvPr>
        </p:nvSpPr>
        <p:spPr>
          <a:xfrm>
            <a:off x="685800" y="4343400"/>
            <a:ext cx="5486040" cy="411444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749" name="TextShape 2"/>
          <p:cNvSpPr txBox="1"/>
          <p:nvPr/>
        </p:nvSpPr>
        <p:spPr>
          <a:xfrm>
            <a:off x="3884760" y="8685360"/>
            <a:ext cx="2971440" cy="45684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79C8EE2-4A28-42AB-AA0C-6BFEAA32CACC}" type="slidenum">
              <a:rPr kumimoji="0" lang="en-US" sz="1200" b="0" i="0" u="none" strike="noStrike" kern="1200" cap="none" spc="-1" normalizeH="0" baseline="0" noProof="0">
                <a:ln>
                  <a:noFill/>
                </a:ln>
                <a:solidFill>
                  <a:srgbClr val="000000"/>
                </a:solidFill>
                <a:effectLst/>
                <a:uLnTx/>
                <a:uFill>
                  <a:solidFill>
                    <a:srgbClr val="FFFFFF"/>
                  </a:solidFill>
                </a:uFill>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illustrate the need for correction, consider the issue of head motion during an experiment. Even small movements of the head can introduce significant errors in the analysis. To address this, a technique called rigid body transformation is employed, by assuming that the brain is a rigid body that may experience movement. The goal is to correct this motion by finding the best alignment between an input image and a target image.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transformation involves a linear normalization, which includes translation, rotation, scaling, and shearing, and is commonly used to register brains to a template space. However, linear transformations cannot capture local differences in size and shape as the same transformation is applied to every voxel. In contrast, nonlinear transformations can account for local variations in position, size, and shape, providing a more precise correction for interindividual differences on a local scale.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if after the linear transformation a brain structure with a certain amount of gray matter becomes larger, it may appear to have higher local gray matter values than it truly possesses. So, Jacobian determinants are used to quantify the difference between true gray matter and apparent gray matter, allowing for the correction of measured gray matter values.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3287067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4042493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modulation step plays a crucial role in correcting these changes induced by normalization.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achieve this, voxel intensities (which can be seen as volumes) are multiplied by the local values obtained from the Jacobian of the deformation field generated during normalization.</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outcome of this modulation step ensures that the total gray matter/white matter signal remains unchanged. This preservation of the overall signal allows for inferences to be made about volume rather than concentration. In other words, at this stage, the intensity values of voxels represent relative volume, providing valid information for analyzing and interpreting brain data in terms of volume differences.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2280921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15381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for spatial filtering, is used a Gaussian Kernel and the size of the kernel is determined by a parameter known as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full width at half maximum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(FWHM), which measures the width of the kernel at 50% of its peak value.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b="0" strike="noStrike" spc="-1" dirty="0">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312062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Determining the appropriate width for spatial smoothing depends on the desired outcome. Ideally, the filter should match the spatial extent of the signal to optimize the signal-to-noise ratio (usually between 8-14 mm). In practice, each voxel becomes weighted average of surrounding voxels and as a result we have a blurred image.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Additionally, the same amount of smoothing is typically applied uniformly across the entire image, even though the spatial extent of activation may vary across different brain regions.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b="0" strike="noStrike" spc="-1" dirty="0">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2275342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of all, it is necessary to convert the images formats into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niftis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file format. For doing this use the DICOM Import bottom in the main SPM menu. Here you can select the images, the output directory and the output file format.</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3117751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you have done this, before starting any analysis, you should visually check your data and see if there is not any error that could affect to the analysis. To do this, use the “Check Registration” function in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spm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main menu.</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1078361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Assuming the data hasn´t any issues and it has the correct format, the next step is to segment the brain into different tissue types, so you must select the segment bottom of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spm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menu. This will open the GUI were you will see a lot of options that you can change and customize but it gives you default recommendations so you just have to change a few things: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First double click on volumes. This will open a file select box, where we will select all of the T1 images we want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analyse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Then you will now need to modify the following options (summarized on the figure over): I let you here all the changes you must do.</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165466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output in each file directory will be different files where you could find the data segmented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gm,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csf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*Basically,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Dartel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import images means that they are orientated (rigidly aligned) with MNI space.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256540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3038788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step is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DARTEL Normalization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align GM and WM generating its own average template data. For doing this, check in the batch menu the SPM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botton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look for the Tools. Then click on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dartel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tools and then choose the run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dartel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“create template” option.</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in the Images option you must choose the rc1 images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Dartel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importation ones) and the outputs you will find in the directory are: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Template_x.nii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u_rc1example.nii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2736667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this new files are use to generate smoothed spatially normalized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jacobian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scaled GM images in MNI space. This will be done by clicking again in the Tools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botton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dartel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tools and now instead of create template (because we have already have it), we have to go to normalize into MNI space.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we have to introduce the different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fiels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that we have obtain in the previous steps: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dartel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template select the template_6.nii image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according to, select many subjects and introduce the u_rc1 image in the flow fields option and the c1.nii we obtained at the beginning in the images option.</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is necessary to preserve amount instead of concentrations for the correct modulation. And finally in the Gaussian FWHM that I explained before, you can choose the mm you consider opportune. But letting it in 8 it works for me.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1087902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finally, after running it, the output is the smooth image that will be call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smwcexample.nii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with this image we can start the statistical analysis.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1138751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once we have our Normalized, warped and smoothed images to MNI space, we can start the statistical analysis.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Voxel-Based Morphometry (VBM) employs a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mass univariate approach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for statistical analysis. This means that each voxel in the brain is treated as a separate unit of analysis, allowing for the examination of local differences in brain structure.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we need to fit a model to the pre-processed data. In other words, how much BOLD activity there was for each condition within each voxel of the brain image.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perform this we need to design a matrix which represents the experimental design and includes predictor variables that capture the conditions or groups being compared.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general linear model (GLM) is then applied to the design matrix. The GLM allows us to estimate the relationship between the predictor variables and brain structure at each voxel.</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doing that, a parameter estimation is essential in the GLM analysis. It involves estimating the parameters that quantify the strength and direction of the relationship between the predictor variables and brain structure at each voxel. These coefficients represent the effect of how much each predictor variable contributes to explaining the observed brain structural differences.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Depending on the sample and the hypothesis, the statistical inference to evaluate the significance of the estimated parameters could be a t-test or F-test.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results of the statistical inference are often represented using statistical parametric maps (SPMs). This maps display the statistical significance or effect sizes at each voxel across the entire brain. They provide a visual representation of the regions showing significant differences in brain structure between groups or conditions.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2803582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summary, VBM analysis utilizes a mass univariate approach, where each voxel is independently analyzed. It involves constructing a design matrix, applying the general linear model to estimate parameters that capture the relationship between predictor variables and brain structure. Statistical inference is then used to determine the significance of the estimated parameters, and the results are often presented using statistical parametric maps.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24893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Voxel Based Morphometry (VBM) is a computational approach to neuroanatomy that measures differences in local concentrations of brain tissue, through a voxel-wise comparison of multiple brain images. VBM aims to reveal the differences between different populations’ brains by making voxel-based comparisons on MR brain images. SPM is used extensively for VBM analyses. Before making statistical comparisons, a pre-processing run is needed. This involves a series of steps aimed at identifying and removing artifacts and ensuring the validity of model assumptions.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2729512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aiming these goals, VBM involves four fundamental preprocessing steps: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spatial normalization of subject images into a standard space, segmentation of tissue classes using a priori probability maps, the modulation of the potential errors and smoothing to correct noise and small variations.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b="0" strike="noStrike" spc="-1" dirty="0">
              <a:solidFill>
                <a:srgbClr val="000000"/>
              </a:solidFill>
              <a:uFill>
                <a:solidFill>
                  <a:srgbClr val="FFFFFF"/>
                </a:solidFill>
              </a:u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Following these preprocessing steps, the data is then ready for the actual statistical analysis.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b="0" strike="noStrike" spc="-1" dirty="0">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86230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Tissue classification is based on intensity values and basically serves to segment the brain into gray matter, white matter, and cerebrospinal fluid. The classification is based on the intensity values of voxels, where the intensity reflects the volume of each tissue class contained within the voxel.</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signal intensity of the voxel can reflect purely gray matter or white matter. However, for voxels with intermediate intensity values that overlap multiple tissue classes, a probabilistic approach becomes necessary.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b="0" strike="noStrike" spc="-1" dirty="0">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1934159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segmentation process it is important to consider the organized distribution of tissue types within the brain.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Tissue probability maps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constructed by registering many brains to a common space. These maps represent the prior probability of a voxel belonging to a specific tissue class.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way to approach voxel intensities is to view them as a distribution across the entire brain, represented by a histogram like this. Peaks in the histogram correspond to different tissues, and the challenge lies in separating the curve into these tissues. To address this a Gaussian mixture modeling, is applied, but, what is this model? Well, each tissue class is modeled using a specific Gaussian distribution so the resulting histogram is then the sum of these three Gaussians.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if you look at a particular voxel on the brain like this one, it has a particular value of intensity and if you look that the histogram you can determine the likelihood of belonging to a particular tissue class.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184872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4047845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400640"/>
            <a:ext cx="5486040" cy="360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you know, every brain is unique, with variations in size and shape so there can be substantial differences in brain shapes. Normalization is a process that addresses these variations by stretching, squeezing, and warping each individual brain to match a standard brain template. This is essential for group analysis because it enables the comparison of different brains and allows for the examination of specific voxels across the entire population.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b="0" strike="noStrike" spc="-1" dirty="0">
              <a:solidFill>
                <a:srgbClr val="000000"/>
              </a:solidFill>
              <a:uFill>
                <a:solidFill>
                  <a:srgbClr val="FFFFFF"/>
                </a:solidFill>
              </a:uFill>
              <a:latin typeface="Arial"/>
            </a:endParaRPr>
          </a:p>
        </p:txBody>
      </p:sp>
      <p:sp>
        <p:nvSpPr>
          <p:cNvPr id="284"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C79232-207C-49F3-B4B1-15884DF9BFCE}" type="slidenum">
              <a:rPr kumimoji="0" lang="en-US" sz="1200" b="0" i="0" u="none" strike="noStrike" kern="1200" cap="none" spc="-1" normalizeH="0" baseline="0" noProof="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930432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81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40160" y="2708280"/>
            <a:ext cx="1131936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40160" y="4514040"/>
            <a:ext cx="1131936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8923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
        <p:nvSpPr>
          <p:cNvPr id="30" name="PlaceHolder 2"/>
          <p:cNvSpPr>
            <a:spLocks noGrp="1"/>
          </p:cNvSpPr>
          <p:nvPr>
            <p:ph type="body"/>
          </p:nvPr>
        </p:nvSpPr>
        <p:spPr>
          <a:xfrm>
            <a:off x="440160" y="270828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1" name="PlaceHolder 3"/>
          <p:cNvSpPr>
            <a:spLocks noGrp="1"/>
          </p:cNvSpPr>
          <p:nvPr>
            <p:ph type="body"/>
          </p:nvPr>
        </p:nvSpPr>
        <p:spPr>
          <a:xfrm>
            <a:off x="6240480" y="270828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2" name="PlaceHolder 4"/>
          <p:cNvSpPr>
            <a:spLocks noGrp="1"/>
          </p:cNvSpPr>
          <p:nvPr>
            <p:ph type="body"/>
          </p:nvPr>
        </p:nvSpPr>
        <p:spPr>
          <a:xfrm>
            <a:off x="6240480" y="451404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3" name="PlaceHolder 5"/>
          <p:cNvSpPr>
            <a:spLocks noGrp="1"/>
          </p:cNvSpPr>
          <p:nvPr>
            <p:ph type="body"/>
          </p:nvPr>
        </p:nvSpPr>
        <p:spPr>
          <a:xfrm>
            <a:off x="440160" y="451404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408498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
        <p:nvSpPr>
          <p:cNvPr id="35" name="PlaceHolder 2"/>
          <p:cNvSpPr>
            <a:spLocks noGrp="1"/>
          </p:cNvSpPr>
          <p:nvPr>
            <p:ph type="body"/>
          </p:nvPr>
        </p:nvSpPr>
        <p:spPr>
          <a:xfrm>
            <a:off x="440160" y="2708280"/>
            <a:ext cx="36446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6" name="PlaceHolder 3"/>
          <p:cNvSpPr>
            <a:spLocks noGrp="1"/>
          </p:cNvSpPr>
          <p:nvPr>
            <p:ph type="body"/>
          </p:nvPr>
        </p:nvSpPr>
        <p:spPr>
          <a:xfrm>
            <a:off x="4267680" y="2708280"/>
            <a:ext cx="36446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7" name="PlaceHolder 4"/>
          <p:cNvSpPr>
            <a:spLocks noGrp="1"/>
          </p:cNvSpPr>
          <p:nvPr>
            <p:ph type="body"/>
          </p:nvPr>
        </p:nvSpPr>
        <p:spPr>
          <a:xfrm>
            <a:off x="8094720" y="2708280"/>
            <a:ext cx="36446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8" name="PlaceHolder 5"/>
          <p:cNvSpPr>
            <a:spLocks noGrp="1"/>
          </p:cNvSpPr>
          <p:nvPr>
            <p:ph type="body"/>
          </p:nvPr>
        </p:nvSpPr>
        <p:spPr>
          <a:xfrm>
            <a:off x="8094720" y="4514040"/>
            <a:ext cx="36446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9" name="PlaceHolder 6"/>
          <p:cNvSpPr>
            <a:spLocks noGrp="1"/>
          </p:cNvSpPr>
          <p:nvPr>
            <p:ph type="body"/>
          </p:nvPr>
        </p:nvSpPr>
        <p:spPr>
          <a:xfrm>
            <a:off x="4267680" y="4514040"/>
            <a:ext cx="36446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40" name="PlaceHolder 7"/>
          <p:cNvSpPr>
            <a:spLocks noGrp="1"/>
          </p:cNvSpPr>
          <p:nvPr>
            <p:ph type="body"/>
          </p:nvPr>
        </p:nvSpPr>
        <p:spPr>
          <a:xfrm>
            <a:off x="440160" y="4514040"/>
            <a:ext cx="36446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209006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34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
        <p:nvSpPr>
          <p:cNvPr id="49" name="PlaceHolder 2"/>
          <p:cNvSpPr>
            <a:spLocks noGrp="1"/>
          </p:cNvSpPr>
          <p:nvPr>
            <p:ph type="subTitle"/>
          </p:nvPr>
        </p:nvSpPr>
        <p:spPr>
          <a:xfrm>
            <a:off x="838080" y="2682720"/>
            <a:ext cx="5181120" cy="3493440"/>
          </a:xfrm>
          <a:prstGeom prst="rect">
            <a:avLst/>
          </a:prstGeom>
        </p:spPr>
        <p:txBody>
          <a:bodyPr lIns="0" tIns="0" rIns="0" bIns="0" anchor="ctr"/>
          <a:lstStyle/>
          <a:p>
            <a:pPr algn="ctr"/>
            <a:endParaRPr lang="en-US" sz="426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037364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
        <p:nvSpPr>
          <p:cNvPr id="51" name="PlaceHolder 2"/>
          <p:cNvSpPr>
            <a:spLocks noGrp="1"/>
          </p:cNvSpPr>
          <p:nvPr>
            <p:ph type="body"/>
          </p:nvPr>
        </p:nvSpPr>
        <p:spPr>
          <a:xfrm>
            <a:off x="838080" y="2682720"/>
            <a:ext cx="5181120" cy="349344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46630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
        <p:nvSpPr>
          <p:cNvPr id="53" name="PlaceHolder 2"/>
          <p:cNvSpPr>
            <a:spLocks noGrp="1"/>
          </p:cNvSpPr>
          <p:nvPr>
            <p:ph type="body"/>
          </p:nvPr>
        </p:nvSpPr>
        <p:spPr>
          <a:xfrm>
            <a:off x="838080" y="2682720"/>
            <a:ext cx="2528160" cy="349344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54" name="PlaceHolder 3"/>
          <p:cNvSpPr>
            <a:spLocks noGrp="1"/>
          </p:cNvSpPr>
          <p:nvPr>
            <p:ph type="body"/>
          </p:nvPr>
        </p:nvSpPr>
        <p:spPr>
          <a:xfrm>
            <a:off x="3492960" y="2682720"/>
            <a:ext cx="2528160" cy="349344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157430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518125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838080" y="1384800"/>
            <a:ext cx="10515360" cy="4195680"/>
          </a:xfrm>
          <a:prstGeom prst="rect">
            <a:avLst/>
          </a:prstGeom>
        </p:spPr>
        <p:txBody>
          <a:bodyPr lIns="0" tIns="0" rIns="0" bIns="0" anchor="ctr"/>
          <a:lstStyle/>
          <a:p>
            <a:pPr algn="ctr"/>
            <a:endParaRPr lang="en-US" sz="426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06818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
        <p:nvSpPr>
          <p:cNvPr id="58" name="PlaceHolder 2"/>
          <p:cNvSpPr>
            <a:spLocks noGrp="1"/>
          </p:cNvSpPr>
          <p:nvPr>
            <p:ph type="body"/>
          </p:nvPr>
        </p:nvSpPr>
        <p:spPr>
          <a:xfrm>
            <a:off x="838080" y="268272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59" name="PlaceHolder 3"/>
          <p:cNvSpPr>
            <a:spLocks noGrp="1"/>
          </p:cNvSpPr>
          <p:nvPr>
            <p:ph type="body"/>
          </p:nvPr>
        </p:nvSpPr>
        <p:spPr>
          <a:xfrm>
            <a:off x="838080" y="450768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60" name="PlaceHolder 4"/>
          <p:cNvSpPr>
            <a:spLocks noGrp="1"/>
          </p:cNvSpPr>
          <p:nvPr>
            <p:ph type="body"/>
          </p:nvPr>
        </p:nvSpPr>
        <p:spPr>
          <a:xfrm>
            <a:off x="3492960" y="2682720"/>
            <a:ext cx="2528160" cy="349344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2291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440160" y="2708280"/>
            <a:ext cx="11319360" cy="34570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313867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
        <p:nvSpPr>
          <p:cNvPr id="62" name="PlaceHolder 2"/>
          <p:cNvSpPr>
            <a:spLocks noGrp="1"/>
          </p:cNvSpPr>
          <p:nvPr>
            <p:ph type="body"/>
          </p:nvPr>
        </p:nvSpPr>
        <p:spPr>
          <a:xfrm>
            <a:off x="838080" y="2682720"/>
            <a:ext cx="2528160" cy="349344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63" name="PlaceHolder 3"/>
          <p:cNvSpPr>
            <a:spLocks noGrp="1"/>
          </p:cNvSpPr>
          <p:nvPr>
            <p:ph type="body"/>
          </p:nvPr>
        </p:nvSpPr>
        <p:spPr>
          <a:xfrm>
            <a:off x="3492960" y="268272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64" name="PlaceHolder 4"/>
          <p:cNvSpPr>
            <a:spLocks noGrp="1"/>
          </p:cNvSpPr>
          <p:nvPr>
            <p:ph type="body"/>
          </p:nvPr>
        </p:nvSpPr>
        <p:spPr>
          <a:xfrm>
            <a:off x="3492960" y="450768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03025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
        <p:nvSpPr>
          <p:cNvPr id="66" name="PlaceHolder 2"/>
          <p:cNvSpPr>
            <a:spLocks noGrp="1"/>
          </p:cNvSpPr>
          <p:nvPr>
            <p:ph type="body"/>
          </p:nvPr>
        </p:nvSpPr>
        <p:spPr>
          <a:xfrm>
            <a:off x="838080" y="268272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67" name="PlaceHolder 3"/>
          <p:cNvSpPr>
            <a:spLocks noGrp="1"/>
          </p:cNvSpPr>
          <p:nvPr>
            <p:ph type="body"/>
          </p:nvPr>
        </p:nvSpPr>
        <p:spPr>
          <a:xfrm>
            <a:off x="3492960" y="268272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68" name="PlaceHolder 4"/>
          <p:cNvSpPr>
            <a:spLocks noGrp="1"/>
          </p:cNvSpPr>
          <p:nvPr>
            <p:ph type="body"/>
          </p:nvPr>
        </p:nvSpPr>
        <p:spPr>
          <a:xfrm>
            <a:off x="838080" y="4507680"/>
            <a:ext cx="518112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81412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
        <p:nvSpPr>
          <p:cNvPr id="70" name="PlaceHolder 2"/>
          <p:cNvSpPr>
            <a:spLocks noGrp="1"/>
          </p:cNvSpPr>
          <p:nvPr>
            <p:ph type="body"/>
          </p:nvPr>
        </p:nvSpPr>
        <p:spPr>
          <a:xfrm>
            <a:off x="838080" y="2682720"/>
            <a:ext cx="518112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71" name="PlaceHolder 3"/>
          <p:cNvSpPr>
            <a:spLocks noGrp="1"/>
          </p:cNvSpPr>
          <p:nvPr>
            <p:ph type="body"/>
          </p:nvPr>
        </p:nvSpPr>
        <p:spPr>
          <a:xfrm>
            <a:off x="838080" y="4507680"/>
            <a:ext cx="518112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38307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
        <p:nvSpPr>
          <p:cNvPr id="73" name="PlaceHolder 2"/>
          <p:cNvSpPr>
            <a:spLocks noGrp="1"/>
          </p:cNvSpPr>
          <p:nvPr>
            <p:ph type="body"/>
          </p:nvPr>
        </p:nvSpPr>
        <p:spPr>
          <a:xfrm>
            <a:off x="838080" y="268272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74" name="PlaceHolder 3"/>
          <p:cNvSpPr>
            <a:spLocks noGrp="1"/>
          </p:cNvSpPr>
          <p:nvPr>
            <p:ph type="body"/>
          </p:nvPr>
        </p:nvSpPr>
        <p:spPr>
          <a:xfrm>
            <a:off x="3492960" y="268272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75" name="PlaceHolder 4"/>
          <p:cNvSpPr>
            <a:spLocks noGrp="1"/>
          </p:cNvSpPr>
          <p:nvPr>
            <p:ph type="body"/>
          </p:nvPr>
        </p:nvSpPr>
        <p:spPr>
          <a:xfrm>
            <a:off x="3492960" y="450768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76" name="PlaceHolder 5"/>
          <p:cNvSpPr>
            <a:spLocks noGrp="1"/>
          </p:cNvSpPr>
          <p:nvPr>
            <p:ph type="body"/>
          </p:nvPr>
        </p:nvSpPr>
        <p:spPr>
          <a:xfrm>
            <a:off x="838080" y="4507680"/>
            <a:ext cx="252816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28002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838080" y="1384800"/>
            <a:ext cx="10515360" cy="904800"/>
          </a:xfrm>
          <a:prstGeom prst="rect">
            <a:avLst/>
          </a:prstGeom>
        </p:spPr>
        <p:txBody>
          <a:bodyPr lIns="0" tIns="0" rIns="0" bIns="0" anchor="ctr"/>
          <a:lstStyle/>
          <a:p>
            <a:endParaRPr lang="en-US" sz="2400" b="0" strike="noStrike" spc="-1">
              <a:solidFill>
                <a:srgbClr val="000000"/>
              </a:solidFill>
              <a:uFill>
                <a:solidFill>
                  <a:srgbClr val="FFFFFF"/>
                </a:solidFill>
              </a:uFill>
              <a:latin typeface="Calibri"/>
            </a:endParaRPr>
          </a:p>
        </p:txBody>
      </p:sp>
      <p:sp>
        <p:nvSpPr>
          <p:cNvPr id="78" name="PlaceHolder 2"/>
          <p:cNvSpPr>
            <a:spLocks noGrp="1"/>
          </p:cNvSpPr>
          <p:nvPr>
            <p:ph type="body"/>
          </p:nvPr>
        </p:nvSpPr>
        <p:spPr>
          <a:xfrm>
            <a:off x="838080" y="2682720"/>
            <a:ext cx="166800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79" name="PlaceHolder 3"/>
          <p:cNvSpPr>
            <a:spLocks noGrp="1"/>
          </p:cNvSpPr>
          <p:nvPr>
            <p:ph type="body"/>
          </p:nvPr>
        </p:nvSpPr>
        <p:spPr>
          <a:xfrm>
            <a:off x="2590080" y="2682720"/>
            <a:ext cx="166800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80" name="PlaceHolder 4"/>
          <p:cNvSpPr>
            <a:spLocks noGrp="1"/>
          </p:cNvSpPr>
          <p:nvPr>
            <p:ph type="body"/>
          </p:nvPr>
        </p:nvSpPr>
        <p:spPr>
          <a:xfrm>
            <a:off x="4342080" y="2682720"/>
            <a:ext cx="166800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81" name="PlaceHolder 5"/>
          <p:cNvSpPr>
            <a:spLocks noGrp="1"/>
          </p:cNvSpPr>
          <p:nvPr>
            <p:ph type="body"/>
          </p:nvPr>
        </p:nvSpPr>
        <p:spPr>
          <a:xfrm>
            <a:off x="4342080" y="4507680"/>
            <a:ext cx="166800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82" name="PlaceHolder 6"/>
          <p:cNvSpPr>
            <a:spLocks noGrp="1"/>
          </p:cNvSpPr>
          <p:nvPr>
            <p:ph type="body"/>
          </p:nvPr>
        </p:nvSpPr>
        <p:spPr>
          <a:xfrm>
            <a:off x="2590080" y="4507680"/>
            <a:ext cx="166800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
        <p:nvSpPr>
          <p:cNvPr id="83" name="PlaceHolder 7"/>
          <p:cNvSpPr>
            <a:spLocks noGrp="1"/>
          </p:cNvSpPr>
          <p:nvPr>
            <p:ph type="body"/>
          </p:nvPr>
        </p:nvSpPr>
        <p:spPr>
          <a:xfrm>
            <a:off x="838080" y="4507680"/>
            <a:ext cx="1668000" cy="1666080"/>
          </a:xfrm>
          <a:prstGeom prst="rect">
            <a:avLst/>
          </a:prstGeom>
        </p:spPr>
        <p:txBody>
          <a:bodyPr lIns="0" tIns="0" rIns="0" bIns="0">
            <a:normAutofit/>
          </a:bodyPr>
          <a:lstStyle/>
          <a:p>
            <a:endParaRPr lang="en-US" sz="3733" b="1"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995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440160" y="2708280"/>
            <a:ext cx="11319360" cy="345708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69961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
        <p:nvSpPr>
          <p:cNvPr id="10" name="PlaceHolder 2"/>
          <p:cNvSpPr>
            <a:spLocks noGrp="1"/>
          </p:cNvSpPr>
          <p:nvPr>
            <p:ph type="body"/>
          </p:nvPr>
        </p:nvSpPr>
        <p:spPr>
          <a:xfrm>
            <a:off x="440160" y="2708280"/>
            <a:ext cx="5523840" cy="345708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1" name="PlaceHolder 3"/>
          <p:cNvSpPr>
            <a:spLocks noGrp="1"/>
          </p:cNvSpPr>
          <p:nvPr>
            <p:ph type="body"/>
          </p:nvPr>
        </p:nvSpPr>
        <p:spPr>
          <a:xfrm>
            <a:off x="6240480" y="2708280"/>
            <a:ext cx="5523840" cy="345708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220039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60561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40160" y="907920"/>
            <a:ext cx="11319360" cy="6012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5437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
        <p:nvSpPr>
          <p:cNvPr id="15" name="PlaceHolder 2"/>
          <p:cNvSpPr>
            <a:spLocks noGrp="1"/>
          </p:cNvSpPr>
          <p:nvPr>
            <p:ph type="body"/>
          </p:nvPr>
        </p:nvSpPr>
        <p:spPr>
          <a:xfrm>
            <a:off x="440160" y="270828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6" name="PlaceHolder 3"/>
          <p:cNvSpPr>
            <a:spLocks noGrp="1"/>
          </p:cNvSpPr>
          <p:nvPr>
            <p:ph type="body"/>
          </p:nvPr>
        </p:nvSpPr>
        <p:spPr>
          <a:xfrm>
            <a:off x="440160" y="451404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7" name="PlaceHolder 4"/>
          <p:cNvSpPr>
            <a:spLocks noGrp="1"/>
          </p:cNvSpPr>
          <p:nvPr>
            <p:ph type="body"/>
          </p:nvPr>
        </p:nvSpPr>
        <p:spPr>
          <a:xfrm>
            <a:off x="6240480" y="2708280"/>
            <a:ext cx="5523840" cy="345708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07667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440160" y="2708280"/>
            <a:ext cx="5523840" cy="345708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0" name="PlaceHolder 3"/>
          <p:cNvSpPr>
            <a:spLocks noGrp="1"/>
          </p:cNvSpPr>
          <p:nvPr>
            <p:ph type="body"/>
          </p:nvPr>
        </p:nvSpPr>
        <p:spPr>
          <a:xfrm>
            <a:off x="6240480" y="270828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1" name="PlaceHolder 4"/>
          <p:cNvSpPr>
            <a:spLocks noGrp="1"/>
          </p:cNvSpPr>
          <p:nvPr>
            <p:ph type="body"/>
          </p:nvPr>
        </p:nvSpPr>
        <p:spPr>
          <a:xfrm>
            <a:off x="6240480" y="451404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2903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40160" y="907920"/>
            <a:ext cx="11319360" cy="1296720"/>
          </a:xfrm>
          <a:prstGeom prst="rect">
            <a:avLst/>
          </a:prstGeom>
        </p:spPr>
        <p:txBody>
          <a:bodyPr lIns="0" tIns="0" rIns="0" bIns="0" anchor="ctr"/>
          <a:lstStyle/>
          <a:p>
            <a:endParaRPr lang="en-US" sz="3000"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440160" y="270828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4" name="PlaceHolder 3"/>
          <p:cNvSpPr>
            <a:spLocks noGrp="1"/>
          </p:cNvSpPr>
          <p:nvPr>
            <p:ph type="body"/>
          </p:nvPr>
        </p:nvSpPr>
        <p:spPr>
          <a:xfrm>
            <a:off x="6240480" y="2708280"/>
            <a:ext cx="552384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5" name="PlaceHolder 4"/>
          <p:cNvSpPr>
            <a:spLocks noGrp="1"/>
          </p:cNvSpPr>
          <p:nvPr>
            <p:ph type="body"/>
          </p:nvPr>
        </p:nvSpPr>
        <p:spPr>
          <a:xfrm>
            <a:off x="440160" y="4514040"/>
            <a:ext cx="11319360" cy="16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764679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17"/>
          <p:cNvPicPr/>
          <p:nvPr/>
        </p:nvPicPr>
        <p:blipFill>
          <a:blip r:embed="rId14"/>
          <a:stretch/>
        </p:blipFill>
        <p:spPr>
          <a:xfrm>
            <a:off x="0" y="0"/>
            <a:ext cx="12191520" cy="514080"/>
          </a:xfrm>
          <a:prstGeom prst="rect">
            <a:avLst/>
          </a:prstGeom>
          <a:ln>
            <a:noFill/>
          </a:ln>
        </p:spPr>
      </p:pic>
      <p:pic>
        <p:nvPicPr>
          <p:cNvPr id="6" name="Picture 17"/>
          <p:cNvPicPr/>
          <p:nvPr/>
        </p:nvPicPr>
        <p:blipFill>
          <a:blip r:embed="rId15"/>
          <a:stretch/>
        </p:blipFill>
        <p:spPr>
          <a:xfrm>
            <a:off x="0" y="0"/>
            <a:ext cx="12191520" cy="1294920"/>
          </a:xfrm>
          <a:prstGeom prst="rect">
            <a:avLst/>
          </a:prstGeom>
          <a:ln>
            <a:noFill/>
          </a:ln>
        </p:spPr>
      </p:pic>
      <p:sp>
        <p:nvSpPr>
          <p:cNvPr id="2" name="PlaceHolder 1"/>
          <p:cNvSpPr>
            <a:spLocks noGrp="1"/>
          </p:cNvSpPr>
          <p:nvPr>
            <p:ph type="title"/>
          </p:nvPr>
        </p:nvSpPr>
        <p:spPr>
          <a:xfrm>
            <a:off x="432000" y="1484280"/>
            <a:ext cx="11328000" cy="1368000"/>
          </a:xfrm>
          <a:prstGeom prst="rect">
            <a:avLst/>
          </a:prstGeom>
        </p:spPr>
        <p:txBody>
          <a:bodyPr/>
          <a:lstStyle/>
          <a:p>
            <a:pPr>
              <a:lnSpc>
                <a:spcPct val="100000"/>
              </a:lnSpc>
            </a:pPr>
            <a:r>
              <a:rPr lang="en-US" sz="3000" b="1" strike="noStrike" spc="-1">
                <a:solidFill>
                  <a:srgbClr val="004359"/>
                </a:solidFill>
                <a:uFill>
                  <a:solidFill>
                    <a:srgbClr val="FFFFFF"/>
                  </a:solidFill>
                </a:uFill>
                <a:latin typeface="Arial"/>
              </a:rPr>
              <a:t>Click to edit Master title style</a:t>
            </a:r>
            <a:endParaRPr lang="en-US" sz="3000" b="0" strike="noStrike" spc="-1">
              <a:solidFill>
                <a:srgbClr val="000000"/>
              </a:solidFill>
              <a:uFill>
                <a:solidFill>
                  <a:srgbClr val="FFFFFF"/>
                </a:solidFill>
              </a:uFill>
              <a:latin typeface="Arial"/>
            </a:endParaRPr>
          </a:p>
        </p:txBody>
      </p:sp>
      <p:sp>
        <p:nvSpPr>
          <p:cNvPr id="3" name="PlaceHolder 2"/>
          <p:cNvSpPr>
            <a:spLocks noGrp="1"/>
          </p:cNvSpPr>
          <p:nvPr>
            <p:ph type="ftr"/>
          </p:nvPr>
        </p:nvSpPr>
        <p:spPr>
          <a:xfrm>
            <a:off x="432000" y="6245280"/>
            <a:ext cx="11328000" cy="47592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4" name="PlaceHolder 3"/>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extLst>
      <p:ext uri="{BB962C8B-B14F-4D97-AF65-F5344CB8AC3E}">
        <p14:creationId xmlns:p14="http://schemas.microsoft.com/office/powerpoint/2010/main" val="37201044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8080">
            <a:alpha val="10000"/>
          </a:srgbClr>
        </a:solidFill>
        <a:effectLst/>
      </p:bgPr>
    </p:bg>
    <p:spTree>
      <p:nvGrpSpPr>
        <p:cNvPr id="1" name=""/>
        <p:cNvGrpSpPr/>
        <p:nvPr/>
      </p:nvGrpSpPr>
      <p:grpSpPr>
        <a:xfrm>
          <a:off x="0" y="0"/>
          <a:ext cx="0" cy="0"/>
          <a:chOff x="0" y="0"/>
          <a:chExt cx="0" cy="0"/>
        </a:xfrm>
      </p:grpSpPr>
      <p:sp>
        <p:nvSpPr>
          <p:cNvPr id="42" name="CustomShape 1"/>
          <p:cNvSpPr/>
          <p:nvPr/>
        </p:nvSpPr>
        <p:spPr>
          <a:xfrm>
            <a:off x="220320" y="220800"/>
            <a:ext cx="4288800" cy="939360"/>
          </a:xfrm>
          <a:prstGeom prst="rect">
            <a:avLst/>
          </a:prstGeom>
          <a:noFill/>
          <a:ln>
            <a:noFill/>
          </a:ln>
        </p:spPr>
        <p:style>
          <a:lnRef idx="0">
            <a:scrgbClr r="0" g="0" b="0"/>
          </a:lnRef>
          <a:fillRef idx="0">
            <a:scrgbClr r="0" g="0" b="0"/>
          </a:fillRef>
          <a:effectRef idx="0">
            <a:scrgbClr r="0" g="0" b="0"/>
          </a:effectRef>
          <a:fontRef idx="minor"/>
        </p:style>
      </p:sp>
      <p:sp>
        <p:nvSpPr>
          <p:cNvPr id="43" name="PlaceHolder 2"/>
          <p:cNvSpPr>
            <a:spLocks noGrp="1"/>
          </p:cNvSpPr>
          <p:nvPr>
            <p:ph type="title"/>
          </p:nvPr>
        </p:nvSpPr>
        <p:spPr>
          <a:xfrm>
            <a:off x="838080" y="1384800"/>
            <a:ext cx="10515360" cy="904800"/>
          </a:xfrm>
          <a:prstGeom prst="rect">
            <a:avLst/>
          </a:prstGeom>
        </p:spPr>
        <p:txBody>
          <a:bodyPr lIns="90000" tIns="45000" rIns="90000" bIns="45000"/>
          <a:lstStyle/>
          <a:p>
            <a:pPr>
              <a:lnSpc>
                <a:spcPct val="100000"/>
              </a:lnSpc>
            </a:pPr>
            <a:r>
              <a:rPr lang="en-US" sz="4267" b="1" strike="noStrike" spc="-1">
                <a:solidFill>
                  <a:srgbClr val="808080"/>
                </a:solidFill>
                <a:uFill>
                  <a:solidFill>
                    <a:srgbClr val="FFFFFF"/>
                  </a:solidFill>
                </a:uFill>
                <a:latin typeface="Arial"/>
                <a:ea typeface="Arial"/>
              </a:rPr>
              <a:t>Click to edit Master title style</a:t>
            </a:r>
            <a:endParaRPr lang="en-US" sz="4267" b="0" strike="noStrike" spc="-1">
              <a:solidFill>
                <a:srgbClr val="000000"/>
              </a:solidFill>
              <a:uFill>
                <a:solidFill>
                  <a:srgbClr val="FFFFFF"/>
                </a:solidFill>
              </a:uFill>
              <a:latin typeface="Calibri"/>
            </a:endParaRPr>
          </a:p>
        </p:txBody>
      </p:sp>
      <p:sp>
        <p:nvSpPr>
          <p:cNvPr id="44" name="PlaceHolder 3"/>
          <p:cNvSpPr>
            <a:spLocks noGrp="1"/>
          </p:cNvSpPr>
          <p:nvPr>
            <p:ph type="body"/>
          </p:nvPr>
        </p:nvSpPr>
        <p:spPr>
          <a:xfrm>
            <a:off x="838080" y="2682720"/>
            <a:ext cx="5181120" cy="3493440"/>
          </a:xfrm>
          <a:prstGeom prst="rect">
            <a:avLst/>
          </a:prstGeom>
        </p:spPr>
        <p:txBody>
          <a:bodyPr/>
          <a:lstStyle/>
          <a:p>
            <a:pPr marL="90000" indent="-89640">
              <a:lnSpc>
                <a:spcPct val="100000"/>
              </a:lnSpc>
              <a:spcBef>
                <a:spcPts val="751"/>
              </a:spcBef>
              <a:buClr>
                <a:srgbClr val="000000"/>
              </a:buClr>
              <a:buFont typeface="Arial"/>
              <a:buChar char="•"/>
            </a:pPr>
            <a:r>
              <a:rPr lang="en-US" sz="3733" b="1" strike="noStrike" spc="-1">
                <a:solidFill>
                  <a:srgbClr val="000000"/>
                </a:solidFill>
                <a:uFill>
                  <a:solidFill>
                    <a:srgbClr val="FFFFFF"/>
                  </a:solidFill>
                </a:uFill>
                <a:latin typeface="Arial"/>
                <a:ea typeface="Arial"/>
              </a:rPr>
              <a:t>Click to edit Master text styles</a:t>
            </a:r>
            <a:endParaRPr lang="en-US" sz="3733" b="1" strike="noStrike" spc="-1">
              <a:solidFill>
                <a:srgbClr val="000000"/>
              </a:solidFill>
              <a:uFill>
                <a:solidFill>
                  <a:srgbClr val="FFFFFF"/>
                </a:solidFill>
              </a:uFill>
              <a:latin typeface="Arial"/>
            </a:endParaRPr>
          </a:p>
          <a:p>
            <a:pPr marL="119997" lvl="1" indent="-119517">
              <a:lnSpc>
                <a:spcPct val="100000"/>
              </a:lnSpc>
              <a:spcBef>
                <a:spcPts val="499"/>
              </a:spcBef>
              <a:buClr>
                <a:srgbClr val="000000"/>
              </a:buClr>
              <a:buFont typeface="Arial"/>
              <a:buChar char="•"/>
            </a:pPr>
            <a:r>
              <a:rPr lang="en-US" sz="3200" b="0" strike="noStrike" spc="-1">
                <a:solidFill>
                  <a:srgbClr val="000000"/>
                </a:solidFill>
                <a:uFill>
                  <a:solidFill>
                    <a:srgbClr val="FFFFFF"/>
                  </a:solidFill>
                </a:uFill>
                <a:latin typeface="Arial"/>
                <a:ea typeface="Arial"/>
              </a:rPr>
              <a:t>Second level</a:t>
            </a:r>
            <a:endParaRPr lang="en-US" sz="3200" b="1" strike="noStrike" spc="-1">
              <a:solidFill>
                <a:srgbClr val="000000"/>
              </a:solidFill>
              <a:uFill>
                <a:solidFill>
                  <a:srgbClr val="FFFFFF"/>
                </a:solidFill>
              </a:uFill>
              <a:latin typeface="Arial"/>
            </a:endParaRPr>
          </a:p>
          <a:p>
            <a:pPr marL="119997" lvl="2" indent="-119517">
              <a:lnSpc>
                <a:spcPct val="100000"/>
              </a:lnSpc>
              <a:spcBef>
                <a:spcPts val="499"/>
              </a:spcBef>
              <a:buClr>
                <a:srgbClr val="000000"/>
              </a:buClr>
              <a:buFont typeface="Arial"/>
              <a:buChar char="•"/>
            </a:pPr>
            <a:r>
              <a:rPr lang="en-US" sz="1867" b="1" strike="noStrike" spc="-1">
                <a:solidFill>
                  <a:srgbClr val="000000"/>
                </a:solidFill>
                <a:uFill>
                  <a:solidFill>
                    <a:srgbClr val="FFFFFF"/>
                  </a:solidFill>
                </a:uFill>
                <a:latin typeface="Arial"/>
                <a:ea typeface="Arial"/>
              </a:rPr>
              <a:t>Third level</a:t>
            </a:r>
            <a:endParaRPr lang="en-US" sz="1867" b="0" strike="noStrike" spc="-1">
              <a:solidFill>
                <a:srgbClr val="000000"/>
              </a:solidFill>
              <a:uFill>
                <a:solidFill>
                  <a:srgbClr val="FFFFFF"/>
                </a:solidFill>
              </a:uFill>
              <a:latin typeface="Arial"/>
            </a:endParaRPr>
          </a:p>
          <a:p>
            <a:pPr marL="119997" lvl="3" indent="-119517">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Arial"/>
                <a:ea typeface="Arial"/>
              </a:rPr>
              <a:t>Fourth level</a:t>
            </a:r>
            <a:endParaRPr lang="en-US" sz="1600" b="1" strike="noStrike" spc="-1">
              <a:solidFill>
                <a:srgbClr val="000000"/>
              </a:solidFill>
              <a:uFill>
                <a:solidFill>
                  <a:srgbClr val="FFFFFF"/>
                </a:solidFill>
              </a:uFill>
              <a:latin typeface="Arial"/>
            </a:endParaRPr>
          </a:p>
          <a:p>
            <a:pPr marL="119997" lvl="4" indent="-119517">
              <a:lnSpc>
                <a:spcPct val="100000"/>
              </a:lnSpc>
              <a:spcBef>
                <a:spcPts val="499"/>
              </a:spcBef>
              <a:buClr>
                <a:srgbClr val="000000"/>
              </a:buClr>
              <a:buFont typeface="Arial"/>
              <a:buChar char="•"/>
            </a:pPr>
            <a:r>
              <a:rPr lang="en-US" sz="1333" b="1" strike="noStrike" spc="-1">
                <a:solidFill>
                  <a:srgbClr val="000000"/>
                </a:solidFill>
                <a:uFill>
                  <a:solidFill>
                    <a:srgbClr val="FFFFFF"/>
                  </a:solidFill>
                </a:uFill>
                <a:latin typeface="Arial"/>
                <a:ea typeface="Arial"/>
              </a:rPr>
              <a:t>Fifth level</a:t>
            </a:r>
            <a:endParaRPr lang="en-US" sz="1333" b="1" strike="noStrike" spc="-1">
              <a:solidFill>
                <a:srgbClr val="000000"/>
              </a:solidFill>
              <a:uFill>
                <a:solidFill>
                  <a:srgbClr val="FFFFFF"/>
                </a:solidFill>
              </a:uFill>
              <a:latin typeface="Arial"/>
            </a:endParaRPr>
          </a:p>
        </p:txBody>
      </p:sp>
      <p:sp>
        <p:nvSpPr>
          <p:cNvPr id="45" name="PlaceHolder 4"/>
          <p:cNvSpPr>
            <a:spLocks noGrp="1"/>
          </p:cNvSpPr>
          <p:nvPr>
            <p:ph type="body"/>
          </p:nvPr>
        </p:nvSpPr>
        <p:spPr>
          <a:xfrm>
            <a:off x="6172320" y="2682720"/>
            <a:ext cx="5181120" cy="3493440"/>
          </a:xfrm>
          <a:prstGeom prst="rect">
            <a:avLst/>
          </a:prstGeom>
        </p:spPr>
        <p:txBody>
          <a:bodyPr/>
          <a:lstStyle/>
          <a:p>
            <a:pPr marL="90000" indent="-89640">
              <a:lnSpc>
                <a:spcPct val="100000"/>
              </a:lnSpc>
              <a:spcBef>
                <a:spcPts val="751"/>
              </a:spcBef>
              <a:buClr>
                <a:srgbClr val="000000"/>
              </a:buClr>
              <a:buFont typeface="Arial"/>
              <a:buChar char="•"/>
            </a:pPr>
            <a:r>
              <a:rPr lang="en-US" sz="3733" b="1" strike="noStrike" spc="-1">
                <a:solidFill>
                  <a:srgbClr val="000000"/>
                </a:solidFill>
                <a:uFill>
                  <a:solidFill>
                    <a:srgbClr val="FFFFFF"/>
                  </a:solidFill>
                </a:uFill>
                <a:latin typeface="Arial"/>
                <a:ea typeface="Arial"/>
              </a:rPr>
              <a:t>Click to edit Master text styles</a:t>
            </a:r>
            <a:endParaRPr lang="en-US" sz="3733" b="1" strike="noStrike" spc="-1">
              <a:solidFill>
                <a:srgbClr val="000000"/>
              </a:solidFill>
              <a:uFill>
                <a:solidFill>
                  <a:srgbClr val="FFFFFF"/>
                </a:solidFill>
              </a:uFill>
              <a:latin typeface="Arial"/>
            </a:endParaRPr>
          </a:p>
          <a:p>
            <a:pPr marL="119997" lvl="1" indent="-119517">
              <a:lnSpc>
                <a:spcPct val="100000"/>
              </a:lnSpc>
              <a:spcBef>
                <a:spcPts val="499"/>
              </a:spcBef>
              <a:buClr>
                <a:srgbClr val="000000"/>
              </a:buClr>
              <a:buFont typeface="Arial"/>
              <a:buChar char="•"/>
            </a:pPr>
            <a:r>
              <a:rPr lang="en-US" sz="3200" b="0" strike="noStrike" spc="-1">
                <a:solidFill>
                  <a:srgbClr val="000000"/>
                </a:solidFill>
                <a:uFill>
                  <a:solidFill>
                    <a:srgbClr val="FFFFFF"/>
                  </a:solidFill>
                </a:uFill>
                <a:latin typeface="Arial"/>
                <a:ea typeface="Arial"/>
              </a:rPr>
              <a:t>Second level</a:t>
            </a:r>
            <a:endParaRPr lang="en-US" sz="3200" b="1" strike="noStrike" spc="-1">
              <a:solidFill>
                <a:srgbClr val="000000"/>
              </a:solidFill>
              <a:uFill>
                <a:solidFill>
                  <a:srgbClr val="FFFFFF"/>
                </a:solidFill>
              </a:uFill>
              <a:latin typeface="Arial"/>
            </a:endParaRPr>
          </a:p>
          <a:p>
            <a:pPr marL="119997" lvl="2" indent="-119517">
              <a:lnSpc>
                <a:spcPct val="100000"/>
              </a:lnSpc>
              <a:spcBef>
                <a:spcPts val="499"/>
              </a:spcBef>
              <a:buClr>
                <a:srgbClr val="000000"/>
              </a:buClr>
              <a:buFont typeface="Arial"/>
              <a:buChar char="•"/>
            </a:pPr>
            <a:r>
              <a:rPr lang="en-US" sz="1867" b="1" strike="noStrike" spc="-1">
                <a:solidFill>
                  <a:srgbClr val="000000"/>
                </a:solidFill>
                <a:uFill>
                  <a:solidFill>
                    <a:srgbClr val="FFFFFF"/>
                  </a:solidFill>
                </a:uFill>
                <a:latin typeface="Arial"/>
                <a:ea typeface="Arial"/>
              </a:rPr>
              <a:t>Third level</a:t>
            </a:r>
            <a:endParaRPr lang="en-US" sz="1867" b="0" strike="noStrike" spc="-1">
              <a:solidFill>
                <a:srgbClr val="000000"/>
              </a:solidFill>
              <a:uFill>
                <a:solidFill>
                  <a:srgbClr val="FFFFFF"/>
                </a:solidFill>
              </a:uFill>
              <a:latin typeface="Arial"/>
            </a:endParaRPr>
          </a:p>
          <a:p>
            <a:pPr marL="119997" lvl="3" indent="-119517">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Arial"/>
                <a:ea typeface="Arial"/>
              </a:rPr>
              <a:t>Fourth level</a:t>
            </a:r>
            <a:endParaRPr lang="en-US" sz="1600" b="1" strike="noStrike" spc="-1">
              <a:solidFill>
                <a:srgbClr val="000000"/>
              </a:solidFill>
              <a:uFill>
                <a:solidFill>
                  <a:srgbClr val="FFFFFF"/>
                </a:solidFill>
              </a:uFill>
              <a:latin typeface="Arial"/>
            </a:endParaRPr>
          </a:p>
          <a:p>
            <a:pPr marL="119997" lvl="4" indent="-119517">
              <a:lnSpc>
                <a:spcPct val="100000"/>
              </a:lnSpc>
              <a:spcBef>
                <a:spcPts val="499"/>
              </a:spcBef>
              <a:buClr>
                <a:srgbClr val="000000"/>
              </a:buClr>
              <a:buFont typeface="Arial"/>
              <a:buChar char="•"/>
            </a:pPr>
            <a:r>
              <a:rPr lang="en-US" sz="1333" b="1" strike="noStrike" spc="-1">
                <a:solidFill>
                  <a:srgbClr val="000000"/>
                </a:solidFill>
                <a:uFill>
                  <a:solidFill>
                    <a:srgbClr val="FFFFFF"/>
                  </a:solidFill>
                </a:uFill>
                <a:latin typeface="Arial"/>
                <a:ea typeface="Arial"/>
              </a:rPr>
              <a:t>Fifth level</a:t>
            </a:r>
            <a:endParaRPr lang="en-US" sz="1333" b="1" strike="noStrike" spc="-1">
              <a:solidFill>
                <a:srgbClr val="000000"/>
              </a:solidFill>
              <a:uFill>
                <a:solidFill>
                  <a:srgbClr val="FFFFFF"/>
                </a:solidFill>
              </a:uFill>
              <a:latin typeface="Arial"/>
            </a:endParaRPr>
          </a:p>
        </p:txBody>
      </p:sp>
      <p:pic>
        <p:nvPicPr>
          <p:cNvPr id="46" name="Picture 6"/>
          <p:cNvPicPr/>
          <p:nvPr/>
        </p:nvPicPr>
        <p:blipFill>
          <a:blip r:embed="rId14"/>
          <a:stretch/>
        </p:blipFill>
        <p:spPr>
          <a:xfrm>
            <a:off x="0" y="446400"/>
            <a:ext cx="12191520" cy="545280"/>
          </a:xfrm>
          <a:prstGeom prst="rect">
            <a:avLst/>
          </a:prstGeom>
          <a:ln>
            <a:noFill/>
          </a:ln>
        </p:spPr>
      </p:pic>
      <p:sp>
        <p:nvSpPr>
          <p:cNvPr id="47" name="PlaceHolder 5"/>
          <p:cNvSpPr>
            <a:spLocks noGrp="1"/>
          </p:cNvSpPr>
          <p:nvPr>
            <p:ph type="body"/>
          </p:nvPr>
        </p:nvSpPr>
        <p:spPr>
          <a:xfrm>
            <a:off x="288000" y="288000"/>
            <a:ext cx="7318080" cy="390240"/>
          </a:xfrm>
          <a:prstGeom prst="rect">
            <a:avLst/>
          </a:prstGeom>
        </p:spPr>
        <p:txBody>
          <a:bodyPr lIns="0" tIns="0" rIns="0" bIns="0"/>
          <a:lstStyle/>
          <a:p>
            <a:pPr>
              <a:lnSpc>
                <a:spcPct val="100000"/>
              </a:lnSpc>
              <a:spcBef>
                <a:spcPts val="751"/>
              </a:spcBef>
            </a:pPr>
            <a:r>
              <a:rPr lang="en-US" sz="1467" b="1" strike="noStrike" spc="-1">
                <a:solidFill>
                  <a:srgbClr val="000000"/>
                </a:solidFill>
                <a:uFill>
                  <a:solidFill>
                    <a:srgbClr val="FFFFFF"/>
                  </a:solidFill>
                </a:uFill>
                <a:latin typeface="Arial"/>
                <a:ea typeface="Arial"/>
              </a:rPr>
              <a:t>FACULTY, SCHOOL, DEPARTMENT OR INSTITUTE NAME HERE</a:t>
            </a:r>
            <a:endParaRPr lang="en-US" sz="1467" b="1" strike="noStrike" spc="-1">
              <a:solidFill>
                <a:srgbClr val="000000"/>
              </a:solidFill>
              <a:uFill>
                <a:solidFill>
                  <a:srgbClr val="FFFFFF"/>
                </a:solidFill>
              </a:uFill>
              <a:latin typeface="Arial"/>
            </a:endParaRPr>
          </a:p>
          <a:p>
            <a:r>
              <a:rPr lang="en-US" sz="1467" b="0" strike="noStrike" spc="-1">
                <a:solidFill>
                  <a:srgbClr val="000000"/>
                </a:solidFill>
                <a:uFill>
                  <a:solidFill>
                    <a:srgbClr val="FFFFFF"/>
                  </a:solidFill>
                </a:uFill>
                <a:latin typeface="Arial"/>
                <a:ea typeface="Arial"/>
              </a:rPr>
              <a:t>SECOND TIER INFORMATION HERE IF NEEDED</a:t>
            </a:r>
            <a:endParaRPr lang="en-US" sz="1467" b="1"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7762463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119997" indent="-119517" algn="l" defTabSz="1219170" rtl="0" eaLnBrk="1" latinLnBrk="0" hangingPunct="1">
        <a:lnSpc>
          <a:spcPct val="100000"/>
        </a:lnSpc>
        <a:spcBef>
          <a:spcPts val="1001"/>
        </a:spcBef>
        <a:buClr>
          <a:srgbClr val="000000"/>
        </a:buClr>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7.tif"/></Relationships>
</file>

<file path=ppt/slides/_rels/slide1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5.t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1.tif"/></Relationships>
</file>

<file path=ppt/slides/_rels/slide2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5.tif"/></Relationships>
</file>

<file path=ppt/slides/_rels/slide24.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posición de imagen 7" descr="Un grupo de personas en medio de varios colores&#10;&#10;Descripción generada automáticamente con confianza baja">
            <a:extLst>
              <a:ext uri="{FF2B5EF4-FFF2-40B4-BE49-F238E27FC236}">
                <a16:creationId xmlns:a16="http://schemas.microsoft.com/office/drawing/2014/main" id="{749AA878-072B-9C1C-9522-33B27F00E988}"/>
              </a:ext>
            </a:extLst>
          </p:cNvPr>
          <p:cNvPicPr>
            <a:picLocks noChangeAspect="1"/>
          </p:cNvPicPr>
          <p:nvPr/>
        </p:nvPicPr>
        <p:blipFill rotWithShape="1">
          <a:blip r:embed="rId3"/>
          <a:srcRect l="9942" r="11809" b="1"/>
          <a:stretch/>
        </p:blipFill>
        <p:spPr>
          <a:xfrm>
            <a:off x="3444240" y="1457960"/>
            <a:ext cx="5303520" cy="5303520"/>
          </a:xfrm>
          <a:prstGeom prst="ellipse">
            <a:avLst/>
          </a:prstGeom>
          <a:noFill/>
        </p:spPr>
      </p:pic>
      <p:sp>
        <p:nvSpPr>
          <p:cNvPr id="4" name="CuadroTexto 3">
            <a:extLst>
              <a:ext uri="{FF2B5EF4-FFF2-40B4-BE49-F238E27FC236}">
                <a16:creationId xmlns:a16="http://schemas.microsoft.com/office/drawing/2014/main" id="{B0BEB7D8-E054-D5D7-E785-3798C34DDC82}"/>
              </a:ext>
            </a:extLst>
          </p:cNvPr>
          <p:cNvSpPr txBox="1"/>
          <p:nvPr/>
        </p:nvSpPr>
        <p:spPr>
          <a:xfrm>
            <a:off x="3048000" y="3017113"/>
            <a:ext cx="6096000" cy="2185214"/>
          </a:xfrm>
          <a:prstGeom prst="rect">
            <a:avLst/>
          </a:prstGeom>
          <a:noFill/>
        </p:spPr>
        <p:txBody>
          <a:bodyPr wrap="square">
            <a:spAutoFit/>
          </a:bodyPr>
          <a:lstStyle/>
          <a:p>
            <a:pPr algn="ctr"/>
            <a:r>
              <a:rPr lang="en-US" sz="4000" b="1" strike="noStrike" spc="-1" dirty="0">
                <a:solidFill>
                  <a:srgbClr val="004359"/>
                </a:solidFill>
                <a:highlight>
                  <a:srgbClr val="C0C0C0"/>
                </a:highlight>
                <a:uFill>
                  <a:solidFill>
                    <a:srgbClr val="FFFFFF"/>
                  </a:solidFill>
                </a:uFill>
                <a:latin typeface="Arial"/>
              </a:rPr>
              <a:t>Voxel–Based </a:t>
            </a:r>
            <a:br>
              <a:rPr lang="en-US" sz="4000" b="1" strike="noStrike" spc="-1" dirty="0">
                <a:solidFill>
                  <a:srgbClr val="004359"/>
                </a:solidFill>
                <a:highlight>
                  <a:srgbClr val="C0C0C0"/>
                </a:highlight>
                <a:uFill>
                  <a:solidFill>
                    <a:srgbClr val="FFFFFF"/>
                  </a:solidFill>
                </a:uFill>
                <a:latin typeface="Arial"/>
              </a:rPr>
            </a:br>
            <a:r>
              <a:rPr lang="en-US" sz="4000" b="1" strike="noStrike" spc="-1" dirty="0">
                <a:solidFill>
                  <a:srgbClr val="004359"/>
                </a:solidFill>
                <a:highlight>
                  <a:srgbClr val="C0C0C0"/>
                </a:highlight>
                <a:uFill>
                  <a:solidFill>
                    <a:srgbClr val="FFFFFF"/>
                  </a:solidFill>
                </a:uFill>
                <a:latin typeface="Arial"/>
              </a:rPr>
              <a:t>Morphometry</a:t>
            </a:r>
            <a:br>
              <a:rPr lang="en-US" sz="3200" b="1" strike="noStrike" spc="-1" dirty="0">
                <a:solidFill>
                  <a:srgbClr val="004359"/>
                </a:solidFill>
                <a:highlight>
                  <a:srgbClr val="C0C0C0"/>
                </a:highlight>
                <a:uFill>
                  <a:solidFill>
                    <a:srgbClr val="FFFFFF"/>
                  </a:solidFill>
                </a:uFill>
                <a:latin typeface="Arial"/>
              </a:rPr>
            </a:br>
            <a:r>
              <a:rPr lang="en-US" sz="2400" b="1" strike="noStrike" spc="-1" dirty="0">
                <a:solidFill>
                  <a:srgbClr val="004359"/>
                </a:solidFill>
                <a:highlight>
                  <a:srgbClr val="C0C0C0"/>
                </a:highlight>
                <a:uFill>
                  <a:solidFill>
                    <a:srgbClr val="FFFFFF"/>
                  </a:solidFill>
                </a:uFill>
                <a:latin typeface="Arial"/>
              </a:rPr>
              <a:t>- Methods for Dummies- </a:t>
            </a:r>
            <a:br>
              <a:rPr lang="en-US" sz="3200" b="1" strike="noStrike" spc="-1" dirty="0">
                <a:solidFill>
                  <a:srgbClr val="004359"/>
                </a:solidFill>
                <a:highlight>
                  <a:srgbClr val="C0C0C0"/>
                </a:highlight>
                <a:uFill>
                  <a:solidFill>
                    <a:srgbClr val="FFFFFF"/>
                  </a:solidFill>
                </a:uFill>
                <a:latin typeface="Arial"/>
              </a:rPr>
            </a:br>
            <a:r>
              <a:rPr lang="en-US" sz="2400" b="1" strike="noStrike" spc="-1" dirty="0">
                <a:solidFill>
                  <a:srgbClr val="004359"/>
                </a:solidFill>
                <a:highlight>
                  <a:srgbClr val="C0C0C0"/>
                </a:highlight>
                <a:uFill>
                  <a:solidFill>
                    <a:srgbClr val="FFFFFF"/>
                  </a:solidFill>
                </a:uFill>
                <a:latin typeface="Arial"/>
              </a:rPr>
              <a:t>2023</a:t>
            </a:r>
            <a:r>
              <a:rPr lang="en-US" sz="3200" b="1" strike="noStrike" spc="-1" dirty="0">
                <a:solidFill>
                  <a:srgbClr val="004359"/>
                </a:solidFill>
                <a:highlight>
                  <a:srgbClr val="C0C0C0"/>
                </a:highlight>
                <a:uFill>
                  <a:solidFill>
                    <a:srgbClr val="FFFFFF"/>
                  </a:solidFill>
                </a:uFill>
                <a:latin typeface="Arial"/>
              </a:rPr>
              <a:t> </a:t>
            </a:r>
            <a:endParaRPr lang="es-ES" sz="3200" dirty="0"/>
          </a:p>
        </p:txBody>
      </p:sp>
      <p:sp>
        <p:nvSpPr>
          <p:cNvPr id="6" name="CuadroTexto 5">
            <a:extLst>
              <a:ext uri="{FF2B5EF4-FFF2-40B4-BE49-F238E27FC236}">
                <a16:creationId xmlns:a16="http://schemas.microsoft.com/office/drawing/2014/main" id="{6320DAAE-284C-6C18-8E76-BA0C083AD055}"/>
              </a:ext>
            </a:extLst>
          </p:cNvPr>
          <p:cNvSpPr txBox="1"/>
          <p:nvPr/>
        </p:nvSpPr>
        <p:spPr>
          <a:xfrm>
            <a:off x="9458960" y="6332974"/>
            <a:ext cx="2661920" cy="338554"/>
          </a:xfrm>
          <a:prstGeom prst="rect">
            <a:avLst/>
          </a:prstGeom>
          <a:noFill/>
        </p:spPr>
        <p:txBody>
          <a:bodyPr wrap="square">
            <a:spAutoFit/>
          </a:bodyPr>
          <a:lstStyle/>
          <a:p>
            <a:pPr rtl="0"/>
            <a:r>
              <a:rPr lang="es-ES" sz="1600" dirty="0">
                <a:latin typeface="Arial" panose="020B0604020202020204" pitchFamily="34" charset="0"/>
                <a:cs typeface="Arial" panose="020B0604020202020204" pitchFamily="34" charset="0"/>
              </a:rPr>
              <a:t>ALICIA ROMERO GARCÍA</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82A7FF5-D037-C28D-F084-4A527D5C65E5}"/>
              </a:ext>
            </a:extLst>
          </p:cNvPr>
          <p:cNvSpPr txBox="1"/>
          <p:nvPr/>
        </p:nvSpPr>
        <p:spPr>
          <a:xfrm>
            <a:off x="533280" y="1469638"/>
            <a:ext cx="7991376" cy="2854628"/>
          </a:xfrm>
          <a:prstGeom prst="rect">
            <a:avLst/>
          </a:prstGeom>
          <a:noFill/>
        </p:spPr>
        <p:txBody>
          <a:bodyPr wrap="square">
            <a:spAutoFit/>
          </a:bodyPr>
          <a:lstStyle/>
          <a:p>
            <a:pPr marL="343080" indent="-342720">
              <a:lnSpc>
                <a:spcPct val="150000"/>
              </a:lnSpc>
              <a:spcBef>
                <a:spcPts val="479"/>
              </a:spcBef>
              <a:buClr>
                <a:srgbClr val="000000"/>
              </a:buClr>
              <a:buFont typeface="Symbol" charset="2"/>
              <a:buChar char=""/>
            </a:pPr>
            <a:r>
              <a:rPr lang="en-US" b="0" strike="noStrike" spc="-1" dirty="0">
                <a:solidFill>
                  <a:srgbClr val="000000"/>
                </a:solidFill>
                <a:uFill>
                  <a:solidFill>
                    <a:srgbClr val="FFFFFF"/>
                  </a:solidFill>
                </a:uFill>
              </a:rPr>
              <a:t>1</a:t>
            </a:r>
            <a:r>
              <a:rPr lang="en-US" b="0" strike="noStrike" spc="-1" baseline="30000" dirty="0">
                <a:solidFill>
                  <a:srgbClr val="000000"/>
                </a:solidFill>
                <a:uFill>
                  <a:solidFill>
                    <a:srgbClr val="FFFFFF"/>
                  </a:solidFill>
                </a:uFill>
              </a:rPr>
              <a:t>st</a:t>
            </a:r>
            <a:r>
              <a:rPr lang="en-US" b="0" strike="noStrike" spc="-1" dirty="0">
                <a:solidFill>
                  <a:srgbClr val="000000"/>
                </a:solidFill>
                <a:uFill>
                  <a:solidFill>
                    <a:srgbClr val="FFFFFF"/>
                  </a:solidFill>
                </a:uFill>
              </a:rPr>
              <a:t> Takes the parameter files from </a:t>
            </a:r>
            <a:r>
              <a:rPr lang="en-US" b="1" strike="noStrike" spc="-1" dirty="0">
                <a:solidFill>
                  <a:srgbClr val="000000"/>
                </a:solidFill>
                <a:uFill>
                  <a:solidFill>
                    <a:srgbClr val="FFFFFF"/>
                  </a:solidFill>
                </a:uFill>
              </a:rPr>
              <a:t>previous segmentation</a:t>
            </a:r>
            <a:endParaRPr lang="en-US" b="0" strike="noStrike" spc="-1" dirty="0">
              <a:solidFill>
                <a:srgbClr val="000000"/>
              </a:solidFill>
              <a:uFill>
                <a:solidFill>
                  <a:srgbClr val="FFFFFF"/>
                </a:solidFill>
              </a:uFill>
            </a:endParaRPr>
          </a:p>
          <a:p>
            <a:pPr marL="343080" indent="-342720">
              <a:lnSpc>
                <a:spcPct val="150000"/>
              </a:lnSpc>
              <a:spcBef>
                <a:spcPts val="479"/>
              </a:spcBef>
              <a:buClr>
                <a:srgbClr val="000000"/>
              </a:buClr>
              <a:buFont typeface="Symbol" charset="2"/>
              <a:buChar char=""/>
            </a:pPr>
            <a:r>
              <a:rPr lang="en-US" b="0" strike="noStrike" spc="-1" dirty="0">
                <a:solidFill>
                  <a:srgbClr val="000000"/>
                </a:solidFill>
                <a:uFill>
                  <a:solidFill>
                    <a:srgbClr val="FFFFFF"/>
                  </a:solidFill>
                </a:uFill>
              </a:rPr>
              <a:t>2</a:t>
            </a:r>
            <a:r>
              <a:rPr lang="en-US" b="0" strike="noStrike" spc="-1" baseline="30000" dirty="0">
                <a:solidFill>
                  <a:srgbClr val="000000"/>
                </a:solidFill>
                <a:uFill>
                  <a:solidFill>
                    <a:srgbClr val="FFFFFF"/>
                  </a:solidFill>
                </a:uFill>
              </a:rPr>
              <a:t>nd</a:t>
            </a:r>
            <a:r>
              <a:rPr lang="en-US" b="0" strike="noStrike" spc="-1" dirty="0">
                <a:solidFill>
                  <a:srgbClr val="000000"/>
                </a:solidFill>
                <a:uFill>
                  <a:solidFill>
                    <a:srgbClr val="FFFFFF"/>
                  </a:solidFill>
                </a:uFill>
              </a:rPr>
              <a:t> </a:t>
            </a:r>
            <a:r>
              <a:rPr lang="en-US" b="1" strike="noStrike" spc="-1" dirty="0">
                <a:solidFill>
                  <a:srgbClr val="000000"/>
                </a:solidFill>
                <a:uFill>
                  <a:solidFill>
                    <a:srgbClr val="FFFFFF"/>
                  </a:solidFill>
                </a:uFill>
              </a:rPr>
              <a:t>Rigid registration </a:t>
            </a:r>
            <a:r>
              <a:rPr lang="en-US" b="0" strike="noStrike" spc="-1" dirty="0">
                <a:solidFill>
                  <a:srgbClr val="000000"/>
                </a:solidFill>
                <a:uFill>
                  <a:solidFill>
                    <a:srgbClr val="FFFFFF"/>
                  </a:solidFill>
                </a:uFill>
              </a:rPr>
              <a:t>of images to be aligned with TPM</a:t>
            </a:r>
          </a:p>
          <a:p>
            <a:pPr marL="343080" indent="-342720">
              <a:lnSpc>
                <a:spcPct val="150000"/>
              </a:lnSpc>
              <a:spcBef>
                <a:spcPts val="479"/>
              </a:spcBef>
              <a:buClr>
                <a:srgbClr val="000000"/>
              </a:buClr>
              <a:buFont typeface="Symbol" charset="2"/>
              <a:buChar char=""/>
            </a:pPr>
            <a:r>
              <a:rPr lang="en-US" b="0" strike="noStrike" spc="-1" dirty="0">
                <a:solidFill>
                  <a:srgbClr val="000000"/>
                </a:solidFill>
                <a:uFill>
                  <a:solidFill>
                    <a:srgbClr val="FFFFFF"/>
                  </a:solidFill>
                </a:uFill>
              </a:rPr>
              <a:t>3</a:t>
            </a:r>
            <a:r>
              <a:rPr lang="en-US" b="0" strike="noStrike" spc="-1" baseline="30000" dirty="0">
                <a:solidFill>
                  <a:srgbClr val="000000"/>
                </a:solidFill>
                <a:uFill>
                  <a:solidFill>
                    <a:srgbClr val="FFFFFF"/>
                  </a:solidFill>
                </a:uFill>
              </a:rPr>
              <a:t>rd</a:t>
            </a:r>
            <a:r>
              <a:rPr lang="en-US" b="0" strike="noStrike" spc="-1" dirty="0">
                <a:solidFill>
                  <a:srgbClr val="000000"/>
                </a:solidFill>
                <a:uFill>
                  <a:solidFill>
                    <a:srgbClr val="FFFFFF"/>
                  </a:solidFill>
                </a:uFill>
              </a:rPr>
              <a:t> Mean of all images created as </a:t>
            </a:r>
            <a:r>
              <a:rPr lang="en-US" b="1" strike="noStrike" spc="-1" dirty="0">
                <a:solidFill>
                  <a:srgbClr val="000000"/>
                </a:solidFill>
                <a:uFill>
                  <a:solidFill>
                    <a:srgbClr val="FFFFFF"/>
                  </a:solidFill>
                </a:uFill>
              </a:rPr>
              <a:t>initial template </a:t>
            </a:r>
            <a:endParaRPr lang="en-US" b="0" strike="noStrike" spc="-1" dirty="0">
              <a:solidFill>
                <a:srgbClr val="000000"/>
              </a:solidFill>
              <a:uFill>
                <a:solidFill>
                  <a:srgbClr val="FFFFFF"/>
                </a:solidFill>
              </a:uFill>
            </a:endParaRPr>
          </a:p>
          <a:p>
            <a:pPr marL="343080" indent="-342720">
              <a:lnSpc>
                <a:spcPct val="150000"/>
              </a:lnSpc>
              <a:spcBef>
                <a:spcPts val="479"/>
              </a:spcBef>
              <a:buClr>
                <a:srgbClr val="000000"/>
              </a:buClr>
              <a:buFont typeface="Symbol" charset="2"/>
              <a:buChar char=""/>
            </a:pPr>
            <a:r>
              <a:rPr lang="en-US" b="0" strike="noStrike" spc="-1" dirty="0">
                <a:solidFill>
                  <a:srgbClr val="000000"/>
                </a:solidFill>
                <a:uFill>
                  <a:solidFill>
                    <a:srgbClr val="FFFFFF"/>
                  </a:solidFill>
                </a:uFill>
              </a:rPr>
              <a:t>4</a:t>
            </a:r>
            <a:r>
              <a:rPr lang="en-US" b="0" strike="noStrike" spc="-1" baseline="30000" dirty="0">
                <a:solidFill>
                  <a:srgbClr val="000000"/>
                </a:solidFill>
                <a:uFill>
                  <a:solidFill>
                    <a:srgbClr val="FFFFFF"/>
                  </a:solidFill>
                </a:uFill>
              </a:rPr>
              <a:t>th</a:t>
            </a:r>
            <a:r>
              <a:rPr lang="en-US" b="0" strike="noStrike" spc="-1" dirty="0">
                <a:solidFill>
                  <a:srgbClr val="000000"/>
                </a:solidFill>
                <a:uFill>
                  <a:solidFill>
                    <a:srgbClr val="FFFFFF"/>
                  </a:solidFill>
                </a:uFill>
              </a:rPr>
              <a:t> </a:t>
            </a:r>
            <a:r>
              <a:rPr lang="en-US" b="1" strike="noStrike" spc="-1" dirty="0">
                <a:solidFill>
                  <a:srgbClr val="000000"/>
                </a:solidFill>
                <a:uFill>
                  <a:solidFill>
                    <a:srgbClr val="FFFFFF"/>
                  </a:solidFill>
                </a:uFill>
              </a:rPr>
              <a:t>Deformations</a:t>
            </a:r>
            <a:r>
              <a:rPr lang="en-US" b="0" strike="noStrike" spc="-1" dirty="0">
                <a:solidFill>
                  <a:srgbClr val="000000"/>
                </a:solidFill>
                <a:uFill>
                  <a:solidFill>
                    <a:srgbClr val="FFFFFF"/>
                  </a:solidFill>
                </a:uFill>
              </a:rPr>
              <a:t> of each image to the template are computed</a:t>
            </a:r>
          </a:p>
          <a:p>
            <a:pPr marL="343080" indent="-342720">
              <a:lnSpc>
                <a:spcPct val="150000"/>
              </a:lnSpc>
              <a:spcBef>
                <a:spcPts val="479"/>
              </a:spcBef>
              <a:buClr>
                <a:srgbClr val="000000"/>
              </a:buClr>
              <a:buFont typeface="Symbol" charset="2"/>
              <a:buChar char=""/>
            </a:pPr>
            <a:r>
              <a:rPr lang="en-US" b="0" strike="noStrike" spc="-1" dirty="0">
                <a:solidFill>
                  <a:srgbClr val="000000"/>
                </a:solidFill>
                <a:uFill>
                  <a:solidFill>
                    <a:srgbClr val="FFFFFF"/>
                  </a:solidFill>
                </a:uFill>
              </a:rPr>
              <a:t>5</a:t>
            </a:r>
            <a:r>
              <a:rPr lang="en-US" b="0" strike="noStrike" spc="-1" baseline="30000" dirty="0">
                <a:solidFill>
                  <a:srgbClr val="000000"/>
                </a:solidFill>
                <a:uFill>
                  <a:solidFill>
                    <a:srgbClr val="FFFFFF"/>
                  </a:solidFill>
                </a:uFill>
              </a:rPr>
              <a:t>th</a:t>
            </a:r>
            <a:r>
              <a:rPr lang="en-US" b="0" strike="noStrike" spc="-1" dirty="0">
                <a:solidFill>
                  <a:srgbClr val="000000"/>
                </a:solidFill>
                <a:uFill>
                  <a:solidFill>
                    <a:srgbClr val="FFFFFF"/>
                  </a:solidFill>
                </a:uFill>
              </a:rPr>
              <a:t> Template is </a:t>
            </a:r>
            <a:r>
              <a:rPr lang="en-US" b="1" strike="noStrike" spc="-1" dirty="0">
                <a:solidFill>
                  <a:srgbClr val="000000"/>
                </a:solidFill>
                <a:uFill>
                  <a:solidFill>
                    <a:srgbClr val="FFFFFF"/>
                  </a:solidFill>
                </a:uFill>
              </a:rPr>
              <a:t>regenerated and averaged</a:t>
            </a:r>
            <a:endParaRPr lang="en-US" b="0" strike="noStrike" spc="-1" dirty="0">
              <a:solidFill>
                <a:srgbClr val="000000"/>
              </a:solidFill>
              <a:uFill>
                <a:solidFill>
                  <a:srgbClr val="FFFFFF"/>
                </a:solidFill>
              </a:uFill>
            </a:endParaRPr>
          </a:p>
          <a:p>
            <a:pPr marL="343080" indent="-342720">
              <a:lnSpc>
                <a:spcPct val="150000"/>
              </a:lnSpc>
              <a:spcBef>
                <a:spcPts val="479"/>
              </a:spcBef>
              <a:buClr>
                <a:srgbClr val="000000"/>
              </a:buClr>
              <a:buFont typeface="Symbol" charset="2"/>
              <a:buChar char=""/>
            </a:pPr>
            <a:r>
              <a:rPr lang="en-US" b="0" strike="noStrike" spc="-1" dirty="0">
                <a:solidFill>
                  <a:srgbClr val="000000"/>
                </a:solidFill>
                <a:uFill>
                  <a:solidFill>
                    <a:srgbClr val="FFFFFF"/>
                  </a:solidFill>
                </a:uFill>
              </a:rPr>
              <a:t>6</a:t>
            </a:r>
            <a:r>
              <a:rPr lang="en-US" b="0" strike="noStrike" spc="-1" baseline="30000" dirty="0">
                <a:solidFill>
                  <a:srgbClr val="000000"/>
                </a:solidFill>
                <a:uFill>
                  <a:solidFill>
                    <a:srgbClr val="FFFFFF"/>
                  </a:solidFill>
                </a:uFill>
              </a:rPr>
              <a:t>th</a:t>
            </a:r>
            <a:r>
              <a:rPr lang="en-US" b="0" strike="noStrike" spc="-1" dirty="0">
                <a:solidFill>
                  <a:srgbClr val="000000"/>
                </a:solidFill>
                <a:uFill>
                  <a:solidFill>
                    <a:srgbClr val="FFFFFF"/>
                  </a:solidFill>
                </a:uFill>
              </a:rPr>
              <a:t> </a:t>
            </a:r>
            <a:r>
              <a:rPr lang="en-US" b="1" strike="noStrike" spc="-1" dirty="0">
                <a:solidFill>
                  <a:srgbClr val="000000"/>
                </a:solidFill>
                <a:uFill>
                  <a:solidFill>
                    <a:srgbClr val="FFFFFF"/>
                  </a:solidFill>
                </a:uFill>
              </a:rPr>
              <a:t>Warped images</a:t>
            </a:r>
            <a:r>
              <a:rPr lang="en-US" b="0" strike="noStrike" spc="-1" dirty="0">
                <a:solidFill>
                  <a:srgbClr val="000000"/>
                </a:solidFill>
                <a:uFill>
                  <a:solidFill>
                    <a:srgbClr val="FFFFFF"/>
                  </a:solidFill>
                </a:uFill>
              </a:rPr>
              <a:t> are generated</a:t>
            </a:r>
          </a:p>
        </p:txBody>
      </p:sp>
      <p:sp>
        <p:nvSpPr>
          <p:cNvPr id="6" name="TextShape 2">
            <a:extLst>
              <a:ext uri="{FF2B5EF4-FFF2-40B4-BE49-F238E27FC236}">
                <a16:creationId xmlns:a16="http://schemas.microsoft.com/office/drawing/2014/main" id="{AB9AE83C-F299-E2F9-2D31-53D503FD944A}"/>
              </a:ext>
            </a:extLst>
          </p:cNvPr>
          <p:cNvSpPr txBox="1"/>
          <p:nvPr/>
        </p:nvSpPr>
        <p:spPr>
          <a:xfrm>
            <a:off x="533280" y="365868"/>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Spatial Normalization</a:t>
            </a:r>
            <a:endParaRPr lang="en-US" sz="3600" b="1" spc="-1" dirty="0">
              <a:solidFill>
                <a:srgbClr val="000000"/>
              </a:solidFill>
              <a:uFill>
                <a:solidFill>
                  <a:srgbClr val="FFFFFF"/>
                </a:solidFill>
              </a:uFill>
              <a:latin typeface="Arial"/>
            </a:endParaRPr>
          </a:p>
        </p:txBody>
      </p:sp>
      <p:pic>
        <p:nvPicPr>
          <p:cNvPr id="8" name="Imagen 7" descr="Imagen que contiene Forma&#10;&#10;Descripción generada automáticamente">
            <a:extLst>
              <a:ext uri="{FF2B5EF4-FFF2-40B4-BE49-F238E27FC236}">
                <a16:creationId xmlns:a16="http://schemas.microsoft.com/office/drawing/2014/main" id="{841B171B-7A92-32C4-EEF8-F612E4BB9C8F}"/>
              </a:ext>
            </a:extLst>
          </p:cNvPr>
          <p:cNvPicPr>
            <a:picLocks noChangeAspect="1"/>
          </p:cNvPicPr>
          <p:nvPr/>
        </p:nvPicPr>
        <p:blipFill>
          <a:blip r:embed="rId3"/>
          <a:stretch>
            <a:fillRect/>
          </a:stretch>
        </p:blipFill>
        <p:spPr>
          <a:xfrm>
            <a:off x="8638391" y="3482314"/>
            <a:ext cx="2927075" cy="2927075"/>
          </a:xfrm>
          <a:prstGeom prst="rect">
            <a:avLst/>
          </a:prstGeom>
        </p:spPr>
      </p:pic>
      <p:sp>
        <p:nvSpPr>
          <p:cNvPr id="9" name="CuadroTexto 8">
            <a:extLst>
              <a:ext uri="{FF2B5EF4-FFF2-40B4-BE49-F238E27FC236}">
                <a16:creationId xmlns:a16="http://schemas.microsoft.com/office/drawing/2014/main" id="{B18B03DA-F7D7-8BB0-47B7-5B1D9D92E4F1}"/>
              </a:ext>
            </a:extLst>
          </p:cNvPr>
          <p:cNvSpPr txBox="1"/>
          <p:nvPr/>
        </p:nvSpPr>
        <p:spPr>
          <a:xfrm>
            <a:off x="6182240" y="4766439"/>
            <a:ext cx="2586341" cy="1477328"/>
          </a:xfrm>
          <a:prstGeom prst="rect">
            <a:avLst/>
          </a:prstGeom>
          <a:noFill/>
        </p:spPr>
        <p:txBody>
          <a:bodyPr wrap="square" rtlCol="0">
            <a:spAutoFit/>
          </a:bodyPr>
          <a:lstStyle/>
          <a:p>
            <a:pPr marL="342900" indent="-342900">
              <a:buAutoNum type="alphaUcParenBoth"/>
            </a:pPr>
            <a:r>
              <a:rPr lang="en-US" b="0" i="0" dirty="0">
                <a:solidFill>
                  <a:srgbClr val="111111"/>
                </a:solidFill>
                <a:effectLst/>
                <a:latin typeface="Roboto" panose="02000000000000000000" pitchFamily="2" charset="0"/>
              </a:rPr>
              <a:t>Translation</a:t>
            </a:r>
          </a:p>
          <a:p>
            <a:pPr marL="342900" indent="-342900">
              <a:buAutoNum type="alphaUcParenBoth"/>
            </a:pPr>
            <a:r>
              <a:rPr lang="en-US" b="0" i="0" dirty="0">
                <a:solidFill>
                  <a:srgbClr val="111111"/>
                </a:solidFill>
                <a:effectLst/>
                <a:latin typeface="Roboto" panose="02000000000000000000" pitchFamily="2" charset="0"/>
              </a:rPr>
              <a:t>Rotation </a:t>
            </a:r>
          </a:p>
          <a:p>
            <a:r>
              <a:rPr lang="en-US" dirty="0">
                <a:solidFill>
                  <a:srgbClr val="111111"/>
                </a:solidFill>
                <a:latin typeface="Roboto" panose="02000000000000000000" pitchFamily="2" charset="0"/>
              </a:rPr>
              <a:t>(C) </a:t>
            </a:r>
            <a:r>
              <a:rPr lang="en-US" b="0" i="0" dirty="0">
                <a:solidFill>
                  <a:srgbClr val="111111"/>
                </a:solidFill>
                <a:effectLst/>
                <a:latin typeface="Roboto" panose="02000000000000000000" pitchFamily="2" charset="0"/>
              </a:rPr>
              <a:t>Shearing</a:t>
            </a:r>
            <a:endParaRPr lang="en-US" dirty="0">
              <a:solidFill>
                <a:srgbClr val="111111"/>
              </a:solidFill>
              <a:latin typeface="Roboto" panose="02000000000000000000" pitchFamily="2" charset="0"/>
            </a:endParaRPr>
          </a:p>
          <a:p>
            <a:r>
              <a:rPr lang="en-US" b="0" i="0" dirty="0">
                <a:solidFill>
                  <a:srgbClr val="111111"/>
                </a:solidFill>
                <a:effectLst/>
                <a:latin typeface="Roboto" panose="02000000000000000000" pitchFamily="2" charset="0"/>
              </a:rPr>
              <a:t>(D) Scaling</a:t>
            </a:r>
          </a:p>
          <a:p>
            <a:endParaRPr lang="es-ES" dirty="0"/>
          </a:p>
        </p:txBody>
      </p:sp>
      <p:sp>
        <p:nvSpPr>
          <p:cNvPr id="3" name="CuadroTexto 2">
            <a:extLst>
              <a:ext uri="{FF2B5EF4-FFF2-40B4-BE49-F238E27FC236}">
                <a16:creationId xmlns:a16="http://schemas.microsoft.com/office/drawing/2014/main" id="{D280ADE2-8802-F89D-6820-8D6BCA2FB126}"/>
              </a:ext>
            </a:extLst>
          </p:cNvPr>
          <p:cNvSpPr txBox="1"/>
          <p:nvPr/>
        </p:nvSpPr>
        <p:spPr>
          <a:xfrm>
            <a:off x="2940618" y="5127321"/>
            <a:ext cx="2824480" cy="377782"/>
          </a:xfrm>
          <a:prstGeom prst="rect">
            <a:avLst/>
          </a:prstGeom>
          <a:noFill/>
        </p:spPr>
        <p:txBody>
          <a:bodyPr wrap="square">
            <a:spAutoFit/>
          </a:bodyPr>
          <a:lstStyle/>
          <a:p>
            <a:r>
              <a:rPr lang="en-US" dirty="0">
                <a:ea typeface="Calibri" panose="020F0502020204030204" pitchFamily="34" charset="0"/>
                <a:cs typeface="Times New Roman" panose="02020603050405020304" pitchFamily="18" charset="0"/>
              </a:rPr>
              <a:t>R</a:t>
            </a:r>
            <a:r>
              <a:rPr lang="en-US" sz="1800" dirty="0">
                <a:effectLst/>
                <a:ea typeface="Calibri" panose="020F0502020204030204" pitchFamily="34" charset="0"/>
                <a:cs typeface="Times New Roman" panose="02020603050405020304" pitchFamily="18" charset="0"/>
              </a:rPr>
              <a:t>igid body transformation</a:t>
            </a:r>
            <a:endParaRPr lang="es-ES" dirty="0"/>
          </a:p>
        </p:txBody>
      </p:sp>
      <p:sp>
        <p:nvSpPr>
          <p:cNvPr id="4" name="Abrir llave 3">
            <a:extLst>
              <a:ext uri="{FF2B5EF4-FFF2-40B4-BE49-F238E27FC236}">
                <a16:creationId xmlns:a16="http://schemas.microsoft.com/office/drawing/2014/main" id="{C8B20DEF-BE0A-9967-E59A-6755CDF43072}"/>
              </a:ext>
            </a:extLst>
          </p:cNvPr>
          <p:cNvSpPr/>
          <p:nvPr/>
        </p:nvSpPr>
        <p:spPr>
          <a:xfrm>
            <a:off x="5904145" y="4600817"/>
            <a:ext cx="337940" cy="1507217"/>
          </a:xfrm>
          <a:prstGeom prst="leftBrace">
            <a:avLst>
              <a:gd name="adj1" fmla="val 0"/>
              <a:gd name="adj2" fmla="val 50000"/>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97883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0453D1D-86AA-0D8B-356E-3E661694A76A}"/>
              </a:ext>
            </a:extLst>
          </p:cNvPr>
          <p:cNvSpPr/>
          <p:nvPr/>
        </p:nvSpPr>
        <p:spPr>
          <a:xfrm>
            <a:off x="0" y="1869440"/>
            <a:ext cx="12192000" cy="4013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TextShape 2"/>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Pre-processing Overview</a:t>
            </a:r>
          </a:p>
        </p:txBody>
      </p:sp>
      <p:sp>
        <p:nvSpPr>
          <p:cNvPr id="4" name="Flecha: cheurón 3">
            <a:extLst>
              <a:ext uri="{FF2B5EF4-FFF2-40B4-BE49-F238E27FC236}">
                <a16:creationId xmlns:a16="http://schemas.microsoft.com/office/drawing/2014/main" id="{24E819C9-F693-EE17-2526-19D800D8F94F}"/>
              </a:ext>
            </a:extLst>
          </p:cNvPr>
          <p:cNvSpPr/>
          <p:nvPr/>
        </p:nvSpPr>
        <p:spPr>
          <a:xfrm>
            <a:off x="949960" y="3014077"/>
            <a:ext cx="2255520" cy="1320800"/>
          </a:xfrm>
          <a:prstGeom prst="chevron">
            <a:avLst>
              <a:gd name="adj" fmla="val 39231"/>
            </a:avLst>
          </a:prstGeom>
          <a:solidFill>
            <a:schemeClr val="accent1">
              <a:lumMod val="40000"/>
              <a:lumOff val="60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9" name="Flecha: cheurón 8">
            <a:extLst>
              <a:ext uri="{FF2B5EF4-FFF2-40B4-BE49-F238E27FC236}">
                <a16:creationId xmlns:a16="http://schemas.microsoft.com/office/drawing/2014/main" id="{811C5D73-D2D6-7E21-842A-07051817C5A9}"/>
              </a:ext>
            </a:extLst>
          </p:cNvPr>
          <p:cNvSpPr/>
          <p:nvPr/>
        </p:nvSpPr>
        <p:spPr>
          <a:xfrm>
            <a:off x="9174480" y="2973437"/>
            <a:ext cx="2255520" cy="1320800"/>
          </a:xfrm>
          <a:prstGeom prst="chevron">
            <a:avLst>
              <a:gd name="adj" fmla="val 39231"/>
            </a:avLst>
          </a:prstGeom>
          <a:solidFill>
            <a:schemeClr val="accent1">
              <a:lumMod val="75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0" name="Flecha: cheurón 9">
            <a:extLst>
              <a:ext uri="{FF2B5EF4-FFF2-40B4-BE49-F238E27FC236}">
                <a16:creationId xmlns:a16="http://schemas.microsoft.com/office/drawing/2014/main" id="{AE53FE87-3976-C732-0C5D-CE93D32677C9}"/>
              </a:ext>
            </a:extLst>
          </p:cNvPr>
          <p:cNvSpPr/>
          <p:nvPr/>
        </p:nvSpPr>
        <p:spPr>
          <a:xfrm>
            <a:off x="6373825" y="2988677"/>
            <a:ext cx="2255520" cy="1320800"/>
          </a:xfrm>
          <a:prstGeom prst="chevron">
            <a:avLst>
              <a:gd name="adj" fmla="val 39231"/>
            </a:avLst>
          </a:prstGeom>
          <a:solidFill>
            <a:schemeClr val="accent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rgbClr val="FF0000"/>
              </a:solidFill>
            </a:endParaRPr>
          </a:p>
        </p:txBody>
      </p:sp>
      <p:sp>
        <p:nvSpPr>
          <p:cNvPr id="11" name="Flecha: cheurón 10">
            <a:extLst>
              <a:ext uri="{FF2B5EF4-FFF2-40B4-BE49-F238E27FC236}">
                <a16:creationId xmlns:a16="http://schemas.microsoft.com/office/drawing/2014/main" id="{401A45BA-7252-E0A3-C634-9B06D169202D}"/>
              </a:ext>
            </a:extLst>
          </p:cNvPr>
          <p:cNvSpPr/>
          <p:nvPr/>
        </p:nvSpPr>
        <p:spPr>
          <a:xfrm>
            <a:off x="3573170" y="3014077"/>
            <a:ext cx="2255520" cy="1320800"/>
          </a:xfrm>
          <a:prstGeom prst="chevron">
            <a:avLst>
              <a:gd name="adj" fmla="val 39231"/>
            </a:avLst>
          </a:prstGeom>
          <a:solidFill>
            <a:schemeClr val="accent1">
              <a:lumMod val="60000"/>
              <a:lumOff val="40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3" name="CuadroTexto 12">
            <a:extLst>
              <a:ext uri="{FF2B5EF4-FFF2-40B4-BE49-F238E27FC236}">
                <a16:creationId xmlns:a16="http://schemas.microsoft.com/office/drawing/2014/main" id="{28FB0D08-8D4D-704C-D0F0-412AAC22B884}"/>
              </a:ext>
            </a:extLst>
          </p:cNvPr>
          <p:cNvSpPr txBox="1"/>
          <p:nvPr/>
        </p:nvSpPr>
        <p:spPr>
          <a:xfrm>
            <a:off x="151066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Segmentation</a:t>
            </a:r>
            <a:endParaRPr lang="es-ES" sz="1600" b="1" dirty="0"/>
          </a:p>
        </p:txBody>
      </p:sp>
      <p:sp>
        <p:nvSpPr>
          <p:cNvPr id="14" name="CuadroTexto 13">
            <a:extLst>
              <a:ext uri="{FF2B5EF4-FFF2-40B4-BE49-F238E27FC236}">
                <a16:creationId xmlns:a16="http://schemas.microsoft.com/office/drawing/2014/main" id="{43E3AABC-0AF7-44E4-36D4-AAB7009DE9E4}"/>
              </a:ext>
            </a:extLst>
          </p:cNvPr>
          <p:cNvSpPr txBox="1"/>
          <p:nvPr/>
        </p:nvSpPr>
        <p:spPr>
          <a:xfrm>
            <a:off x="986218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Smoothing</a:t>
            </a:r>
            <a:endParaRPr lang="es-ES" sz="1600" b="1" dirty="0"/>
          </a:p>
        </p:txBody>
      </p:sp>
      <p:sp>
        <p:nvSpPr>
          <p:cNvPr id="15" name="CuadroTexto 14">
            <a:extLst>
              <a:ext uri="{FF2B5EF4-FFF2-40B4-BE49-F238E27FC236}">
                <a16:creationId xmlns:a16="http://schemas.microsoft.com/office/drawing/2014/main" id="{982070A6-3649-7BF0-964C-0B7CA32913B1}"/>
              </a:ext>
            </a:extLst>
          </p:cNvPr>
          <p:cNvSpPr txBox="1"/>
          <p:nvPr/>
        </p:nvSpPr>
        <p:spPr>
          <a:xfrm>
            <a:off x="705835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Modulation</a:t>
            </a:r>
            <a:endParaRPr lang="es-ES" sz="1600" b="1" dirty="0"/>
          </a:p>
        </p:txBody>
      </p:sp>
      <p:sp>
        <p:nvSpPr>
          <p:cNvPr id="8" name="CuadroTexto 7">
            <a:extLst>
              <a:ext uri="{FF2B5EF4-FFF2-40B4-BE49-F238E27FC236}">
                <a16:creationId xmlns:a16="http://schemas.microsoft.com/office/drawing/2014/main" id="{7A36418E-AEDD-F6B8-A2EB-5A441BE374DA}"/>
              </a:ext>
            </a:extLst>
          </p:cNvPr>
          <p:cNvSpPr txBox="1"/>
          <p:nvPr/>
        </p:nvSpPr>
        <p:spPr>
          <a:xfrm>
            <a:off x="4155440"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Normalization</a:t>
            </a:r>
            <a:endParaRPr lang="es-ES" sz="1600" b="1" dirty="0"/>
          </a:p>
        </p:txBody>
      </p:sp>
    </p:spTree>
    <p:extLst>
      <p:ext uri="{BB962C8B-B14F-4D97-AF65-F5344CB8AC3E}">
        <p14:creationId xmlns:p14="http://schemas.microsoft.com/office/powerpoint/2010/main" val="90864916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5AAE4B5-3AE6-C474-8EAE-5885F0074E3D}"/>
              </a:ext>
            </a:extLst>
          </p:cNvPr>
          <p:cNvSpPr txBox="1"/>
          <p:nvPr/>
        </p:nvSpPr>
        <p:spPr>
          <a:xfrm>
            <a:off x="516805" y="1362272"/>
            <a:ext cx="8608908" cy="2708947"/>
          </a:xfrm>
          <a:prstGeom prst="rect">
            <a:avLst/>
          </a:prstGeom>
          <a:noFill/>
        </p:spPr>
        <p:txBody>
          <a:bodyPr wrap="square">
            <a:spAutoFit/>
          </a:bodyPr>
          <a:lstStyle/>
          <a:p>
            <a:pPr marL="341313" indent="-339725">
              <a:lnSpc>
                <a:spcPct val="90000"/>
              </a:lnSpc>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s-ES" sz="2000" dirty="0"/>
              <a:t>Corrects for changes in volume induced by normalization</a:t>
            </a:r>
          </a:p>
          <a:p>
            <a:pPr marL="341313" indent="-339725">
              <a:lnSpc>
                <a:spcPct val="90000"/>
              </a:lnSpc>
              <a:buFont typeface="Arial" panose="020B0604020202020204" pitchFamily="34"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s-ES" sz="2000" dirty="0"/>
          </a:p>
          <a:p>
            <a:pPr marL="341313" indent="-339725">
              <a:lnSpc>
                <a:spcPct val="90000"/>
              </a:lnSpc>
              <a:spcBef>
                <a:spcPts val="7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a:t>Voxel intensities can be further modulated by determinant of Jacobean of warps</a:t>
            </a:r>
            <a:br>
              <a:rPr lang="en-US" altLang="es-ES" sz="2000" dirty="0"/>
            </a:br>
            <a:endParaRPr lang="en-US" altLang="es-ES" sz="2000" dirty="0"/>
          </a:p>
          <a:p>
            <a:pPr marL="341313" indent="-339725">
              <a:lnSpc>
                <a:spcPct val="90000"/>
              </a:lnSpc>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s-ES" sz="2000" dirty="0"/>
              <a:t>Allows us to make inferences about volume, instead of concentration</a:t>
            </a:r>
          </a:p>
          <a:p>
            <a:pPr marL="341313" indent="-341313">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s-ES" sz="2000" dirty="0"/>
          </a:p>
          <a:p>
            <a:pPr marL="341313" indent="-341313">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s-ES" sz="2000" dirty="0"/>
              <a:t>Intensity now represents relative volume at that point</a:t>
            </a:r>
            <a:endParaRPr lang="en-GB" altLang="es-ES" dirty="0"/>
          </a:p>
          <a:p>
            <a:pPr marL="341313" indent="-339725">
              <a:lnSpc>
                <a:spcPct val="90000"/>
              </a:lnSpc>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s-ES" dirty="0"/>
          </a:p>
        </p:txBody>
      </p:sp>
      <p:sp>
        <p:nvSpPr>
          <p:cNvPr id="9" name="CuadroTexto 8">
            <a:extLst>
              <a:ext uri="{FF2B5EF4-FFF2-40B4-BE49-F238E27FC236}">
                <a16:creationId xmlns:a16="http://schemas.microsoft.com/office/drawing/2014/main" id="{4CD4D111-DBA0-B25E-8DB1-343079C48D8C}"/>
              </a:ext>
            </a:extLst>
          </p:cNvPr>
          <p:cNvSpPr txBox="1"/>
          <p:nvPr/>
        </p:nvSpPr>
        <p:spPr>
          <a:xfrm>
            <a:off x="474133" y="247134"/>
            <a:ext cx="6096000" cy="646331"/>
          </a:xfrm>
          <a:prstGeom prst="rect">
            <a:avLst/>
          </a:prstGeom>
          <a:noFill/>
        </p:spPr>
        <p:txBody>
          <a:bodyPr wrap="square">
            <a:spAutoFit/>
          </a:bodyPr>
          <a:lstStyle/>
          <a:p>
            <a:r>
              <a:rPr lang="es-ES" sz="3600" b="1" dirty="0" err="1"/>
              <a:t>Modulation</a:t>
            </a:r>
            <a:endParaRPr lang="es-ES" sz="3600" b="1" dirty="0"/>
          </a:p>
        </p:txBody>
      </p:sp>
      <p:grpSp>
        <p:nvGrpSpPr>
          <p:cNvPr id="2" name="Group 3">
            <a:extLst>
              <a:ext uri="{FF2B5EF4-FFF2-40B4-BE49-F238E27FC236}">
                <a16:creationId xmlns:a16="http://schemas.microsoft.com/office/drawing/2014/main" id="{95CDCF7B-DE5B-4E85-6CEB-38AF3E9B9239}"/>
              </a:ext>
            </a:extLst>
          </p:cNvPr>
          <p:cNvGrpSpPr>
            <a:grpSpLocks/>
          </p:cNvGrpSpPr>
          <p:nvPr/>
        </p:nvGrpSpPr>
        <p:grpSpPr bwMode="auto">
          <a:xfrm>
            <a:off x="2424599" y="4290675"/>
            <a:ext cx="7050194" cy="2144696"/>
            <a:chOff x="635" y="1071"/>
            <a:chExt cx="4488" cy="1358"/>
          </a:xfrm>
        </p:grpSpPr>
        <p:grpSp>
          <p:nvGrpSpPr>
            <p:cNvPr id="3" name="Group 4">
              <a:extLst>
                <a:ext uri="{FF2B5EF4-FFF2-40B4-BE49-F238E27FC236}">
                  <a16:creationId xmlns:a16="http://schemas.microsoft.com/office/drawing/2014/main" id="{5D7AB9FE-97F9-5439-1780-A98EEE882538}"/>
                </a:ext>
              </a:extLst>
            </p:cNvPr>
            <p:cNvGrpSpPr>
              <a:grpSpLocks/>
            </p:cNvGrpSpPr>
            <p:nvPr/>
          </p:nvGrpSpPr>
          <p:grpSpPr bwMode="auto">
            <a:xfrm>
              <a:off x="635" y="1407"/>
              <a:ext cx="451" cy="432"/>
              <a:chOff x="635" y="1407"/>
              <a:chExt cx="451" cy="432"/>
            </a:xfrm>
          </p:grpSpPr>
          <p:sp>
            <p:nvSpPr>
              <p:cNvPr id="18" name="Rectangle 5">
                <a:extLst>
                  <a:ext uri="{FF2B5EF4-FFF2-40B4-BE49-F238E27FC236}">
                    <a16:creationId xmlns:a16="http://schemas.microsoft.com/office/drawing/2014/main" id="{8B1890B0-B9F7-469D-0535-CA9C6ECB7A4F}"/>
                  </a:ext>
                </a:extLst>
              </p:cNvPr>
              <p:cNvSpPr>
                <a:spLocks noChangeArrowheads="1"/>
              </p:cNvSpPr>
              <p:nvPr/>
            </p:nvSpPr>
            <p:spPr bwMode="auto">
              <a:xfrm>
                <a:off x="635" y="1407"/>
                <a:ext cx="451" cy="432"/>
              </a:xfrm>
              <a:prstGeom prst="rect">
                <a:avLst/>
              </a:prstGeom>
              <a:solidFill>
                <a:srgbClr val="0000FF"/>
              </a:solidFill>
              <a:ln w="2232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19" name="Text Box 6">
                <a:extLst>
                  <a:ext uri="{FF2B5EF4-FFF2-40B4-BE49-F238E27FC236}">
                    <a16:creationId xmlns:a16="http://schemas.microsoft.com/office/drawing/2014/main" id="{99B1D969-BA57-E00F-0517-CFC8A6D9E141}"/>
                  </a:ext>
                </a:extLst>
              </p:cNvPr>
              <p:cNvSpPr txBox="1">
                <a:spLocks noChangeArrowheads="1"/>
              </p:cNvSpPr>
              <p:nvPr/>
            </p:nvSpPr>
            <p:spPr bwMode="auto">
              <a:xfrm>
                <a:off x="763" y="1460"/>
                <a:ext cx="167"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9pPr>
              </a:lstStyle>
              <a:p>
                <a:pPr eaLnBrk="1" hangingPunct="1">
                  <a:buClrTx/>
                  <a:buFontTx/>
                  <a:buNone/>
                </a:pPr>
                <a:r>
                  <a:rPr lang="en-US" altLang="es-ES">
                    <a:solidFill>
                      <a:srgbClr val="FF33CC"/>
                    </a:solidFill>
                    <a:cs typeface="Times New Roman" panose="02020603050405020304" pitchFamily="18" charset="0"/>
                  </a:rPr>
                  <a:t>i</a:t>
                </a:r>
              </a:p>
            </p:txBody>
          </p:sp>
        </p:grpSp>
        <p:grpSp>
          <p:nvGrpSpPr>
            <p:cNvPr id="4" name="Group 7">
              <a:extLst>
                <a:ext uri="{FF2B5EF4-FFF2-40B4-BE49-F238E27FC236}">
                  <a16:creationId xmlns:a16="http://schemas.microsoft.com/office/drawing/2014/main" id="{2E441F65-E56A-4C66-8B05-6BB4865CEB1C}"/>
                </a:ext>
              </a:extLst>
            </p:cNvPr>
            <p:cNvGrpSpPr>
              <a:grpSpLocks/>
            </p:cNvGrpSpPr>
            <p:nvPr/>
          </p:nvGrpSpPr>
          <p:grpSpPr bwMode="auto">
            <a:xfrm>
              <a:off x="3179" y="1184"/>
              <a:ext cx="1944" cy="1245"/>
              <a:chOff x="3179" y="1184"/>
              <a:chExt cx="1944" cy="1245"/>
            </a:xfrm>
          </p:grpSpPr>
          <p:sp>
            <p:nvSpPr>
              <p:cNvPr id="14" name="Rectangle 8">
                <a:extLst>
                  <a:ext uri="{FF2B5EF4-FFF2-40B4-BE49-F238E27FC236}">
                    <a16:creationId xmlns:a16="http://schemas.microsoft.com/office/drawing/2014/main" id="{950AF20A-68FB-4EA1-B934-A965A69EE808}"/>
                  </a:ext>
                </a:extLst>
              </p:cNvPr>
              <p:cNvSpPr>
                <a:spLocks noChangeArrowheads="1"/>
              </p:cNvSpPr>
              <p:nvPr/>
            </p:nvSpPr>
            <p:spPr bwMode="auto">
              <a:xfrm>
                <a:off x="4178" y="1184"/>
                <a:ext cx="945" cy="957"/>
              </a:xfrm>
              <a:prstGeom prst="rect">
                <a:avLst/>
              </a:prstGeom>
              <a:solidFill>
                <a:srgbClr val="666699"/>
              </a:solidFill>
              <a:ln w="2232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15" name="Text Box 9">
                <a:extLst>
                  <a:ext uri="{FF2B5EF4-FFF2-40B4-BE49-F238E27FC236}">
                    <a16:creationId xmlns:a16="http://schemas.microsoft.com/office/drawing/2014/main" id="{CEC4DEAA-75F3-28D8-7006-FE7E386A3EAD}"/>
                  </a:ext>
                </a:extLst>
              </p:cNvPr>
              <p:cNvSpPr txBox="1">
                <a:spLocks noChangeArrowheads="1"/>
              </p:cNvSpPr>
              <p:nvPr/>
            </p:nvSpPr>
            <p:spPr bwMode="auto">
              <a:xfrm>
                <a:off x="3179" y="2141"/>
                <a:ext cx="114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9pPr>
              </a:lstStyle>
              <a:p>
                <a:pPr eaLnBrk="1" hangingPunct="1">
                  <a:buClrTx/>
                  <a:buFontTx/>
                  <a:buNone/>
                </a:pPr>
                <a:r>
                  <a:rPr lang="en-US" altLang="es-ES" b="1">
                    <a:latin typeface="Arial" panose="020B0604020202020204" pitchFamily="34" charset="0"/>
                    <a:cs typeface="Times New Roman" panose="02020603050405020304" pitchFamily="18" charset="0"/>
                  </a:rPr>
                  <a:t>modulation</a:t>
                </a:r>
              </a:p>
            </p:txBody>
          </p:sp>
          <p:sp>
            <p:nvSpPr>
              <p:cNvPr id="16" name="Line 10">
                <a:extLst>
                  <a:ext uri="{FF2B5EF4-FFF2-40B4-BE49-F238E27FC236}">
                    <a16:creationId xmlns:a16="http://schemas.microsoft.com/office/drawing/2014/main" id="{4BBA4D20-F153-EAD3-AF41-B9BD64CB8D59}"/>
                  </a:ext>
                </a:extLst>
              </p:cNvPr>
              <p:cNvSpPr>
                <a:spLocks noChangeShapeType="1"/>
              </p:cNvSpPr>
              <p:nvPr/>
            </p:nvSpPr>
            <p:spPr bwMode="auto">
              <a:xfrm>
                <a:off x="3371" y="1647"/>
                <a:ext cx="719" cy="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 name="Text Box 11">
                <a:extLst>
                  <a:ext uri="{FF2B5EF4-FFF2-40B4-BE49-F238E27FC236}">
                    <a16:creationId xmlns:a16="http://schemas.microsoft.com/office/drawing/2014/main" id="{1CBAF307-3E25-F649-B8C1-9223EF6B2D03}"/>
                  </a:ext>
                </a:extLst>
              </p:cNvPr>
              <p:cNvSpPr txBox="1">
                <a:spLocks noChangeArrowheads="1"/>
              </p:cNvSpPr>
              <p:nvPr/>
            </p:nvSpPr>
            <p:spPr bwMode="auto">
              <a:xfrm>
                <a:off x="4388" y="1503"/>
                <a:ext cx="545"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9pPr>
              </a:lstStyle>
              <a:p>
                <a:pPr eaLnBrk="1" hangingPunct="1">
                  <a:buClrTx/>
                  <a:buFontTx/>
                  <a:buNone/>
                </a:pPr>
                <a:r>
                  <a:rPr lang="en-GB" altLang="es-ES">
                    <a:solidFill>
                      <a:srgbClr val="FF33CC"/>
                    </a:solidFill>
                    <a:cs typeface="Times New Roman" panose="02020603050405020304" pitchFamily="18" charset="0"/>
                  </a:rPr>
                  <a:t>i / δV</a:t>
                </a:r>
              </a:p>
            </p:txBody>
          </p:sp>
        </p:grpSp>
        <p:grpSp>
          <p:nvGrpSpPr>
            <p:cNvPr id="6" name="Group 12">
              <a:extLst>
                <a:ext uri="{FF2B5EF4-FFF2-40B4-BE49-F238E27FC236}">
                  <a16:creationId xmlns:a16="http://schemas.microsoft.com/office/drawing/2014/main" id="{AF74880A-4D86-44FB-AFE2-DD755DB0256A}"/>
                </a:ext>
              </a:extLst>
            </p:cNvPr>
            <p:cNvGrpSpPr>
              <a:grpSpLocks/>
            </p:cNvGrpSpPr>
            <p:nvPr/>
          </p:nvGrpSpPr>
          <p:grpSpPr bwMode="auto">
            <a:xfrm>
              <a:off x="1019" y="1071"/>
              <a:ext cx="2241" cy="1358"/>
              <a:chOff x="1019" y="1071"/>
              <a:chExt cx="2241" cy="1358"/>
            </a:xfrm>
          </p:grpSpPr>
          <p:sp>
            <p:nvSpPr>
              <p:cNvPr id="7" name="Rectangle 13">
                <a:extLst>
                  <a:ext uri="{FF2B5EF4-FFF2-40B4-BE49-F238E27FC236}">
                    <a16:creationId xmlns:a16="http://schemas.microsoft.com/office/drawing/2014/main" id="{CD8DE22B-92E4-D297-AE4B-23EA3F5E90C1}"/>
                  </a:ext>
                </a:extLst>
              </p:cNvPr>
              <p:cNvSpPr>
                <a:spLocks noChangeArrowheads="1"/>
              </p:cNvSpPr>
              <p:nvPr/>
            </p:nvSpPr>
            <p:spPr bwMode="auto">
              <a:xfrm>
                <a:off x="2315" y="1167"/>
                <a:ext cx="945" cy="944"/>
              </a:xfrm>
              <a:prstGeom prst="rect">
                <a:avLst/>
              </a:prstGeom>
              <a:solidFill>
                <a:srgbClr val="0000FF"/>
              </a:solidFill>
              <a:ln w="2232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pic>
            <p:nvPicPr>
              <p:cNvPr id="8" name="Picture 14">
                <a:extLst>
                  <a:ext uri="{FF2B5EF4-FFF2-40B4-BE49-F238E27FC236}">
                    <a16:creationId xmlns:a16="http://schemas.microsoft.com/office/drawing/2014/main" id="{6AAAFBB8-6C8C-2D2A-7F2F-8B26DB187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 y="1071"/>
                <a:ext cx="767" cy="497"/>
              </a:xfrm>
              <a:prstGeom prst="rect">
                <a:avLst/>
              </a:prstGeom>
              <a:noFill/>
              <a:ln w="9360" cap="sq">
                <a:solidFill>
                  <a:srgbClr val="80808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15">
                <a:extLst>
                  <a:ext uri="{FF2B5EF4-FFF2-40B4-BE49-F238E27FC236}">
                    <a16:creationId xmlns:a16="http://schemas.microsoft.com/office/drawing/2014/main" id="{1A9ABBD3-F3F5-6276-EC6D-FC76B532502B}"/>
                  </a:ext>
                </a:extLst>
              </p:cNvPr>
              <p:cNvSpPr txBox="1">
                <a:spLocks noChangeArrowheads="1"/>
              </p:cNvSpPr>
              <p:nvPr/>
            </p:nvSpPr>
            <p:spPr bwMode="auto">
              <a:xfrm>
                <a:off x="1019" y="2141"/>
                <a:ext cx="1372"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9pPr>
              </a:lstStyle>
              <a:p>
                <a:pPr eaLnBrk="1" hangingPunct="1">
                  <a:buClrTx/>
                  <a:buFontTx/>
                  <a:buNone/>
                </a:pPr>
                <a:r>
                  <a:rPr lang="en-US" altLang="es-ES" b="1">
                    <a:latin typeface="Arial" panose="020B0604020202020204" pitchFamily="34" charset="0"/>
                    <a:cs typeface="Times New Roman" panose="02020603050405020304" pitchFamily="18" charset="0"/>
                  </a:rPr>
                  <a:t>normalisation</a:t>
                </a:r>
              </a:p>
            </p:txBody>
          </p:sp>
          <p:sp>
            <p:nvSpPr>
              <p:cNvPr id="11" name="Line 16">
                <a:extLst>
                  <a:ext uri="{FF2B5EF4-FFF2-40B4-BE49-F238E27FC236}">
                    <a16:creationId xmlns:a16="http://schemas.microsoft.com/office/drawing/2014/main" id="{8E8C7AE2-FF64-21C2-A4B7-C194399B5925}"/>
                  </a:ext>
                </a:extLst>
              </p:cNvPr>
              <p:cNvSpPr>
                <a:spLocks noChangeShapeType="1"/>
              </p:cNvSpPr>
              <p:nvPr/>
            </p:nvSpPr>
            <p:spPr bwMode="auto">
              <a:xfrm>
                <a:off x="1259" y="1647"/>
                <a:ext cx="719" cy="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2" name="Text Box 17">
                <a:extLst>
                  <a:ext uri="{FF2B5EF4-FFF2-40B4-BE49-F238E27FC236}">
                    <a16:creationId xmlns:a16="http://schemas.microsoft.com/office/drawing/2014/main" id="{B224DDB3-EE8F-4517-ABE1-ABB8F9930C95}"/>
                  </a:ext>
                </a:extLst>
              </p:cNvPr>
              <p:cNvSpPr txBox="1">
                <a:spLocks noChangeArrowheads="1"/>
              </p:cNvSpPr>
              <p:nvPr/>
            </p:nvSpPr>
            <p:spPr bwMode="auto">
              <a:xfrm>
                <a:off x="2713" y="1460"/>
                <a:ext cx="167"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9pPr>
              </a:lstStyle>
              <a:p>
                <a:pPr eaLnBrk="1" hangingPunct="1">
                  <a:buClrTx/>
                  <a:buFontTx/>
                  <a:buNone/>
                </a:pPr>
                <a:r>
                  <a:rPr lang="en-US" altLang="es-ES">
                    <a:solidFill>
                      <a:srgbClr val="FF33CC"/>
                    </a:solidFill>
                    <a:cs typeface="Times New Roman" panose="02020603050405020304" pitchFamily="18" charset="0"/>
                  </a:rPr>
                  <a:t>i</a:t>
                </a:r>
              </a:p>
            </p:txBody>
          </p:sp>
          <p:sp>
            <p:nvSpPr>
              <p:cNvPr id="13" name="Text Box 18">
                <a:extLst>
                  <a:ext uri="{FF2B5EF4-FFF2-40B4-BE49-F238E27FC236}">
                    <a16:creationId xmlns:a16="http://schemas.microsoft.com/office/drawing/2014/main" id="{6269B823-0812-3E5F-E74D-537CA0A07295}"/>
                  </a:ext>
                </a:extLst>
              </p:cNvPr>
              <p:cNvSpPr txBox="1">
                <a:spLocks noChangeArrowheads="1"/>
              </p:cNvSpPr>
              <p:nvPr/>
            </p:nvSpPr>
            <p:spPr bwMode="auto">
              <a:xfrm>
                <a:off x="1307" y="1748"/>
                <a:ext cx="52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46800" rIns="90000" bIns="46800">
                <a:spAutoFit/>
              </a:bodyPr>
              <a:lstStyle>
                <a:lvl1pPr marL="88900">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sz="2400">
                    <a:solidFill>
                      <a:srgbClr val="000000"/>
                    </a:solidFill>
                    <a:latin typeface="Times New Roman" panose="02020603050405020304" pitchFamily="18" charset="0"/>
                    <a:cs typeface="WenQuanYi Zen Hei Sharp" charset="0"/>
                  </a:defRPr>
                </a:lvl1pPr>
                <a:lvl2pPr>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sz="2400">
                    <a:solidFill>
                      <a:srgbClr val="000000"/>
                    </a:solidFill>
                    <a:latin typeface="Times New Roman" panose="02020603050405020304" pitchFamily="18" charset="0"/>
                    <a:cs typeface="WenQuanYi Zen Hei Sharp" charset="0"/>
                  </a:defRPr>
                </a:lvl2pPr>
                <a:lvl3pPr>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sz="2400">
                    <a:solidFill>
                      <a:srgbClr val="000000"/>
                    </a:solidFill>
                    <a:latin typeface="Times New Roman" panose="02020603050405020304" pitchFamily="18" charset="0"/>
                    <a:cs typeface="WenQuanYi Zen Hei Sharp" charset="0"/>
                  </a:defRPr>
                </a:lvl3pPr>
                <a:lvl4pPr>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sz="2400">
                    <a:solidFill>
                      <a:srgbClr val="000000"/>
                    </a:solidFill>
                    <a:latin typeface="Times New Roman" panose="02020603050405020304" pitchFamily="18" charset="0"/>
                    <a:cs typeface="WenQuanYi Zen Hei Sharp" charset="0"/>
                  </a:defRPr>
                </a:lvl4pPr>
                <a:lvl5pPr>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sz="2400">
                    <a:solidFill>
                      <a:srgbClr val="000000"/>
                    </a:solidFill>
                    <a:latin typeface="Times New Roman" panose="02020603050405020304" pitchFamily="18" charset="0"/>
                    <a:cs typeface="WenQuanYi Zen Hei Sharp"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sz="2400">
                    <a:solidFill>
                      <a:srgbClr val="000000"/>
                    </a:solidFill>
                    <a:latin typeface="Times New Roman" panose="02020603050405020304" pitchFamily="18" charset="0"/>
                    <a:cs typeface="WenQuanYi Zen Hei Sharp"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sz="2400">
                    <a:solidFill>
                      <a:srgbClr val="000000"/>
                    </a:solidFill>
                    <a:latin typeface="Times New Roman" panose="02020603050405020304" pitchFamily="18" charset="0"/>
                    <a:cs typeface="WenQuanYi Zen Hei Sharp"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sz="2400">
                    <a:solidFill>
                      <a:srgbClr val="000000"/>
                    </a:solidFill>
                    <a:latin typeface="Times New Roman" panose="02020603050405020304" pitchFamily="18" charset="0"/>
                    <a:cs typeface="WenQuanYi Zen Hei Sharp"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sz="2400">
                    <a:solidFill>
                      <a:srgbClr val="000000"/>
                    </a:solidFill>
                    <a:latin typeface="Times New Roman" panose="02020603050405020304" pitchFamily="18" charset="0"/>
                    <a:cs typeface="WenQuanYi Zen Hei Sharp" charset="0"/>
                  </a:defRPr>
                </a:lvl9pPr>
              </a:lstStyle>
              <a:p>
                <a:pPr>
                  <a:lnSpc>
                    <a:spcPct val="90000"/>
                  </a:lnSpc>
                  <a:spcBef>
                    <a:spcPts val="600"/>
                  </a:spcBef>
                  <a:buClrTx/>
                  <a:buFontTx/>
                  <a:buNone/>
                </a:pPr>
                <a:r>
                  <a:rPr lang="en-GB" altLang="es-ES">
                    <a:latin typeface="Arial" panose="020B0604020202020204" pitchFamily="34" charset="0"/>
                  </a:rPr>
                  <a:t>X </a:t>
                </a:r>
                <a:r>
                  <a:rPr lang="el-GR" altLang="es-ES">
                    <a:latin typeface="Arial" panose="020B0604020202020204" pitchFamily="34" charset="0"/>
                    <a:cs typeface="Arial" panose="020B0604020202020204" pitchFamily="34" charset="0"/>
                  </a:rPr>
                  <a:t>δ</a:t>
                </a:r>
                <a:r>
                  <a:rPr lang="en-GB" altLang="es-ES">
                    <a:latin typeface="Arial" panose="020B0604020202020204" pitchFamily="34" charset="0"/>
                  </a:rPr>
                  <a:t>V</a:t>
                </a:r>
              </a:p>
            </p:txBody>
          </p:sp>
        </p:grpSp>
      </p:grpSp>
      <p:sp>
        <p:nvSpPr>
          <p:cNvPr id="22" name="CuadroTexto 21">
            <a:extLst>
              <a:ext uri="{FF2B5EF4-FFF2-40B4-BE49-F238E27FC236}">
                <a16:creationId xmlns:a16="http://schemas.microsoft.com/office/drawing/2014/main" id="{CB18FEC8-3590-33B0-5961-BD7E5AFB0700}"/>
              </a:ext>
            </a:extLst>
          </p:cNvPr>
          <p:cNvSpPr txBox="1"/>
          <p:nvPr/>
        </p:nvSpPr>
        <p:spPr>
          <a:xfrm>
            <a:off x="9321337" y="1860023"/>
            <a:ext cx="2785706" cy="1107996"/>
          </a:xfrm>
          <a:prstGeom prst="rect">
            <a:avLst/>
          </a:prstGeom>
          <a:noFill/>
        </p:spPr>
        <p:txBody>
          <a:bodyPr wrap="square">
            <a:spAutoFit/>
          </a:bodyPr>
          <a:lstStyle/>
          <a:p>
            <a:pPr marL="341313" indent="-341313" algn="ct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800" dirty="0"/>
          </a:p>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a:t>CHANGE IN INTENSITY </a:t>
            </a:r>
          </a:p>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a:t>= </a:t>
            </a:r>
          </a:p>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a:t>CHANGE IN VOLUME</a:t>
            </a:r>
          </a:p>
        </p:txBody>
      </p:sp>
      <p:sp>
        <p:nvSpPr>
          <p:cNvPr id="23" name="Rectángulo: esquinas redondeadas 22">
            <a:extLst>
              <a:ext uri="{FF2B5EF4-FFF2-40B4-BE49-F238E27FC236}">
                <a16:creationId xmlns:a16="http://schemas.microsoft.com/office/drawing/2014/main" id="{783B201A-F588-80FA-43F6-CFC1E03BFE46}"/>
              </a:ext>
            </a:extLst>
          </p:cNvPr>
          <p:cNvSpPr/>
          <p:nvPr/>
        </p:nvSpPr>
        <p:spPr>
          <a:xfrm>
            <a:off x="9322626" y="1758987"/>
            <a:ext cx="2785706" cy="151139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0205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0453D1D-86AA-0D8B-356E-3E661694A76A}"/>
              </a:ext>
            </a:extLst>
          </p:cNvPr>
          <p:cNvSpPr/>
          <p:nvPr/>
        </p:nvSpPr>
        <p:spPr>
          <a:xfrm>
            <a:off x="0" y="1869440"/>
            <a:ext cx="12192000" cy="4013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TextShape 2"/>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Pre-processing Overview</a:t>
            </a:r>
          </a:p>
        </p:txBody>
      </p:sp>
      <p:sp>
        <p:nvSpPr>
          <p:cNvPr id="4" name="Flecha: cheurón 3">
            <a:extLst>
              <a:ext uri="{FF2B5EF4-FFF2-40B4-BE49-F238E27FC236}">
                <a16:creationId xmlns:a16="http://schemas.microsoft.com/office/drawing/2014/main" id="{24E819C9-F693-EE17-2526-19D800D8F94F}"/>
              </a:ext>
            </a:extLst>
          </p:cNvPr>
          <p:cNvSpPr/>
          <p:nvPr/>
        </p:nvSpPr>
        <p:spPr>
          <a:xfrm>
            <a:off x="949960" y="3014077"/>
            <a:ext cx="2255520" cy="1320800"/>
          </a:xfrm>
          <a:prstGeom prst="chevron">
            <a:avLst>
              <a:gd name="adj" fmla="val 39231"/>
            </a:avLst>
          </a:prstGeom>
          <a:solidFill>
            <a:schemeClr val="accent1">
              <a:lumMod val="40000"/>
              <a:lumOff val="60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9" name="Flecha: cheurón 8">
            <a:extLst>
              <a:ext uri="{FF2B5EF4-FFF2-40B4-BE49-F238E27FC236}">
                <a16:creationId xmlns:a16="http://schemas.microsoft.com/office/drawing/2014/main" id="{811C5D73-D2D6-7E21-842A-07051817C5A9}"/>
              </a:ext>
            </a:extLst>
          </p:cNvPr>
          <p:cNvSpPr/>
          <p:nvPr/>
        </p:nvSpPr>
        <p:spPr>
          <a:xfrm>
            <a:off x="9174480" y="2976176"/>
            <a:ext cx="2255520" cy="1320800"/>
          </a:xfrm>
          <a:prstGeom prst="chevron">
            <a:avLst>
              <a:gd name="adj" fmla="val 39231"/>
            </a:avLst>
          </a:prstGeom>
          <a:solidFill>
            <a:schemeClr val="accent1">
              <a:lumMod val="75000"/>
            </a:schemeClr>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0" name="Flecha: cheurón 9">
            <a:extLst>
              <a:ext uri="{FF2B5EF4-FFF2-40B4-BE49-F238E27FC236}">
                <a16:creationId xmlns:a16="http://schemas.microsoft.com/office/drawing/2014/main" id="{AE53FE87-3976-C732-0C5D-CE93D32677C9}"/>
              </a:ext>
            </a:extLst>
          </p:cNvPr>
          <p:cNvSpPr/>
          <p:nvPr/>
        </p:nvSpPr>
        <p:spPr>
          <a:xfrm>
            <a:off x="6373825" y="2988677"/>
            <a:ext cx="2255520" cy="1320800"/>
          </a:xfrm>
          <a:prstGeom prst="chevron">
            <a:avLst>
              <a:gd name="adj" fmla="val 39231"/>
            </a:avLst>
          </a:prstGeom>
          <a:solidFill>
            <a:schemeClr val="accent1"/>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rgbClr val="FF0000"/>
              </a:solidFill>
            </a:endParaRPr>
          </a:p>
        </p:txBody>
      </p:sp>
      <p:sp>
        <p:nvSpPr>
          <p:cNvPr id="11" name="Flecha: cheurón 10">
            <a:extLst>
              <a:ext uri="{FF2B5EF4-FFF2-40B4-BE49-F238E27FC236}">
                <a16:creationId xmlns:a16="http://schemas.microsoft.com/office/drawing/2014/main" id="{401A45BA-7252-E0A3-C634-9B06D169202D}"/>
              </a:ext>
            </a:extLst>
          </p:cNvPr>
          <p:cNvSpPr/>
          <p:nvPr/>
        </p:nvSpPr>
        <p:spPr>
          <a:xfrm>
            <a:off x="3573170" y="3014077"/>
            <a:ext cx="2255520" cy="1320800"/>
          </a:xfrm>
          <a:prstGeom prst="chevron">
            <a:avLst>
              <a:gd name="adj" fmla="val 39231"/>
            </a:avLst>
          </a:prstGeom>
          <a:solidFill>
            <a:schemeClr val="accent1">
              <a:lumMod val="60000"/>
              <a:lumOff val="40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3" name="CuadroTexto 12">
            <a:extLst>
              <a:ext uri="{FF2B5EF4-FFF2-40B4-BE49-F238E27FC236}">
                <a16:creationId xmlns:a16="http://schemas.microsoft.com/office/drawing/2014/main" id="{28FB0D08-8D4D-704C-D0F0-412AAC22B884}"/>
              </a:ext>
            </a:extLst>
          </p:cNvPr>
          <p:cNvSpPr txBox="1"/>
          <p:nvPr/>
        </p:nvSpPr>
        <p:spPr>
          <a:xfrm>
            <a:off x="151066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Segmentation</a:t>
            </a:r>
            <a:endParaRPr lang="es-ES" sz="1600" b="1" dirty="0"/>
          </a:p>
        </p:txBody>
      </p:sp>
      <p:sp>
        <p:nvSpPr>
          <p:cNvPr id="14" name="CuadroTexto 13">
            <a:extLst>
              <a:ext uri="{FF2B5EF4-FFF2-40B4-BE49-F238E27FC236}">
                <a16:creationId xmlns:a16="http://schemas.microsoft.com/office/drawing/2014/main" id="{43E3AABC-0AF7-44E4-36D4-AAB7009DE9E4}"/>
              </a:ext>
            </a:extLst>
          </p:cNvPr>
          <p:cNvSpPr txBox="1"/>
          <p:nvPr/>
        </p:nvSpPr>
        <p:spPr>
          <a:xfrm>
            <a:off x="986218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Smoothing</a:t>
            </a:r>
            <a:endParaRPr lang="es-ES" sz="1600" b="1" dirty="0"/>
          </a:p>
        </p:txBody>
      </p:sp>
      <p:sp>
        <p:nvSpPr>
          <p:cNvPr id="15" name="CuadroTexto 14">
            <a:extLst>
              <a:ext uri="{FF2B5EF4-FFF2-40B4-BE49-F238E27FC236}">
                <a16:creationId xmlns:a16="http://schemas.microsoft.com/office/drawing/2014/main" id="{982070A6-3649-7BF0-964C-0B7CA32913B1}"/>
              </a:ext>
            </a:extLst>
          </p:cNvPr>
          <p:cNvSpPr txBox="1"/>
          <p:nvPr/>
        </p:nvSpPr>
        <p:spPr>
          <a:xfrm>
            <a:off x="705835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Modulation</a:t>
            </a:r>
            <a:endParaRPr lang="es-ES" sz="1600" b="1" dirty="0"/>
          </a:p>
        </p:txBody>
      </p:sp>
      <p:sp>
        <p:nvSpPr>
          <p:cNvPr id="8" name="CuadroTexto 7">
            <a:extLst>
              <a:ext uri="{FF2B5EF4-FFF2-40B4-BE49-F238E27FC236}">
                <a16:creationId xmlns:a16="http://schemas.microsoft.com/office/drawing/2014/main" id="{7A36418E-AEDD-F6B8-A2EB-5A441BE374DA}"/>
              </a:ext>
            </a:extLst>
          </p:cNvPr>
          <p:cNvSpPr txBox="1"/>
          <p:nvPr/>
        </p:nvSpPr>
        <p:spPr>
          <a:xfrm>
            <a:off x="4155440"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Normalization</a:t>
            </a:r>
            <a:endParaRPr lang="es-ES" sz="1600" b="1" dirty="0"/>
          </a:p>
        </p:txBody>
      </p:sp>
    </p:spTree>
    <p:extLst>
      <p:ext uri="{BB962C8B-B14F-4D97-AF65-F5344CB8AC3E}">
        <p14:creationId xmlns:p14="http://schemas.microsoft.com/office/powerpoint/2010/main" val="34878113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359378" y="1377971"/>
            <a:ext cx="9268455" cy="2207355"/>
          </a:xfrm>
          <a:prstGeom prst="rect">
            <a:avLst/>
          </a:prstGeom>
          <a:noFill/>
          <a:ln>
            <a:noFill/>
          </a:ln>
        </p:spPr>
        <p:txBody>
          <a:bodyPr/>
          <a:lstStyle/>
          <a:p>
            <a:pPr marL="285750" indent="-285750">
              <a:lnSpc>
                <a:spcPct val="107000"/>
              </a:lnSpc>
              <a:spcAft>
                <a:spcPts val="800"/>
              </a:spcAft>
              <a:buFontTx/>
              <a:buChar char="-"/>
            </a:pPr>
            <a:r>
              <a:rPr lang="en-US" sz="1800" kern="100" dirty="0">
                <a:effectLst/>
                <a:ea typeface="Calibri" panose="020F0502020204030204" pitchFamily="34" charset="0"/>
                <a:cs typeface="Times New Roman" panose="02020603050405020304" pitchFamily="18" charset="0"/>
              </a:rPr>
              <a:t>Become data more normally distributed and makes a parametric test a valid choice.</a:t>
            </a:r>
          </a:p>
          <a:p>
            <a:pPr marL="285750" indent="-285750">
              <a:lnSpc>
                <a:spcPct val="107000"/>
              </a:lnSpc>
              <a:spcAft>
                <a:spcPts val="800"/>
              </a:spcAft>
              <a:buFontTx/>
              <a:buChar char="-"/>
            </a:pPr>
            <a:r>
              <a:rPr lang="en-US" sz="1800" kern="100" dirty="0">
                <a:effectLst/>
                <a:ea typeface="Calibri" panose="020F0502020204030204" pitchFamily="34" charset="0"/>
                <a:cs typeface="Times New Roman" panose="02020603050405020304" pitchFamily="18" charset="0"/>
              </a:rPr>
              <a:t>May overcome limitations in the normalization by blurring any residual anatomical differences</a:t>
            </a:r>
            <a:endParaRPr lang="es-ES" kern="100" dirty="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en-US" sz="1800" kern="100" dirty="0">
                <a:effectLst/>
                <a:ea typeface="Calibri" panose="020F0502020204030204" pitchFamily="34" charset="0"/>
                <a:cs typeface="Times New Roman" panose="02020603050405020304" pitchFamily="18" charset="0"/>
              </a:rPr>
              <a:t>Could increase the signal-to-noise ratio (SNR)</a:t>
            </a:r>
            <a:endParaRPr lang="es-ES" kern="100" dirty="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en-US" sz="1800" kern="100" dirty="0">
                <a:effectLst/>
                <a:ea typeface="Calibri" panose="020F0502020204030204" pitchFamily="34" charset="0"/>
                <a:cs typeface="Times New Roman" panose="02020603050405020304" pitchFamily="18" charset="0"/>
              </a:rPr>
              <a:t>May increase the validity of the statistical analysis</a:t>
            </a:r>
            <a:endParaRPr lang="es-ES" kern="100" dirty="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en-US" sz="1800" kern="100" dirty="0">
                <a:effectLst/>
                <a:ea typeface="Calibri" panose="020F0502020204030204" pitchFamily="34" charset="0"/>
                <a:cs typeface="Times New Roman" panose="02020603050405020304" pitchFamily="18" charset="0"/>
              </a:rPr>
              <a:t>Required for Gaussian random fields which is usually used for multiple comparison.</a:t>
            </a:r>
            <a:endParaRPr lang="es-ES" sz="1800" kern="100" dirty="0">
              <a:effectLst/>
              <a:ea typeface="Calibri" panose="020F0502020204030204" pitchFamily="34" charset="0"/>
              <a:cs typeface="Times New Roman" panose="02020603050405020304" pitchFamily="18" charset="0"/>
            </a:endParaRPr>
          </a:p>
        </p:txBody>
      </p:sp>
      <p:sp>
        <p:nvSpPr>
          <p:cNvPr id="93" name="TextShape 2"/>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Smoothing</a:t>
            </a:r>
            <a:endParaRPr lang="en-US" sz="3600" b="1" spc="-1" dirty="0">
              <a:solidFill>
                <a:srgbClr val="000000"/>
              </a:solidFill>
              <a:uFill>
                <a:solidFill>
                  <a:srgbClr val="FFFFFF"/>
                </a:solidFill>
              </a:uFill>
              <a:latin typeface="Arial"/>
            </a:endParaRPr>
          </a:p>
        </p:txBody>
      </p:sp>
      <p:pic>
        <p:nvPicPr>
          <p:cNvPr id="1026" name="Picture 2" descr="Spatial Smoothing - Support BrainVoyager">
            <a:extLst>
              <a:ext uri="{FF2B5EF4-FFF2-40B4-BE49-F238E27FC236}">
                <a16:creationId xmlns:a16="http://schemas.microsoft.com/office/drawing/2014/main" id="{FA2D61CC-30BF-1957-A5A4-D2A04FDC8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72" y="4215937"/>
            <a:ext cx="5548466" cy="19116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7">
            <a:extLst>
              <a:ext uri="{FF2B5EF4-FFF2-40B4-BE49-F238E27FC236}">
                <a16:creationId xmlns:a16="http://schemas.microsoft.com/office/drawing/2014/main" id="{4C1B79BA-32D8-5A58-BE50-A6E4CAC328E3}"/>
              </a:ext>
            </a:extLst>
          </p:cNvPr>
          <p:cNvGrpSpPr>
            <a:grpSpLocks/>
          </p:cNvGrpSpPr>
          <p:nvPr/>
        </p:nvGrpSpPr>
        <p:grpSpPr bwMode="auto">
          <a:xfrm>
            <a:off x="8741521" y="4368588"/>
            <a:ext cx="2462213" cy="1319213"/>
            <a:chOff x="2094" y="3184"/>
            <a:chExt cx="1551" cy="831"/>
          </a:xfrm>
        </p:grpSpPr>
        <p:sp>
          <p:nvSpPr>
            <p:cNvPr id="4" name="Freeform 8">
              <a:extLst>
                <a:ext uri="{FF2B5EF4-FFF2-40B4-BE49-F238E27FC236}">
                  <a16:creationId xmlns:a16="http://schemas.microsoft.com/office/drawing/2014/main" id="{36724B31-A1EF-D91C-0D6A-B1F191D80D98}"/>
                </a:ext>
              </a:extLst>
            </p:cNvPr>
            <p:cNvSpPr>
              <a:spLocks noChangeArrowheads="1"/>
            </p:cNvSpPr>
            <p:nvPr/>
          </p:nvSpPr>
          <p:spPr bwMode="auto">
            <a:xfrm>
              <a:off x="2126" y="3184"/>
              <a:ext cx="1512" cy="776"/>
            </a:xfrm>
            <a:custGeom>
              <a:avLst/>
              <a:gdLst>
                <a:gd name="T0" fmla="*/ 32 w 1513"/>
                <a:gd name="T1" fmla="*/ 760 h 777"/>
                <a:gd name="T2" fmla="*/ 80 w 1513"/>
                <a:gd name="T3" fmla="*/ 760 h 777"/>
                <a:gd name="T4" fmla="*/ 128 w 1513"/>
                <a:gd name="T5" fmla="*/ 760 h 777"/>
                <a:gd name="T6" fmla="*/ 176 w 1513"/>
                <a:gd name="T7" fmla="*/ 752 h 777"/>
                <a:gd name="T8" fmla="*/ 232 w 1513"/>
                <a:gd name="T9" fmla="*/ 744 h 777"/>
                <a:gd name="T10" fmla="*/ 280 w 1513"/>
                <a:gd name="T11" fmla="*/ 720 h 777"/>
                <a:gd name="T12" fmla="*/ 328 w 1513"/>
                <a:gd name="T13" fmla="*/ 704 h 777"/>
                <a:gd name="T14" fmla="*/ 376 w 1513"/>
                <a:gd name="T15" fmla="*/ 672 h 777"/>
                <a:gd name="T16" fmla="*/ 424 w 1513"/>
                <a:gd name="T17" fmla="*/ 632 h 777"/>
                <a:gd name="T18" fmla="*/ 480 w 1513"/>
                <a:gd name="T19" fmla="*/ 544 h 777"/>
                <a:gd name="T20" fmla="*/ 512 w 1513"/>
                <a:gd name="T21" fmla="*/ 488 h 777"/>
                <a:gd name="T22" fmla="*/ 544 w 1513"/>
                <a:gd name="T23" fmla="*/ 432 h 777"/>
                <a:gd name="T24" fmla="*/ 560 w 1513"/>
                <a:gd name="T25" fmla="*/ 376 h 777"/>
                <a:gd name="T26" fmla="*/ 584 w 1513"/>
                <a:gd name="T27" fmla="*/ 328 h 777"/>
                <a:gd name="T28" fmla="*/ 600 w 1513"/>
                <a:gd name="T29" fmla="*/ 280 h 777"/>
                <a:gd name="T30" fmla="*/ 616 w 1513"/>
                <a:gd name="T31" fmla="*/ 232 h 777"/>
                <a:gd name="T32" fmla="*/ 640 w 1513"/>
                <a:gd name="T33" fmla="*/ 176 h 777"/>
                <a:gd name="T34" fmla="*/ 656 w 1513"/>
                <a:gd name="T35" fmla="*/ 128 h 777"/>
                <a:gd name="T36" fmla="*/ 680 w 1513"/>
                <a:gd name="T37" fmla="*/ 80 h 777"/>
                <a:gd name="T38" fmla="*/ 720 w 1513"/>
                <a:gd name="T39" fmla="*/ 32 h 777"/>
                <a:gd name="T40" fmla="*/ 768 w 1513"/>
                <a:gd name="T41" fmla="*/ 8 h 777"/>
                <a:gd name="T42" fmla="*/ 824 w 1513"/>
                <a:gd name="T43" fmla="*/ 8 h 777"/>
                <a:gd name="T44" fmla="*/ 864 w 1513"/>
                <a:gd name="T45" fmla="*/ 48 h 777"/>
                <a:gd name="T46" fmla="*/ 904 w 1513"/>
                <a:gd name="T47" fmla="*/ 96 h 777"/>
                <a:gd name="T48" fmla="*/ 928 w 1513"/>
                <a:gd name="T49" fmla="*/ 144 h 777"/>
                <a:gd name="T50" fmla="*/ 944 w 1513"/>
                <a:gd name="T51" fmla="*/ 200 h 777"/>
                <a:gd name="T52" fmla="*/ 968 w 1513"/>
                <a:gd name="T53" fmla="*/ 248 h 777"/>
                <a:gd name="T54" fmla="*/ 984 w 1513"/>
                <a:gd name="T55" fmla="*/ 296 h 777"/>
                <a:gd name="T56" fmla="*/ 1008 w 1513"/>
                <a:gd name="T57" fmla="*/ 352 h 777"/>
                <a:gd name="T58" fmla="*/ 1024 w 1513"/>
                <a:gd name="T59" fmla="*/ 400 h 777"/>
                <a:gd name="T60" fmla="*/ 1040 w 1513"/>
                <a:gd name="T61" fmla="*/ 448 h 777"/>
                <a:gd name="T62" fmla="*/ 1064 w 1513"/>
                <a:gd name="T63" fmla="*/ 496 h 777"/>
                <a:gd name="T64" fmla="*/ 1088 w 1513"/>
                <a:gd name="T65" fmla="*/ 544 h 777"/>
                <a:gd name="T66" fmla="*/ 1128 w 1513"/>
                <a:gd name="T67" fmla="*/ 600 h 777"/>
                <a:gd name="T68" fmla="*/ 1176 w 1513"/>
                <a:gd name="T69" fmla="*/ 648 h 777"/>
                <a:gd name="T70" fmla="*/ 1240 w 1513"/>
                <a:gd name="T71" fmla="*/ 688 h 777"/>
                <a:gd name="T72" fmla="*/ 1296 w 1513"/>
                <a:gd name="T73" fmla="*/ 720 h 777"/>
                <a:gd name="T74" fmla="*/ 1344 w 1513"/>
                <a:gd name="T75" fmla="*/ 744 h 777"/>
                <a:gd name="T76" fmla="*/ 1392 w 1513"/>
                <a:gd name="T77" fmla="*/ 760 h 777"/>
                <a:gd name="T78" fmla="*/ 1440 w 1513"/>
                <a:gd name="T79" fmla="*/ 768 h 777"/>
                <a:gd name="T80" fmla="*/ 1488 w 1513"/>
                <a:gd name="T81" fmla="*/ 768 h 777"/>
                <a:gd name="T82" fmla="*/ 1496 w 1513"/>
                <a:gd name="T83" fmla="*/ 776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3" h="777">
                  <a:moveTo>
                    <a:pt x="0" y="768"/>
                  </a:moveTo>
                  <a:lnTo>
                    <a:pt x="32" y="760"/>
                  </a:lnTo>
                  <a:lnTo>
                    <a:pt x="56" y="760"/>
                  </a:lnTo>
                  <a:lnTo>
                    <a:pt x="80" y="760"/>
                  </a:lnTo>
                  <a:lnTo>
                    <a:pt x="104" y="760"/>
                  </a:lnTo>
                  <a:lnTo>
                    <a:pt x="128" y="760"/>
                  </a:lnTo>
                  <a:lnTo>
                    <a:pt x="152" y="760"/>
                  </a:lnTo>
                  <a:lnTo>
                    <a:pt x="176" y="752"/>
                  </a:lnTo>
                  <a:lnTo>
                    <a:pt x="200" y="752"/>
                  </a:lnTo>
                  <a:lnTo>
                    <a:pt x="232" y="744"/>
                  </a:lnTo>
                  <a:lnTo>
                    <a:pt x="256" y="736"/>
                  </a:lnTo>
                  <a:lnTo>
                    <a:pt x="280" y="720"/>
                  </a:lnTo>
                  <a:lnTo>
                    <a:pt x="304" y="712"/>
                  </a:lnTo>
                  <a:lnTo>
                    <a:pt x="328" y="704"/>
                  </a:lnTo>
                  <a:lnTo>
                    <a:pt x="352" y="688"/>
                  </a:lnTo>
                  <a:lnTo>
                    <a:pt x="376" y="672"/>
                  </a:lnTo>
                  <a:lnTo>
                    <a:pt x="400" y="648"/>
                  </a:lnTo>
                  <a:lnTo>
                    <a:pt x="424" y="632"/>
                  </a:lnTo>
                  <a:lnTo>
                    <a:pt x="448" y="576"/>
                  </a:lnTo>
                  <a:lnTo>
                    <a:pt x="480" y="544"/>
                  </a:lnTo>
                  <a:lnTo>
                    <a:pt x="496" y="512"/>
                  </a:lnTo>
                  <a:lnTo>
                    <a:pt x="512" y="488"/>
                  </a:lnTo>
                  <a:lnTo>
                    <a:pt x="520" y="464"/>
                  </a:lnTo>
                  <a:lnTo>
                    <a:pt x="544" y="432"/>
                  </a:lnTo>
                  <a:lnTo>
                    <a:pt x="552" y="400"/>
                  </a:lnTo>
                  <a:lnTo>
                    <a:pt x="560" y="376"/>
                  </a:lnTo>
                  <a:lnTo>
                    <a:pt x="568" y="352"/>
                  </a:lnTo>
                  <a:lnTo>
                    <a:pt x="584" y="328"/>
                  </a:lnTo>
                  <a:lnTo>
                    <a:pt x="592" y="304"/>
                  </a:lnTo>
                  <a:lnTo>
                    <a:pt x="600" y="280"/>
                  </a:lnTo>
                  <a:lnTo>
                    <a:pt x="608" y="256"/>
                  </a:lnTo>
                  <a:lnTo>
                    <a:pt x="616" y="232"/>
                  </a:lnTo>
                  <a:lnTo>
                    <a:pt x="624" y="208"/>
                  </a:lnTo>
                  <a:lnTo>
                    <a:pt x="640" y="176"/>
                  </a:lnTo>
                  <a:lnTo>
                    <a:pt x="648" y="152"/>
                  </a:lnTo>
                  <a:lnTo>
                    <a:pt x="656" y="128"/>
                  </a:lnTo>
                  <a:lnTo>
                    <a:pt x="664" y="104"/>
                  </a:lnTo>
                  <a:lnTo>
                    <a:pt x="680" y="80"/>
                  </a:lnTo>
                  <a:lnTo>
                    <a:pt x="696" y="56"/>
                  </a:lnTo>
                  <a:lnTo>
                    <a:pt x="720" y="32"/>
                  </a:lnTo>
                  <a:lnTo>
                    <a:pt x="744" y="16"/>
                  </a:lnTo>
                  <a:lnTo>
                    <a:pt x="768" y="8"/>
                  </a:lnTo>
                  <a:lnTo>
                    <a:pt x="792" y="0"/>
                  </a:lnTo>
                  <a:lnTo>
                    <a:pt x="824" y="8"/>
                  </a:lnTo>
                  <a:lnTo>
                    <a:pt x="848" y="24"/>
                  </a:lnTo>
                  <a:lnTo>
                    <a:pt x="864" y="48"/>
                  </a:lnTo>
                  <a:lnTo>
                    <a:pt x="888" y="72"/>
                  </a:lnTo>
                  <a:lnTo>
                    <a:pt x="904" y="96"/>
                  </a:lnTo>
                  <a:lnTo>
                    <a:pt x="912" y="120"/>
                  </a:lnTo>
                  <a:lnTo>
                    <a:pt x="928" y="144"/>
                  </a:lnTo>
                  <a:lnTo>
                    <a:pt x="936" y="168"/>
                  </a:lnTo>
                  <a:lnTo>
                    <a:pt x="944" y="200"/>
                  </a:lnTo>
                  <a:lnTo>
                    <a:pt x="960" y="224"/>
                  </a:lnTo>
                  <a:lnTo>
                    <a:pt x="968" y="248"/>
                  </a:lnTo>
                  <a:lnTo>
                    <a:pt x="976" y="272"/>
                  </a:lnTo>
                  <a:lnTo>
                    <a:pt x="984" y="296"/>
                  </a:lnTo>
                  <a:lnTo>
                    <a:pt x="992" y="328"/>
                  </a:lnTo>
                  <a:lnTo>
                    <a:pt x="1008" y="352"/>
                  </a:lnTo>
                  <a:lnTo>
                    <a:pt x="1016" y="376"/>
                  </a:lnTo>
                  <a:lnTo>
                    <a:pt x="1024" y="400"/>
                  </a:lnTo>
                  <a:lnTo>
                    <a:pt x="1032" y="424"/>
                  </a:lnTo>
                  <a:lnTo>
                    <a:pt x="1040" y="448"/>
                  </a:lnTo>
                  <a:lnTo>
                    <a:pt x="1056" y="472"/>
                  </a:lnTo>
                  <a:lnTo>
                    <a:pt x="1064" y="496"/>
                  </a:lnTo>
                  <a:lnTo>
                    <a:pt x="1072" y="520"/>
                  </a:lnTo>
                  <a:lnTo>
                    <a:pt x="1088" y="544"/>
                  </a:lnTo>
                  <a:lnTo>
                    <a:pt x="1096" y="568"/>
                  </a:lnTo>
                  <a:lnTo>
                    <a:pt x="1128" y="600"/>
                  </a:lnTo>
                  <a:lnTo>
                    <a:pt x="1152" y="624"/>
                  </a:lnTo>
                  <a:lnTo>
                    <a:pt x="1176" y="648"/>
                  </a:lnTo>
                  <a:lnTo>
                    <a:pt x="1208" y="664"/>
                  </a:lnTo>
                  <a:lnTo>
                    <a:pt x="1240" y="688"/>
                  </a:lnTo>
                  <a:lnTo>
                    <a:pt x="1264" y="704"/>
                  </a:lnTo>
                  <a:lnTo>
                    <a:pt x="1296" y="720"/>
                  </a:lnTo>
                  <a:lnTo>
                    <a:pt x="1320" y="736"/>
                  </a:lnTo>
                  <a:lnTo>
                    <a:pt x="1344" y="744"/>
                  </a:lnTo>
                  <a:lnTo>
                    <a:pt x="1368" y="752"/>
                  </a:lnTo>
                  <a:lnTo>
                    <a:pt x="1392" y="760"/>
                  </a:lnTo>
                  <a:lnTo>
                    <a:pt x="1416" y="760"/>
                  </a:lnTo>
                  <a:lnTo>
                    <a:pt x="1440" y="768"/>
                  </a:lnTo>
                  <a:lnTo>
                    <a:pt x="1464" y="768"/>
                  </a:lnTo>
                  <a:lnTo>
                    <a:pt x="1488" y="768"/>
                  </a:lnTo>
                  <a:lnTo>
                    <a:pt x="1512" y="768"/>
                  </a:lnTo>
                  <a:lnTo>
                    <a:pt x="1496" y="776"/>
                  </a:lnTo>
                </a:path>
              </a:pathLst>
            </a:custGeom>
            <a:noFill/>
            <a:ln w="25560" cap="rnd">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5" name="Line 9">
              <a:extLst>
                <a:ext uri="{FF2B5EF4-FFF2-40B4-BE49-F238E27FC236}">
                  <a16:creationId xmlns:a16="http://schemas.microsoft.com/office/drawing/2014/main" id="{49B68836-D042-CEC0-B3A4-B4132A07F8E5}"/>
                </a:ext>
              </a:extLst>
            </p:cNvPr>
            <p:cNvSpPr>
              <a:spLocks noChangeShapeType="1"/>
            </p:cNvSpPr>
            <p:nvPr/>
          </p:nvSpPr>
          <p:spPr bwMode="auto">
            <a:xfrm>
              <a:off x="2094" y="4016"/>
              <a:ext cx="1551" cy="0"/>
            </a:xfrm>
            <a:prstGeom prst="line">
              <a:avLst/>
            </a:prstGeom>
            <a:noFill/>
            <a:ln w="2556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6" name="Rectangle 10">
              <a:extLst>
                <a:ext uri="{FF2B5EF4-FFF2-40B4-BE49-F238E27FC236}">
                  <a16:creationId xmlns:a16="http://schemas.microsoft.com/office/drawing/2014/main" id="{ADAD7BA9-74DE-3AC9-E9EA-9A4D19DC2F23}"/>
                </a:ext>
              </a:extLst>
            </p:cNvPr>
            <p:cNvSpPr>
              <a:spLocks noChangeArrowheads="1"/>
            </p:cNvSpPr>
            <p:nvPr/>
          </p:nvSpPr>
          <p:spPr bwMode="auto">
            <a:xfrm>
              <a:off x="2702" y="3432"/>
              <a:ext cx="54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WenQuanYi Zen Hei Sharp" charset="0"/>
                </a:defRPr>
              </a:lvl9pPr>
            </a:lstStyle>
            <a:p>
              <a:pPr eaLnBrk="1" hangingPunct="1">
                <a:spcBef>
                  <a:spcPts val="875"/>
                </a:spcBef>
                <a:buClrTx/>
                <a:buFontTx/>
                <a:buNone/>
              </a:pPr>
              <a:r>
                <a:rPr lang="en-US" altLang="es-ES" sz="1400">
                  <a:solidFill>
                    <a:srgbClr val="004359"/>
                  </a:solidFill>
                  <a:cs typeface="Times New Roman" panose="02020603050405020304" pitchFamily="18" charset="0"/>
                </a:rPr>
                <a:t>8 mm</a:t>
              </a:r>
            </a:p>
          </p:txBody>
        </p:sp>
        <p:sp>
          <p:nvSpPr>
            <p:cNvPr id="7" name="Line 11">
              <a:extLst>
                <a:ext uri="{FF2B5EF4-FFF2-40B4-BE49-F238E27FC236}">
                  <a16:creationId xmlns:a16="http://schemas.microsoft.com/office/drawing/2014/main" id="{7597EA48-18FF-E1A7-F431-9C4791E9D438}"/>
                </a:ext>
              </a:extLst>
            </p:cNvPr>
            <p:cNvSpPr>
              <a:spLocks noChangeShapeType="1"/>
            </p:cNvSpPr>
            <p:nvPr/>
          </p:nvSpPr>
          <p:spPr bwMode="auto">
            <a:xfrm>
              <a:off x="2678" y="3624"/>
              <a:ext cx="479" cy="0"/>
            </a:xfrm>
            <a:prstGeom prst="line">
              <a:avLst/>
            </a:prstGeom>
            <a:noFill/>
            <a:ln w="2556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grpSp>
      <p:sp>
        <p:nvSpPr>
          <p:cNvPr id="8" name="CuadroTexto 7">
            <a:extLst>
              <a:ext uri="{FF2B5EF4-FFF2-40B4-BE49-F238E27FC236}">
                <a16:creationId xmlns:a16="http://schemas.microsoft.com/office/drawing/2014/main" id="{CD9C768D-5224-BF68-7349-DB8500E179DA}"/>
              </a:ext>
            </a:extLst>
          </p:cNvPr>
          <p:cNvSpPr txBox="1"/>
          <p:nvPr/>
        </p:nvSpPr>
        <p:spPr>
          <a:xfrm>
            <a:off x="10429034" y="4697756"/>
            <a:ext cx="1025361" cy="369332"/>
          </a:xfrm>
          <a:prstGeom prst="rect">
            <a:avLst/>
          </a:prstGeom>
          <a:noFill/>
        </p:spPr>
        <p:txBody>
          <a:bodyPr wrap="square" rtlCol="0">
            <a:spAutoFit/>
          </a:bodyPr>
          <a:lstStyle/>
          <a:p>
            <a:r>
              <a:rPr lang="es-ES" dirty="0"/>
              <a:t>FWHM</a:t>
            </a:r>
          </a:p>
        </p:txBody>
      </p:sp>
    </p:spTree>
    <p:extLst>
      <p:ext uri="{BB962C8B-B14F-4D97-AF65-F5344CB8AC3E}">
        <p14:creationId xmlns:p14="http://schemas.microsoft.com/office/powerpoint/2010/main" val="13063076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93" name="TextShape 2"/>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Smoothing</a:t>
            </a:r>
            <a:endParaRPr lang="en-US" sz="3600" b="1" spc="-1" dirty="0">
              <a:solidFill>
                <a:srgbClr val="000000"/>
              </a:solidFill>
              <a:uFill>
                <a:solidFill>
                  <a:srgbClr val="FFFFFF"/>
                </a:solidFill>
              </a:uFill>
              <a:latin typeface="Arial"/>
            </a:endParaRPr>
          </a:p>
        </p:txBody>
      </p:sp>
      <p:sp>
        <p:nvSpPr>
          <p:cNvPr id="2" name="CuadroTexto 1">
            <a:extLst>
              <a:ext uri="{FF2B5EF4-FFF2-40B4-BE49-F238E27FC236}">
                <a16:creationId xmlns:a16="http://schemas.microsoft.com/office/drawing/2014/main" id="{5B38A5F6-0FEA-8D44-9A32-3F881F1310DB}"/>
              </a:ext>
            </a:extLst>
          </p:cNvPr>
          <p:cNvSpPr txBox="1"/>
          <p:nvPr/>
        </p:nvSpPr>
        <p:spPr>
          <a:xfrm>
            <a:off x="2517420" y="4977456"/>
            <a:ext cx="6819900" cy="646331"/>
          </a:xfrm>
          <a:prstGeom prst="rect">
            <a:avLst/>
          </a:prstGeom>
          <a:noFill/>
        </p:spPr>
        <p:txBody>
          <a:bodyPr wrap="square" rtlCol="0">
            <a:spAutoFit/>
          </a:bodyPr>
          <a:lstStyle/>
          <a:p>
            <a:pPr algn="ctr"/>
            <a:r>
              <a:rPr lang="es-ES" dirty="0" err="1"/>
              <a:t>Each</a:t>
            </a:r>
            <a:r>
              <a:rPr lang="es-ES" dirty="0"/>
              <a:t> </a:t>
            </a:r>
            <a:r>
              <a:rPr lang="es-ES" dirty="0" err="1"/>
              <a:t>voxel</a:t>
            </a:r>
            <a:r>
              <a:rPr lang="es-ES" dirty="0"/>
              <a:t> </a:t>
            </a:r>
            <a:r>
              <a:rPr lang="es-ES" dirty="0" err="1"/>
              <a:t>represents</a:t>
            </a:r>
            <a:r>
              <a:rPr lang="es-ES" dirty="0"/>
              <a:t> a </a:t>
            </a:r>
            <a:r>
              <a:rPr lang="es-ES" dirty="0" err="1"/>
              <a:t>sphere</a:t>
            </a:r>
            <a:r>
              <a:rPr lang="es-ES" dirty="0"/>
              <a:t> similar </a:t>
            </a:r>
            <a:r>
              <a:rPr lang="es-ES" dirty="0" err="1"/>
              <a:t>to</a:t>
            </a:r>
            <a:r>
              <a:rPr lang="es-ES" dirty="0"/>
              <a:t> </a:t>
            </a:r>
            <a:r>
              <a:rPr lang="es-ES" dirty="0" err="1"/>
              <a:t>the</a:t>
            </a:r>
            <a:r>
              <a:rPr lang="es-ES" dirty="0"/>
              <a:t> </a:t>
            </a:r>
            <a:r>
              <a:rPr lang="es-ES" dirty="0" err="1"/>
              <a:t>smoothing</a:t>
            </a:r>
            <a:r>
              <a:rPr lang="es-ES" dirty="0"/>
              <a:t> </a:t>
            </a:r>
            <a:r>
              <a:rPr lang="es-ES" dirty="0" err="1"/>
              <a:t>kernel</a:t>
            </a:r>
            <a:r>
              <a:rPr lang="es-ES" dirty="0"/>
              <a:t> </a:t>
            </a:r>
          </a:p>
          <a:p>
            <a:pPr algn="ctr"/>
            <a:r>
              <a:rPr lang="es-ES" dirty="0"/>
              <a:t>= </a:t>
            </a:r>
            <a:r>
              <a:rPr lang="en-US" dirty="0"/>
              <a:t>a weighted mean of its own and its neighbors’ values</a:t>
            </a:r>
            <a:endParaRPr lang="es-ES" dirty="0"/>
          </a:p>
        </p:txBody>
      </p:sp>
      <p:pic>
        <p:nvPicPr>
          <p:cNvPr id="10" name="Imagen 9">
            <a:extLst>
              <a:ext uri="{FF2B5EF4-FFF2-40B4-BE49-F238E27FC236}">
                <a16:creationId xmlns:a16="http://schemas.microsoft.com/office/drawing/2014/main" id="{2CE5078C-C367-89A3-04E4-2E2BBD3BC53D}"/>
              </a:ext>
            </a:extLst>
          </p:cNvPr>
          <p:cNvPicPr>
            <a:picLocks noChangeAspect="1"/>
          </p:cNvPicPr>
          <p:nvPr/>
        </p:nvPicPr>
        <p:blipFill>
          <a:blip r:embed="rId3"/>
          <a:stretch>
            <a:fillRect/>
          </a:stretch>
        </p:blipFill>
        <p:spPr>
          <a:xfrm>
            <a:off x="2882899" y="1882292"/>
            <a:ext cx="5830533" cy="2806675"/>
          </a:xfrm>
          <a:prstGeom prst="rect">
            <a:avLst/>
          </a:prstGeom>
        </p:spPr>
      </p:pic>
    </p:spTree>
    <p:extLst>
      <p:ext uri="{BB962C8B-B14F-4D97-AF65-F5344CB8AC3E}">
        <p14:creationId xmlns:p14="http://schemas.microsoft.com/office/powerpoint/2010/main" val="15506845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7E4F013-E898-D4A2-838D-ACFD7ECC25DC}"/>
              </a:ext>
            </a:extLst>
          </p:cNvPr>
          <p:cNvSpPr txBox="1"/>
          <p:nvPr/>
        </p:nvSpPr>
        <p:spPr>
          <a:xfrm>
            <a:off x="4360127" y="2888166"/>
            <a:ext cx="2832410" cy="923330"/>
          </a:xfrm>
          <a:prstGeom prst="rect">
            <a:avLst/>
          </a:prstGeom>
          <a:solidFill>
            <a:schemeClr val="tx2">
              <a:lumMod val="20000"/>
              <a:lumOff val="80000"/>
            </a:schemeClr>
          </a:solidFill>
        </p:spPr>
        <p:txBody>
          <a:bodyPr wrap="square" rtlCol="0">
            <a:spAutoFit/>
          </a:bodyPr>
          <a:lstStyle/>
          <a:p>
            <a:endParaRPr lang="es-ES" dirty="0"/>
          </a:p>
          <a:p>
            <a:pPr algn="ctr"/>
            <a:r>
              <a:rPr lang="es-ES" b="1" dirty="0"/>
              <a:t>TUTORIAL</a:t>
            </a:r>
          </a:p>
          <a:p>
            <a:endParaRPr lang="es-ES" dirty="0"/>
          </a:p>
        </p:txBody>
      </p:sp>
    </p:spTree>
    <p:extLst>
      <p:ext uri="{BB962C8B-B14F-4D97-AF65-F5344CB8AC3E}">
        <p14:creationId xmlns:p14="http://schemas.microsoft.com/office/powerpoint/2010/main" val="298984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2">
            <a:extLst>
              <a:ext uri="{FF2B5EF4-FFF2-40B4-BE49-F238E27FC236}">
                <a16:creationId xmlns:a16="http://schemas.microsoft.com/office/drawing/2014/main" id="{129FBD8A-CB47-A123-01C6-E8829C24B767}"/>
              </a:ext>
            </a:extLst>
          </p:cNvPr>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Pre-processing tutorial</a:t>
            </a:r>
            <a:endParaRPr lang="en-US" sz="3600" b="1" spc="-1" dirty="0">
              <a:solidFill>
                <a:srgbClr val="000000"/>
              </a:solidFill>
              <a:uFill>
                <a:solidFill>
                  <a:srgbClr val="FFFFFF"/>
                </a:solidFill>
              </a:uFill>
              <a:latin typeface="Arial"/>
            </a:endParaRPr>
          </a:p>
        </p:txBody>
      </p:sp>
      <p:pic>
        <p:nvPicPr>
          <p:cNvPr id="6" name="Imagen 3">
            <a:extLst>
              <a:ext uri="{FF2B5EF4-FFF2-40B4-BE49-F238E27FC236}">
                <a16:creationId xmlns:a16="http://schemas.microsoft.com/office/drawing/2014/main" id="{441F9CD8-0673-C380-8E28-90FB45A1DEC0}"/>
              </a:ext>
            </a:extLst>
          </p:cNvPr>
          <p:cNvPicPr/>
          <p:nvPr/>
        </p:nvPicPr>
        <p:blipFill>
          <a:blip r:embed="rId3"/>
          <a:stretch/>
        </p:blipFill>
        <p:spPr>
          <a:xfrm>
            <a:off x="6908802" y="1581940"/>
            <a:ext cx="3866040" cy="4256640"/>
          </a:xfrm>
          <a:prstGeom prst="rect">
            <a:avLst/>
          </a:prstGeom>
          <a:ln>
            <a:noFill/>
          </a:ln>
        </p:spPr>
      </p:pic>
      <p:pic>
        <p:nvPicPr>
          <p:cNvPr id="7" name="Imagen 4">
            <a:extLst>
              <a:ext uri="{FF2B5EF4-FFF2-40B4-BE49-F238E27FC236}">
                <a16:creationId xmlns:a16="http://schemas.microsoft.com/office/drawing/2014/main" id="{AF34180B-38D8-AAAB-B454-5039597AB491}"/>
              </a:ext>
            </a:extLst>
          </p:cNvPr>
          <p:cNvPicPr/>
          <p:nvPr/>
        </p:nvPicPr>
        <p:blipFill rotWithShape="1">
          <a:blip r:embed="rId4"/>
          <a:srcRect l="18276"/>
          <a:stretch/>
        </p:blipFill>
        <p:spPr>
          <a:xfrm>
            <a:off x="825500" y="2070100"/>
            <a:ext cx="4457700" cy="3035120"/>
          </a:xfrm>
          <a:prstGeom prst="rect">
            <a:avLst/>
          </a:prstGeom>
          <a:ln>
            <a:noFill/>
          </a:ln>
        </p:spPr>
      </p:pic>
      <p:sp>
        <p:nvSpPr>
          <p:cNvPr id="8" name="Flecha: a la derecha 7">
            <a:extLst>
              <a:ext uri="{FF2B5EF4-FFF2-40B4-BE49-F238E27FC236}">
                <a16:creationId xmlns:a16="http://schemas.microsoft.com/office/drawing/2014/main" id="{B43BE997-96C3-F5E1-4E8E-732E2CD10EA5}"/>
              </a:ext>
            </a:extLst>
          </p:cNvPr>
          <p:cNvSpPr/>
          <p:nvPr/>
        </p:nvSpPr>
        <p:spPr>
          <a:xfrm>
            <a:off x="5721350" y="3429000"/>
            <a:ext cx="749300" cy="279400"/>
          </a:xfrm>
          <a:prstGeom prst="rightArrow">
            <a:avLst>
              <a:gd name="adj1" fmla="val 50000"/>
              <a:gd name="adj2" fmla="val 727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6205610A-F514-84BB-E8CD-F25C510676AA}"/>
              </a:ext>
            </a:extLst>
          </p:cNvPr>
          <p:cNvSpPr/>
          <p:nvPr/>
        </p:nvSpPr>
        <p:spPr>
          <a:xfrm>
            <a:off x="9680021" y="5105220"/>
            <a:ext cx="1209040" cy="401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42D53AA3-91D2-C12B-CA11-4CF7F249671F}"/>
              </a:ext>
            </a:extLst>
          </p:cNvPr>
          <p:cNvCxnSpPr>
            <a:cxnSpLocks/>
          </p:cNvCxnSpPr>
          <p:nvPr/>
        </p:nvCxnSpPr>
        <p:spPr>
          <a:xfrm flipH="1">
            <a:off x="10993120" y="5298830"/>
            <a:ext cx="5994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Elipse 14">
            <a:extLst>
              <a:ext uri="{FF2B5EF4-FFF2-40B4-BE49-F238E27FC236}">
                <a16:creationId xmlns:a16="http://schemas.microsoft.com/office/drawing/2014/main" id="{43768FDB-5D80-88F9-414A-F3FE5BA78608}"/>
              </a:ext>
            </a:extLst>
          </p:cNvPr>
          <p:cNvSpPr/>
          <p:nvPr/>
        </p:nvSpPr>
        <p:spPr>
          <a:xfrm>
            <a:off x="1186261" y="3946980"/>
            <a:ext cx="1209040" cy="401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32799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E0953-9BCA-5947-ED58-1B844256DE5E}"/>
              </a:ext>
            </a:extLst>
          </p:cNvPr>
          <p:cNvSpPr>
            <a:spLocks noGrp="1"/>
          </p:cNvSpPr>
          <p:nvPr>
            <p:ph type="title"/>
          </p:nvPr>
        </p:nvSpPr>
        <p:spPr>
          <a:xfrm>
            <a:off x="319920" y="0"/>
            <a:ext cx="10515360" cy="904800"/>
          </a:xfrm>
        </p:spPr>
        <p:txBody>
          <a:bodyPr/>
          <a:lstStyle/>
          <a:p>
            <a:r>
              <a:rPr lang="en-US" sz="3600" b="1" spc="-1" dirty="0">
                <a:solidFill>
                  <a:srgbClr val="000000"/>
                </a:solidFill>
                <a:uFill>
                  <a:solidFill>
                    <a:srgbClr val="FFFFFF"/>
                  </a:solidFill>
                </a:uFill>
                <a:latin typeface="Arial"/>
                <a:ea typeface="Arial"/>
              </a:rPr>
              <a:t>Pre-processing tutorial</a:t>
            </a:r>
            <a:endParaRPr lang="es-ES" sz="3600" dirty="0"/>
          </a:p>
        </p:txBody>
      </p:sp>
      <p:pic>
        <p:nvPicPr>
          <p:cNvPr id="4" name="Imagen 3">
            <a:extLst>
              <a:ext uri="{FF2B5EF4-FFF2-40B4-BE49-F238E27FC236}">
                <a16:creationId xmlns:a16="http://schemas.microsoft.com/office/drawing/2014/main" id="{4A3C34A9-5B49-337D-2EB0-E925ED1A6D8F}"/>
              </a:ext>
            </a:extLst>
          </p:cNvPr>
          <p:cNvPicPr/>
          <p:nvPr/>
        </p:nvPicPr>
        <p:blipFill>
          <a:blip r:embed="rId3"/>
          <a:stretch/>
        </p:blipFill>
        <p:spPr>
          <a:xfrm>
            <a:off x="1352440" y="1616200"/>
            <a:ext cx="3866040" cy="4256640"/>
          </a:xfrm>
          <a:prstGeom prst="rect">
            <a:avLst/>
          </a:prstGeom>
          <a:ln>
            <a:noFill/>
          </a:ln>
        </p:spPr>
      </p:pic>
      <p:pic>
        <p:nvPicPr>
          <p:cNvPr id="5" name="Imagen 4">
            <a:extLst>
              <a:ext uri="{FF2B5EF4-FFF2-40B4-BE49-F238E27FC236}">
                <a16:creationId xmlns:a16="http://schemas.microsoft.com/office/drawing/2014/main" id="{D16B345B-5981-13DD-F730-3B3AA42529A1}"/>
              </a:ext>
            </a:extLst>
          </p:cNvPr>
          <p:cNvPicPr/>
          <p:nvPr/>
        </p:nvPicPr>
        <p:blipFill rotWithShape="1">
          <a:blip r:embed="rId4"/>
          <a:srcRect l="281" t="7067" r="-281" b="44311"/>
          <a:stretch/>
        </p:blipFill>
        <p:spPr>
          <a:xfrm>
            <a:off x="6848200" y="2032000"/>
            <a:ext cx="4252480" cy="2971800"/>
          </a:xfrm>
          <a:prstGeom prst="rect">
            <a:avLst/>
          </a:prstGeom>
          <a:ln>
            <a:noFill/>
          </a:ln>
        </p:spPr>
      </p:pic>
      <p:sp>
        <p:nvSpPr>
          <p:cNvPr id="6" name="Elipse 5">
            <a:extLst>
              <a:ext uri="{FF2B5EF4-FFF2-40B4-BE49-F238E27FC236}">
                <a16:creationId xmlns:a16="http://schemas.microsoft.com/office/drawing/2014/main" id="{C79FB231-A722-F63A-D3F7-1251409EC7CD}"/>
              </a:ext>
            </a:extLst>
          </p:cNvPr>
          <p:cNvSpPr/>
          <p:nvPr/>
        </p:nvSpPr>
        <p:spPr>
          <a:xfrm>
            <a:off x="2151461" y="4803050"/>
            <a:ext cx="1209040" cy="401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s igual a 6">
            <a:extLst>
              <a:ext uri="{FF2B5EF4-FFF2-40B4-BE49-F238E27FC236}">
                <a16:creationId xmlns:a16="http://schemas.microsoft.com/office/drawing/2014/main" id="{644CA6BB-0C0D-18B7-225D-26549F4AB117}"/>
              </a:ext>
            </a:extLst>
          </p:cNvPr>
          <p:cNvSpPr/>
          <p:nvPr/>
        </p:nvSpPr>
        <p:spPr>
          <a:xfrm>
            <a:off x="5689600" y="3429000"/>
            <a:ext cx="802640" cy="523240"/>
          </a:xfrm>
          <a:prstGeom prst="mathEqual">
            <a:avLst>
              <a:gd name="adj1" fmla="val 21578"/>
              <a:gd name="adj2" fmla="val 195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100184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2">
            <a:extLst>
              <a:ext uri="{FF2B5EF4-FFF2-40B4-BE49-F238E27FC236}">
                <a16:creationId xmlns:a16="http://schemas.microsoft.com/office/drawing/2014/main" id="{5D01CA44-B6C8-D7F3-9936-25EE8C15F62C}"/>
              </a:ext>
            </a:extLst>
          </p:cNvPr>
          <p:cNvSpPr txBox="1"/>
          <p:nvPr/>
        </p:nvSpPr>
        <p:spPr>
          <a:xfrm>
            <a:off x="533280" y="316386"/>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Segmentation tutorial</a:t>
            </a:r>
            <a:endParaRPr lang="en-US" sz="3600" b="1" spc="-1" dirty="0">
              <a:solidFill>
                <a:srgbClr val="000000"/>
              </a:solidFill>
              <a:uFill>
                <a:solidFill>
                  <a:srgbClr val="FFFFFF"/>
                </a:solidFill>
              </a:uFill>
              <a:latin typeface="Arial"/>
            </a:endParaRPr>
          </a:p>
        </p:txBody>
      </p:sp>
      <p:pic>
        <p:nvPicPr>
          <p:cNvPr id="8" name="Imagen 1">
            <a:extLst>
              <a:ext uri="{FF2B5EF4-FFF2-40B4-BE49-F238E27FC236}">
                <a16:creationId xmlns:a16="http://schemas.microsoft.com/office/drawing/2014/main" id="{FE407269-D82C-82DC-4DE1-5149DD0BCBD4}"/>
              </a:ext>
            </a:extLst>
          </p:cNvPr>
          <p:cNvPicPr/>
          <p:nvPr/>
        </p:nvPicPr>
        <p:blipFill rotWithShape="1">
          <a:blip r:embed="rId3"/>
          <a:srcRect b="243"/>
          <a:stretch/>
        </p:blipFill>
        <p:spPr>
          <a:xfrm>
            <a:off x="7253393" y="1282048"/>
            <a:ext cx="4893733" cy="4742890"/>
          </a:xfrm>
          <a:prstGeom prst="rect">
            <a:avLst/>
          </a:prstGeom>
          <a:ln>
            <a:noFill/>
          </a:ln>
        </p:spPr>
      </p:pic>
      <p:sp>
        <p:nvSpPr>
          <p:cNvPr id="9" name="CuadroTexto 8">
            <a:extLst>
              <a:ext uri="{FF2B5EF4-FFF2-40B4-BE49-F238E27FC236}">
                <a16:creationId xmlns:a16="http://schemas.microsoft.com/office/drawing/2014/main" id="{7BFDE3AD-0D75-0955-47EB-9CEA35341E49}"/>
              </a:ext>
            </a:extLst>
          </p:cNvPr>
          <p:cNvSpPr txBox="1"/>
          <p:nvPr/>
        </p:nvSpPr>
        <p:spPr>
          <a:xfrm>
            <a:off x="198409" y="1389951"/>
            <a:ext cx="4485760" cy="4478149"/>
          </a:xfrm>
          <a:prstGeom prst="rect">
            <a:avLst/>
          </a:prstGeom>
          <a:noFill/>
        </p:spPr>
        <p:txBody>
          <a:bodyPr wrap="square" rtlCol="0">
            <a:spAutoFit/>
          </a:bodyPr>
          <a:lstStyle/>
          <a:p>
            <a:pPr marL="285750" indent="-285750">
              <a:buFont typeface="Arial" panose="020B0604020202020204" pitchFamily="34" charset="0"/>
              <a:buChar char="•"/>
            </a:pPr>
            <a:r>
              <a:rPr lang="es-ES" sz="1500" b="1" dirty="0"/>
              <a:t>Data</a:t>
            </a:r>
            <a:r>
              <a:rPr lang="es-ES" sz="1500" dirty="0"/>
              <a:t> -&gt; </a:t>
            </a:r>
            <a:r>
              <a:rPr lang="es-ES" sz="1500" dirty="0" err="1"/>
              <a:t>Volumes</a:t>
            </a:r>
            <a:r>
              <a:rPr lang="es-ES" sz="1500" dirty="0"/>
              <a:t>: “</a:t>
            </a:r>
            <a:r>
              <a:rPr lang="es-ES" sz="1500" dirty="0" err="1"/>
              <a:t>example.nii</a:t>
            </a:r>
            <a:r>
              <a:rPr lang="es-ES" sz="1500" dirty="0"/>
              <a:t> file”</a:t>
            </a:r>
          </a:p>
          <a:p>
            <a:endParaRPr lang="es-ES" sz="1500" dirty="0"/>
          </a:p>
          <a:p>
            <a:pPr marL="285750" indent="-285750">
              <a:buFont typeface="Arial" panose="020B0604020202020204" pitchFamily="34" charset="0"/>
              <a:buChar char="•"/>
            </a:pPr>
            <a:r>
              <a:rPr lang="es-ES" sz="1500" b="1" dirty="0" err="1"/>
              <a:t>Tissues</a:t>
            </a:r>
            <a:r>
              <a:rPr lang="es-ES" sz="1500" dirty="0"/>
              <a:t>:</a:t>
            </a:r>
          </a:p>
          <a:p>
            <a:pPr marL="742950" lvl="1" indent="-285750">
              <a:buFont typeface="Arial" panose="020B0604020202020204" pitchFamily="34" charset="0"/>
              <a:buChar char="•"/>
            </a:pPr>
            <a:r>
              <a:rPr lang="es-ES" sz="1500" dirty="0"/>
              <a:t>GM</a:t>
            </a:r>
          </a:p>
          <a:p>
            <a:pPr marL="1200150" lvl="2" indent="-285750">
              <a:buFont typeface="Arial" panose="020B0604020202020204" pitchFamily="34" charset="0"/>
              <a:buChar char="•"/>
            </a:pPr>
            <a:r>
              <a:rPr lang="es-ES" sz="1500" dirty="0"/>
              <a:t>Native </a:t>
            </a:r>
            <a:r>
              <a:rPr lang="es-ES" sz="1500" dirty="0" err="1"/>
              <a:t>Tissue</a:t>
            </a:r>
            <a:r>
              <a:rPr lang="es-ES" sz="1500" dirty="0"/>
              <a:t> -&gt; Native + </a:t>
            </a:r>
            <a:r>
              <a:rPr lang="es-ES" sz="1500" dirty="0" err="1"/>
              <a:t>Dartel</a:t>
            </a:r>
            <a:r>
              <a:rPr lang="es-ES" sz="1500" dirty="0"/>
              <a:t> </a:t>
            </a:r>
            <a:r>
              <a:rPr lang="es-ES" sz="1500" dirty="0" err="1"/>
              <a:t>imported</a:t>
            </a:r>
            <a:endParaRPr lang="es-ES" sz="1500" dirty="0"/>
          </a:p>
          <a:p>
            <a:pPr marL="1200150" lvl="2" indent="-285750">
              <a:buFont typeface="Arial" panose="020B0604020202020204" pitchFamily="34" charset="0"/>
              <a:buChar char="•"/>
            </a:pPr>
            <a:r>
              <a:rPr lang="es-ES" sz="1500" dirty="0" err="1"/>
              <a:t>Warped</a:t>
            </a:r>
            <a:r>
              <a:rPr lang="es-ES" sz="1500" dirty="0"/>
              <a:t> </a:t>
            </a:r>
            <a:r>
              <a:rPr lang="es-ES" sz="1500" dirty="0" err="1"/>
              <a:t>Tissue</a:t>
            </a:r>
            <a:r>
              <a:rPr lang="es-ES" sz="1500" dirty="0"/>
              <a:t> -&gt; </a:t>
            </a:r>
            <a:r>
              <a:rPr lang="es-ES" sz="1500" dirty="0" err="1"/>
              <a:t>None</a:t>
            </a:r>
            <a:endParaRPr lang="es-ES" sz="1500" dirty="0"/>
          </a:p>
          <a:p>
            <a:pPr lvl="1"/>
            <a:endParaRPr lang="es-ES" sz="1500" dirty="0"/>
          </a:p>
          <a:p>
            <a:pPr marL="742950" lvl="1" indent="-285750">
              <a:buFont typeface="Arial" panose="020B0604020202020204" pitchFamily="34" charset="0"/>
              <a:buChar char="•"/>
            </a:pPr>
            <a:r>
              <a:rPr lang="es-ES" sz="1500" dirty="0"/>
              <a:t>WM</a:t>
            </a:r>
          </a:p>
          <a:p>
            <a:pPr marL="1200150" lvl="2" indent="-285750">
              <a:buFont typeface="Arial" panose="020B0604020202020204" pitchFamily="34" charset="0"/>
              <a:buChar char="•"/>
            </a:pPr>
            <a:r>
              <a:rPr lang="es-ES" sz="1500" dirty="0"/>
              <a:t>Native </a:t>
            </a:r>
            <a:r>
              <a:rPr lang="es-ES" sz="1500" dirty="0" err="1"/>
              <a:t>Tissue</a:t>
            </a:r>
            <a:r>
              <a:rPr lang="es-ES" sz="1500" dirty="0"/>
              <a:t> -&gt; Native + </a:t>
            </a:r>
            <a:r>
              <a:rPr lang="es-ES" sz="1500" dirty="0" err="1"/>
              <a:t>Dartel</a:t>
            </a:r>
            <a:r>
              <a:rPr lang="es-ES" sz="1500" dirty="0"/>
              <a:t> </a:t>
            </a:r>
            <a:r>
              <a:rPr lang="es-ES" sz="1500" dirty="0" err="1"/>
              <a:t>imported</a:t>
            </a:r>
            <a:endParaRPr lang="es-ES" sz="1500" dirty="0"/>
          </a:p>
          <a:p>
            <a:pPr marL="1200150" lvl="2" indent="-285750">
              <a:buFont typeface="Arial" panose="020B0604020202020204" pitchFamily="34" charset="0"/>
              <a:buChar char="•"/>
            </a:pPr>
            <a:r>
              <a:rPr lang="es-ES" sz="1500" dirty="0" err="1"/>
              <a:t>Warped</a:t>
            </a:r>
            <a:r>
              <a:rPr lang="es-ES" sz="1500" dirty="0"/>
              <a:t> </a:t>
            </a:r>
            <a:r>
              <a:rPr lang="es-ES" sz="1500" dirty="0" err="1"/>
              <a:t>Tissue</a:t>
            </a:r>
            <a:r>
              <a:rPr lang="es-ES" sz="1500" dirty="0"/>
              <a:t> -&gt; </a:t>
            </a:r>
            <a:r>
              <a:rPr lang="es-ES" sz="1500" dirty="0" err="1"/>
              <a:t>None</a:t>
            </a:r>
            <a:endParaRPr lang="es-ES" sz="1500" dirty="0"/>
          </a:p>
          <a:p>
            <a:pPr marL="1200150" lvl="2" indent="-285750">
              <a:buFont typeface="Arial" panose="020B0604020202020204" pitchFamily="34" charset="0"/>
              <a:buChar char="•"/>
            </a:pPr>
            <a:endParaRPr lang="es-ES" sz="1500" dirty="0"/>
          </a:p>
          <a:p>
            <a:pPr marL="742950" lvl="1" indent="-285750">
              <a:buFont typeface="Arial" panose="020B0604020202020204" pitchFamily="34" charset="0"/>
              <a:buChar char="•"/>
            </a:pPr>
            <a:r>
              <a:rPr lang="es-ES" sz="1500" dirty="0"/>
              <a:t>CSF</a:t>
            </a:r>
          </a:p>
          <a:p>
            <a:pPr marL="1200150" lvl="2" indent="-285750">
              <a:buFont typeface="Arial" panose="020B0604020202020204" pitchFamily="34" charset="0"/>
              <a:buChar char="•"/>
            </a:pPr>
            <a:r>
              <a:rPr lang="es-ES" sz="1500" dirty="0"/>
              <a:t>Native </a:t>
            </a:r>
            <a:r>
              <a:rPr lang="es-ES" sz="1500" dirty="0" err="1"/>
              <a:t>tissue</a:t>
            </a:r>
            <a:r>
              <a:rPr lang="es-ES" sz="1500" dirty="0"/>
              <a:t> -&gt; Native </a:t>
            </a:r>
            <a:r>
              <a:rPr lang="es-ES" sz="1500" dirty="0" err="1"/>
              <a:t>space</a:t>
            </a:r>
            <a:endParaRPr lang="es-ES" sz="1500" dirty="0"/>
          </a:p>
          <a:p>
            <a:pPr marL="1200150" lvl="2" indent="-285750">
              <a:buFont typeface="Arial" panose="020B0604020202020204" pitchFamily="34" charset="0"/>
              <a:buChar char="•"/>
            </a:pPr>
            <a:r>
              <a:rPr lang="es-ES" sz="1500" dirty="0" err="1"/>
              <a:t>Warped</a:t>
            </a:r>
            <a:r>
              <a:rPr lang="es-ES" sz="1500" dirty="0"/>
              <a:t> </a:t>
            </a:r>
            <a:r>
              <a:rPr lang="es-ES" sz="1500" dirty="0" err="1"/>
              <a:t>tissue</a:t>
            </a:r>
            <a:r>
              <a:rPr lang="es-ES" sz="1500" dirty="0"/>
              <a:t> -&gt; </a:t>
            </a:r>
            <a:r>
              <a:rPr lang="es-ES" sz="1500" dirty="0" err="1"/>
              <a:t>None</a:t>
            </a:r>
            <a:endParaRPr lang="es-ES" sz="1500" dirty="0"/>
          </a:p>
          <a:p>
            <a:pPr marL="1200150" lvl="2" indent="-285750">
              <a:buFont typeface="Arial" panose="020B0604020202020204" pitchFamily="34" charset="0"/>
              <a:buChar char="•"/>
            </a:pPr>
            <a:endParaRPr lang="es-ES" sz="1500" dirty="0"/>
          </a:p>
          <a:p>
            <a:pPr marL="742950" lvl="1" indent="-285750">
              <a:buFont typeface="Arial" panose="020B0604020202020204" pitchFamily="34" charset="0"/>
              <a:buChar char="•"/>
            </a:pPr>
            <a:r>
              <a:rPr lang="es-ES" sz="1500" dirty="0" err="1"/>
              <a:t>Warping</a:t>
            </a:r>
            <a:r>
              <a:rPr lang="es-ES" sz="1500" dirty="0"/>
              <a:t> and MRF</a:t>
            </a:r>
          </a:p>
          <a:p>
            <a:pPr marL="1200150" lvl="2" indent="-285750">
              <a:buFont typeface="Arial" panose="020B0604020202020204" pitchFamily="34" charset="0"/>
              <a:buChar char="•"/>
            </a:pPr>
            <a:r>
              <a:rPr lang="es-ES" sz="1500" dirty="0" err="1"/>
              <a:t>Random</a:t>
            </a:r>
            <a:r>
              <a:rPr lang="es-ES" sz="1500" dirty="0"/>
              <a:t> </a:t>
            </a:r>
            <a:r>
              <a:rPr lang="es-ES" sz="1500" dirty="0" err="1"/>
              <a:t>fields</a:t>
            </a:r>
            <a:r>
              <a:rPr lang="es-ES" sz="1500" dirty="0"/>
              <a:t> -&gt; </a:t>
            </a:r>
            <a:r>
              <a:rPr lang="es-ES" sz="1500" dirty="0" err="1"/>
              <a:t>None</a:t>
            </a:r>
            <a:endParaRPr lang="es-ES" sz="1500" dirty="0"/>
          </a:p>
        </p:txBody>
      </p:sp>
      <p:cxnSp>
        <p:nvCxnSpPr>
          <p:cNvPr id="12" name="Conector recto de flecha 11">
            <a:extLst>
              <a:ext uri="{FF2B5EF4-FFF2-40B4-BE49-F238E27FC236}">
                <a16:creationId xmlns:a16="http://schemas.microsoft.com/office/drawing/2014/main" id="{39757A0D-0EC0-2284-9EBA-7983992A04F6}"/>
              </a:ext>
            </a:extLst>
          </p:cNvPr>
          <p:cNvCxnSpPr>
            <a:cxnSpLocks/>
          </p:cNvCxnSpPr>
          <p:nvPr/>
        </p:nvCxnSpPr>
        <p:spPr>
          <a:xfrm>
            <a:off x="10962640" y="2092960"/>
            <a:ext cx="660400" cy="2856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80F8E530-5223-85D0-8E8C-0E54DC433949}"/>
              </a:ext>
            </a:extLst>
          </p:cNvPr>
          <p:cNvCxnSpPr>
            <a:cxnSpLocks/>
          </p:cNvCxnSpPr>
          <p:nvPr/>
        </p:nvCxnSpPr>
        <p:spPr>
          <a:xfrm flipH="1">
            <a:off x="7982374" y="1224806"/>
            <a:ext cx="614679" cy="295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Imagen 19">
            <a:extLst>
              <a:ext uri="{FF2B5EF4-FFF2-40B4-BE49-F238E27FC236}">
                <a16:creationId xmlns:a16="http://schemas.microsoft.com/office/drawing/2014/main" id="{1CA7AA19-010A-2B25-0C12-2B3DC2C7C742}"/>
              </a:ext>
            </a:extLst>
          </p:cNvPr>
          <p:cNvPicPr/>
          <p:nvPr/>
        </p:nvPicPr>
        <p:blipFill rotWithShape="1">
          <a:blip r:embed="rId4"/>
          <a:srcRect r="2837"/>
          <a:stretch/>
        </p:blipFill>
        <p:spPr>
          <a:xfrm>
            <a:off x="4362017" y="2797110"/>
            <a:ext cx="3274080" cy="3752450"/>
          </a:xfrm>
          <a:prstGeom prst="rect">
            <a:avLst/>
          </a:prstGeom>
          <a:ln>
            <a:noFill/>
          </a:ln>
        </p:spPr>
      </p:pic>
      <p:cxnSp>
        <p:nvCxnSpPr>
          <p:cNvPr id="22" name="Conector recto de flecha 21">
            <a:extLst>
              <a:ext uri="{FF2B5EF4-FFF2-40B4-BE49-F238E27FC236}">
                <a16:creationId xmlns:a16="http://schemas.microsoft.com/office/drawing/2014/main" id="{F5C89C64-D7C4-5736-FA8B-BEDEC3445CB9}"/>
              </a:ext>
            </a:extLst>
          </p:cNvPr>
          <p:cNvCxnSpPr>
            <a:cxnSpLocks/>
          </p:cNvCxnSpPr>
          <p:nvPr/>
        </p:nvCxnSpPr>
        <p:spPr>
          <a:xfrm>
            <a:off x="10800080" y="3197166"/>
            <a:ext cx="660400" cy="2856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Elipse 22">
            <a:extLst>
              <a:ext uri="{FF2B5EF4-FFF2-40B4-BE49-F238E27FC236}">
                <a16:creationId xmlns:a16="http://schemas.microsoft.com/office/drawing/2014/main" id="{00950BE4-A36A-F07B-5EAE-E98845150269}"/>
              </a:ext>
            </a:extLst>
          </p:cNvPr>
          <p:cNvSpPr/>
          <p:nvPr/>
        </p:nvSpPr>
        <p:spPr>
          <a:xfrm>
            <a:off x="6427056" y="3228250"/>
            <a:ext cx="1209040" cy="401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Flecha: curvada hacia abajo 23">
            <a:extLst>
              <a:ext uri="{FF2B5EF4-FFF2-40B4-BE49-F238E27FC236}">
                <a16:creationId xmlns:a16="http://schemas.microsoft.com/office/drawing/2014/main" id="{C6E3EA2C-00B4-FFDA-B778-92FD1F7DB022}"/>
              </a:ext>
            </a:extLst>
          </p:cNvPr>
          <p:cNvSpPr/>
          <p:nvPr/>
        </p:nvSpPr>
        <p:spPr>
          <a:xfrm rot="19308610">
            <a:off x="6164320" y="1993411"/>
            <a:ext cx="974178" cy="448722"/>
          </a:xfrm>
          <a:prstGeom prst="curvedDownArrow">
            <a:avLst>
              <a:gd name="adj1" fmla="val 25000"/>
              <a:gd name="adj2" fmla="val 50000"/>
              <a:gd name="adj3" fmla="val 338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023364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389280" y="1477280"/>
            <a:ext cx="11237760" cy="5023600"/>
          </a:xfrm>
          <a:prstGeom prst="rect">
            <a:avLst/>
          </a:prstGeom>
          <a:noFill/>
          <a:ln>
            <a:noFill/>
          </a:ln>
        </p:spPr>
        <p:txBody>
          <a:bodyPr/>
          <a:lstStyle/>
          <a:p>
            <a:pPr defTabSz="1219170">
              <a:spcBef>
                <a:spcPts val="1001"/>
              </a:spcBef>
            </a:pPr>
            <a:r>
              <a:rPr lang="en-US" sz="2400" spc="-1" dirty="0">
                <a:solidFill>
                  <a:srgbClr val="000000"/>
                </a:solidFill>
                <a:uFill>
                  <a:solidFill>
                    <a:srgbClr val="FFFFFF"/>
                  </a:solidFill>
                </a:uFill>
                <a:latin typeface="Arial"/>
              </a:rPr>
              <a:t>1. Pre-processing Overview</a:t>
            </a:r>
          </a:p>
          <a:p>
            <a:pPr marL="457200" indent="-457200" defTabSz="1219170">
              <a:spcBef>
                <a:spcPts val="1001"/>
              </a:spcBef>
              <a:buFontTx/>
              <a:buChar char="-"/>
            </a:pPr>
            <a:r>
              <a:rPr lang="en-US" sz="2400" spc="-1" dirty="0">
                <a:solidFill>
                  <a:srgbClr val="000000"/>
                </a:solidFill>
                <a:uFill>
                  <a:solidFill>
                    <a:srgbClr val="FFFFFF"/>
                  </a:solidFill>
                </a:uFill>
                <a:latin typeface="Arial"/>
              </a:rPr>
              <a:t>Normalization</a:t>
            </a:r>
          </a:p>
          <a:p>
            <a:pPr marL="457200" indent="-457200" defTabSz="1219170">
              <a:spcBef>
                <a:spcPts val="1001"/>
              </a:spcBef>
              <a:buFontTx/>
              <a:buChar char="-"/>
            </a:pPr>
            <a:r>
              <a:rPr lang="en-US" sz="2400" spc="-1" dirty="0">
                <a:solidFill>
                  <a:srgbClr val="000000"/>
                </a:solidFill>
                <a:uFill>
                  <a:solidFill>
                    <a:srgbClr val="FFFFFF"/>
                  </a:solidFill>
                </a:uFill>
                <a:latin typeface="Arial"/>
              </a:rPr>
              <a:t>Segmentation</a:t>
            </a:r>
          </a:p>
          <a:p>
            <a:pPr marL="457200" indent="-457200" defTabSz="1219170">
              <a:spcBef>
                <a:spcPts val="1001"/>
              </a:spcBef>
              <a:buFontTx/>
              <a:buChar char="-"/>
            </a:pPr>
            <a:r>
              <a:rPr lang="en-US" sz="2400" spc="-1" dirty="0">
                <a:solidFill>
                  <a:srgbClr val="000000"/>
                </a:solidFill>
                <a:uFill>
                  <a:solidFill>
                    <a:srgbClr val="FFFFFF"/>
                  </a:solidFill>
                </a:uFill>
                <a:latin typeface="Arial"/>
              </a:rPr>
              <a:t>Modulation</a:t>
            </a:r>
          </a:p>
          <a:p>
            <a:pPr marL="457200" indent="-457200" defTabSz="1219170">
              <a:spcBef>
                <a:spcPts val="1001"/>
              </a:spcBef>
              <a:buFontTx/>
              <a:buChar char="-"/>
            </a:pPr>
            <a:r>
              <a:rPr lang="en-US" sz="2400" spc="-1" dirty="0">
                <a:solidFill>
                  <a:srgbClr val="000000"/>
                </a:solidFill>
                <a:uFill>
                  <a:solidFill>
                    <a:srgbClr val="FFFFFF"/>
                  </a:solidFill>
                </a:uFill>
                <a:latin typeface="Arial"/>
              </a:rPr>
              <a:t>Smoothing</a:t>
            </a:r>
          </a:p>
          <a:p>
            <a:pPr defTabSz="1219170">
              <a:lnSpc>
                <a:spcPct val="150000"/>
              </a:lnSpc>
              <a:spcBef>
                <a:spcPts val="1001"/>
              </a:spcBef>
            </a:pPr>
            <a:r>
              <a:rPr lang="en-US" sz="2400" spc="-1" dirty="0">
                <a:solidFill>
                  <a:srgbClr val="000000"/>
                </a:solidFill>
                <a:uFill>
                  <a:solidFill>
                    <a:srgbClr val="FFFFFF"/>
                  </a:solidFill>
                </a:uFill>
                <a:latin typeface="Arial"/>
              </a:rPr>
              <a:t>2. Pre-processing tutorial</a:t>
            </a:r>
          </a:p>
          <a:p>
            <a:pPr defTabSz="1219170">
              <a:lnSpc>
                <a:spcPct val="150000"/>
              </a:lnSpc>
              <a:spcBef>
                <a:spcPts val="1001"/>
              </a:spcBef>
            </a:pPr>
            <a:r>
              <a:rPr lang="en-US" sz="2400" spc="-1" dirty="0">
                <a:solidFill>
                  <a:srgbClr val="000000"/>
                </a:solidFill>
                <a:uFill>
                  <a:solidFill>
                    <a:srgbClr val="FFFFFF"/>
                  </a:solidFill>
                </a:uFill>
                <a:latin typeface="Arial"/>
              </a:rPr>
              <a:t>3. Statistical analysis </a:t>
            </a:r>
          </a:p>
        </p:txBody>
      </p:sp>
      <p:sp>
        <p:nvSpPr>
          <p:cNvPr id="93" name="TextShape 2"/>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Contents</a:t>
            </a:r>
            <a:endParaRPr lang="en-US" sz="3600" b="1"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11477923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6" name="Globo: flecha izquierda 5">
            <a:extLst>
              <a:ext uri="{FF2B5EF4-FFF2-40B4-BE49-F238E27FC236}">
                <a16:creationId xmlns:a16="http://schemas.microsoft.com/office/drawing/2014/main" id="{2AA819E0-04D6-F738-8C10-5287F75616AC}"/>
              </a:ext>
            </a:extLst>
          </p:cNvPr>
          <p:cNvSpPr/>
          <p:nvPr/>
        </p:nvSpPr>
        <p:spPr>
          <a:xfrm rot="5400000">
            <a:off x="1944791" y="844128"/>
            <a:ext cx="3175001" cy="5533816"/>
          </a:xfrm>
          <a:prstGeom prst="leftArrowCallout">
            <a:avLst>
              <a:gd name="adj1" fmla="val 2570"/>
              <a:gd name="adj2" fmla="val 5358"/>
              <a:gd name="adj3" fmla="val 10346"/>
              <a:gd name="adj4" fmla="val 7207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7B295407-59B0-F52D-2EDB-EA3E40433579}"/>
              </a:ext>
            </a:extLst>
          </p:cNvPr>
          <p:cNvPicPr/>
          <p:nvPr/>
        </p:nvPicPr>
        <p:blipFill rotWithShape="1">
          <a:blip r:embed="rId3"/>
          <a:srcRect t="12239"/>
          <a:stretch/>
        </p:blipFill>
        <p:spPr>
          <a:xfrm>
            <a:off x="7210421" y="1390480"/>
            <a:ext cx="4118040" cy="5020307"/>
          </a:xfrm>
          <a:prstGeom prst="rect">
            <a:avLst/>
          </a:prstGeom>
          <a:ln>
            <a:noFill/>
          </a:ln>
        </p:spPr>
      </p:pic>
      <p:sp>
        <p:nvSpPr>
          <p:cNvPr id="5" name="CuadroTexto 4">
            <a:extLst>
              <a:ext uri="{FF2B5EF4-FFF2-40B4-BE49-F238E27FC236}">
                <a16:creationId xmlns:a16="http://schemas.microsoft.com/office/drawing/2014/main" id="{DF851B11-5D4C-7BC2-460F-FE8914519AA2}"/>
              </a:ext>
            </a:extLst>
          </p:cNvPr>
          <p:cNvSpPr txBox="1"/>
          <p:nvPr/>
        </p:nvSpPr>
        <p:spPr>
          <a:xfrm>
            <a:off x="2859221" y="1505574"/>
            <a:ext cx="1346140" cy="307777"/>
          </a:xfrm>
          <a:prstGeom prst="rect">
            <a:avLst/>
          </a:prstGeom>
          <a:solidFill>
            <a:schemeClr val="accent1">
              <a:lumMod val="20000"/>
              <a:lumOff val="80000"/>
            </a:schemeClr>
          </a:solidFill>
        </p:spPr>
        <p:txBody>
          <a:bodyPr wrap="square" rtlCol="0">
            <a:spAutoFit/>
          </a:bodyPr>
          <a:lstStyle/>
          <a:p>
            <a:r>
              <a:rPr lang="es-ES" sz="1400" b="1" dirty="0"/>
              <a:t>“</a:t>
            </a:r>
            <a:r>
              <a:rPr lang="es-ES" sz="1400" b="1" dirty="0" err="1"/>
              <a:t>example.nii</a:t>
            </a:r>
            <a:r>
              <a:rPr lang="es-ES" sz="1400" b="1" dirty="0"/>
              <a:t>”</a:t>
            </a:r>
          </a:p>
        </p:txBody>
      </p:sp>
      <p:sp>
        <p:nvSpPr>
          <p:cNvPr id="7" name="CuadroTexto 6">
            <a:extLst>
              <a:ext uri="{FF2B5EF4-FFF2-40B4-BE49-F238E27FC236}">
                <a16:creationId xmlns:a16="http://schemas.microsoft.com/office/drawing/2014/main" id="{2820BE45-6E86-B20F-C7D2-97245838C4B7}"/>
              </a:ext>
            </a:extLst>
          </p:cNvPr>
          <p:cNvSpPr txBox="1"/>
          <p:nvPr/>
        </p:nvSpPr>
        <p:spPr>
          <a:xfrm>
            <a:off x="863539" y="3059728"/>
            <a:ext cx="6096000" cy="2044021"/>
          </a:xfrm>
          <a:prstGeom prst="rect">
            <a:avLst/>
          </a:prstGeom>
          <a:noFill/>
        </p:spPr>
        <p:txBody>
          <a:bodyPr wrap="square">
            <a:spAutoFit/>
          </a:bodyPr>
          <a:lstStyle/>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 c1[filename].</a:t>
            </a:r>
            <a:r>
              <a:rPr lang="en-US" sz="1400" kern="100" dirty="0" err="1">
                <a:effectLst/>
                <a:ea typeface="Calibri" panose="020F0502020204030204" pitchFamily="34" charset="0"/>
                <a:cs typeface="Times New Roman" panose="02020603050405020304" pitchFamily="18" charset="0"/>
              </a:rPr>
              <a:t>nii</a:t>
            </a:r>
            <a:r>
              <a:rPr lang="en-US" sz="1400" kern="100" dirty="0">
                <a:effectLst/>
                <a:ea typeface="Calibri" panose="020F0502020204030204" pitchFamily="34" charset="0"/>
                <a:cs typeface="Times New Roman" panose="02020603050405020304" pitchFamily="18" charset="0"/>
              </a:rPr>
              <a:t> – Native space grey matter segmentation </a:t>
            </a:r>
            <a:endParaRPr lang="es-ES" sz="14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 c2[filename].</a:t>
            </a:r>
            <a:r>
              <a:rPr lang="en-US" sz="1400" kern="100" dirty="0" err="1">
                <a:effectLst/>
                <a:ea typeface="Calibri" panose="020F0502020204030204" pitchFamily="34" charset="0"/>
                <a:cs typeface="Times New Roman" panose="02020603050405020304" pitchFamily="18" charset="0"/>
              </a:rPr>
              <a:t>nii</a:t>
            </a:r>
            <a:r>
              <a:rPr lang="en-US" sz="1400" kern="100" dirty="0">
                <a:effectLst/>
                <a:ea typeface="Calibri" panose="020F0502020204030204" pitchFamily="34" charset="0"/>
                <a:cs typeface="Times New Roman" panose="02020603050405020304" pitchFamily="18" charset="0"/>
              </a:rPr>
              <a:t> – Native space white matter segmentation </a:t>
            </a:r>
            <a:endParaRPr lang="es-ES" sz="14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 c3[filename].</a:t>
            </a:r>
            <a:r>
              <a:rPr lang="en-US" sz="1400" kern="100" dirty="0" err="1">
                <a:effectLst/>
                <a:ea typeface="Calibri" panose="020F0502020204030204" pitchFamily="34" charset="0"/>
                <a:cs typeface="Times New Roman" panose="02020603050405020304" pitchFamily="18" charset="0"/>
              </a:rPr>
              <a:t>nii</a:t>
            </a:r>
            <a:r>
              <a:rPr lang="en-US" sz="1400" kern="100" dirty="0">
                <a:effectLst/>
                <a:ea typeface="Calibri" panose="020F0502020204030204" pitchFamily="34" charset="0"/>
                <a:cs typeface="Times New Roman" panose="02020603050405020304" pitchFamily="18" charset="0"/>
              </a:rPr>
              <a:t> – Native space CSF segmentation </a:t>
            </a:r>
            <a:endParaRPr lang="es-ES" sz="14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 rc1[filename].</a:t>
            </a:r>
            <a:r>
              <a:rPr lang="en-US" sz="1400" kern="100" dirty="0" err="1">
                <a:effectLst/>
                <a:ea typeface="Calibri" panose="020F0502020204030204" pitchFamily="34" charset="0"/>
                <a:cs typeface="Times New Roman" panose="02020603050405020304" pitchFamily="18" charset="0"/>
              </a:rPr>
              <a:t>nii</a:t>
            </a:r>
            <a:r>
              <a:rPr lang="en-US" sz="1400" kern="100" dirty="0">
                <a:effectLst/>
                <a:ea typeface="Calibri" panose="020F0502020204030204" pitchFamily="34" charset="0"/>
                <a:cs typeface="Times New Roman" panose="02020603050405020304" pitchFamily="18" charset="0"/>
              </a:rPr>
              <a:t> – </a:t>
            </a:r>
            <a:r>
              <a:rPr lang="en-US" sz="1400" kern="100" dirty="0" err="1">
                <a:effectLst/>
                <a:ea typeface="Calibri" panose="020F0502020204030204" pitchFamily="34" charset="0"/>
                <a:cs typeface="Times New Roman" panose="02020603050405020304" pitchFamily="18" charset="0"/>
              </a:rPr>
              <a:t>Dartel</a:t>
            </a:r>
            <a:r>
              <a:rPr lang="en-US" sz="1400" kern="100" dirty="0">
                <a:effectLst/>
                <a:ea typeface="Calibri" panose="020F0502020204030204" pitchFamily="34" charset="0"/>
                <a:cs typeface="Times New Roman" panose="02020603050405020304" pitchFamily="18" charset="0"/>
              </a:rPr>
              <a:t> import space grey matter segmentation </a:t>
            </a:r>
            <a:endParaRPr lang="es-ES" sz="14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 rc2[filename].</a:t>
            </a:r>
            <a:r>
              <a:rPr lang="en-US" sz="1400" kern="100" dirty="0" err="1">
                <a:effectLst/>
                <a:ea typeface="Calibri" panose="020F0502020204030204" pitchFamily="34" charset="0"/>
                <a:cs typeface="Times New Roman" panose="02020603050405020304" pitchFamily="18" charset="0"/>
              </a:rPr>
              <a:t>nii</a:t>
            </a:r>
            <a:r>
              <a:rPr lang="en-US" sz="1400" kern="100" dirty="0">
                <a:effectLst/>
                <a:ea typeface="Calibri" panose="020F0502020204030204" pitchFamily="34" charset="0"/>
                <a:cs typeface="Times New Roman" panose="02020603050405020304" pitchFamily="18" charset="0"/>
              </a:rPr>
              <a:t> – </a:t>
            </a:r>
            <a:r>
              <a:rPr lang="en-US" sz="1400" kern="100" dirty="0" err="1">
                <a:effectLst/>
                <a:ea typeface="Calibri" panose="020F0502020204030204" pitchFamily="34" charset="0"/>
                <a:cs typeface="Times New Roman" panose="02020603050405020304" pitchFamily="18" charset="0"/>
              </a:rPr>
              <a:t>Dartel</a:t>
            </a:r>
            <a:r>
              <a:rPr lang="en-US" sz="1400" kern="100" dirty="0">
                <a:effectLst/>
                <a:ea typeface="Calibri" panose="020F0502020204030204" pitchFamily="34" charset="0"/>
                <a:cs typeface="Times New Roman" panose="02020603050405020304" pitchFamily="18" charset="0"/>
              </a:rPr>
              <a:t> import space white matter segmentation </a:t>
            </a:r>
            <a:endParaRPr lang="es-ES" sz="14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 rc3[filename].</a:t>
            </a:r>
            <a:r>
              <a:rPr lang="en-US" sz="1400" kern="100" dirty="0" err="1">
                <a:effectLst/>
                <a:ea typeface="Calibri" panose="020F0502020204030204" pitchFamily="34" charset="0"/>
                <a:cs typeface="Times New Roman" panose="02020603050405020304" pitchFamily="18" charset="0"/>
              </a:rPr>
              <a:t>nii</a:t>
            </a:r>
            <a:r>
              <a:rPr lang="en-US" sz="1400" kern="100" dirty="0">
                <a:effectLst/>
                <a:ea typeface="Calibri" panose="020F0502020204030204" pitchFamily="34" charset="0"/>
                <a:cs typeface="Times New Roman" panose="02020603050405020304" pitchFamily="18" charset="0"/>
              </a:rPr>
              <a:t> – </a:t>
            </a:r>
            <a:r>
              <a:rPr lang="en-US" sz="1400" kern="100" dirty="0" err="1">
                <a:effectLst/>
                <a:ea typeface="Calibri" panose="020F0502020204030204" pitchFamily="34" charset="0"/>
                <a:cs typeface="Times New Roman" panose="02020603050405020304" pitchFamily="18" charset="0"/>
              </a:rPr>
              <a:t>Dartel</a:t>
            </a:r>
            <a:r>
              <a:rPr lang="en-US" sz="1400" kern="100" dirty="0">
                <a:effectLst/>
                <a:ea typeface="Calibri" panose="020F0502020204030204" pitchFamily="34" charset="0"/>
                <a:cs typeface="Times New Roman" panose="02020603050405020304" pitchFamily="18" charset="0"/>
              </a:rPr>
              <a:t> import space CSF segmentation </a:t>
            </a:r>
            <a:endParaRPr lang="es-ES" sz="1400" kern="100" dirty="0">
              <a:effectLst/>
              <a:ea typeface="Calibri" panose="020F0502020204030204" pitchFamily="34" charset="0"/>
              <a:cs typeface="Times New Roman" panose="02020603050405020304" pitchFamily="18" charset="0"/>
            </a:endParaRPr>
          </a:p>
        </p:txBody>
      </p:sp>
      <p:sp>
        <p:nvSpPr>
          <p:cNvPr id="8" name="TextShape 2">
            <a:extLst>
              <a:ext uri="{FF2B5EF4-FFF2-40B4-BE49-F238E27FC236}">
                <a16:creationId xmlns:a16="http://schemas.microsoft.com/office/drawing/2014/main" id="{FE4DCAE4-33C2-6791-87A1-6EE49F6CA023}"/>
              </a:ext>
            </a:extLst>
          </p:cNvPr>
          <p:cNvSpPr txBox="1"/>
          <p:nvPr/>
        </p:nvSpPr>
        <p:spPr>
          <a:xfrm>
            <a:off x="533280" y="367186"/>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Segmentation tutorial</a:t>
            </a:r>
            <a:endParaRPr lang="en-US" sz="3600" b="1" spc="-1" dirty="0">
              <a:solidFill>
                <a:srgbClr val="000000"/>
              </a:solidFill>
              <a:uFill>
                <a:solidFill>
                  <a:srgbClr val="FFFFFF"/>
                </a:solidFill>
              </a:uFill>
              <a:latin typeface="Arial"/>
            </a:endParaRPr>
          </a:p>
        </p:txBody>
      </p:sp>
      <p:sp>
        <p:nvSpPr>
          <p:cNvPr id="10" name="CuadroTexto 9">
            <a:extLst>
              <a:ext uri="{FF2B5EF4-FFF2-40B4-BE49-F238E27FC236}">
                <a16:creationId xmlns:a16="http://schemas.microsoft.com/office/drawing/2014/main" id="{9FF2C8E8-DC70-4A94-B382-CFCC677CA04A}"/>
              </a:ext>
            </a:extLst>
          </p:cNvPr>
          <p:cNvSpPr txBox="1"/>
          <p:nvPr/>
        </p:nvSpPr>
        <p:spPr>
          <a:xfrm>
            <a:off x="7415241" y="1177433"/>
            <a:ext cx="1854200" cy="338554"/>
          </a:xfrm>
          <a:prstGeom prst="rect">
            <a:avLst/>
          </a:prstGeom>
          <a:noFill/>
        </p:spPr>
        <p:txBody>
          <a:bodyPr wrap="square">
            <a:spAutoFit/>
          </a:bodyPr>
          <a:lstStyle/>
          <a:p>
            <a:r>
              <a:rPr lang="en-US" sz="1600" kern="100" dirty="0">
                <a:effectLst/>
                <a:ea typeface="Calibri" panose="020F0502020204030204" pitchFamily="34" charset="0"/>
                <a:cs typeface="Times New Roman" panose="02020603050405020304" pitchFamily="18" charset="0"/>
              </a:rPr>
              <a:t>c1[filename].</a:t>
            </a:r>
            <a:r>
              <a:rPr lang="en-US" sz="1600" kern="100" dirty="0" err="1">
                <a:effectLst/>
                <a:ea typeface="Calibri" panose="020F0502020204030204" pitchFamily="34" charset="0"/>
                <a:cs typeface="Times New Roman" panose="02020603050405020304" pitchFamily="18" charset="0"/>
              </a:rPr>
              <a:t>nii</a:t>
            </a:r>
            <a:r>
              <a:rPr lang="en-US" sz="1600" kern="100" dirty="0">
                <a:effectLst/>
                <a:ea typeface="Calibri" panose="020F0502020204030204" pitchFamily="34" charset="0"/>
                <a:cs typeface="Times New Roman" panose="02020603050405020304" pitchFamily="18" charset="0"/>
              </a:rPr>
              <a:t> </a:t>
            </a:r>
            <a:endParaRPr lang="es-ES" sz="1600" dirty="0"/>
          </a:p>
        </p:txBody>
      </p:sp>
      <p:sp>
        <p:nvSpPr>
          <p:cNvPr id="11" name="CuadroTexto 10">
            <a:extLst>
              <a:ext uri="{FF2B5EF4-FFF2-40B4-BE49-F238E27FC236}">
                <a16:creationId xmlns:a16="http://schemas.microsoft.com/office/drawing/2014/main" id="{6610D2A5-1643-7399-3C15-071E54F746A1}"/>
              </a:ext>
            </a:extLst>
          </p:cNvPr>
          <p:cNvSpPr txBox="1"/>
          <p:nvPr/>
        </p:nvSpPr>
        <p:spPr>
          <a:xfrm>
            <a:off x="9576671" y="1187846"/>
            <a:ext cx="1854200" cy="338554"/>
          </a:xfrm>
          <a:prstGeom prst="rect">
            <a:avLst/>
          </a:prstGeom>
          <a:noFill/>
        </p:spPr>
        <p:txBody>
          <a:bodyPr wrap="square">
            <a:spAutoFit/>
          </a:bodyPr>
          <a:lstStyle/>
          <a:p>
            <a:r>
              <a:rPr lang="en-US" sz="1600" kern="100" dirty="0">
                <a:effectLst/>
                <a:ea typeface="Calibri" panose="020F0502020204030204" pitchFamily="34" charset="0"/>
                <a:cs typeface="Times New Roman" panose="02020603050405020304" pitchFamily="18" charset="0"/>
              </a:rPr>
              <a:t>c2[filename].</a:t>
            </a:r>
            <a:r>
              <a:rPr lang="en-US" sz="1600" kern="100" dirty="0" err="1">
                <a:effectLst/>
                <a:ea typeface="Calibri" panose="020F0502020204030204" pitchFamily="34" charset="0"/>
                <a:cs typeface="Times New Roman" panose="02020603050405020304" pitchFamily="18" charset="0"/>
              </a:rPr>
              <a:t>nii</a:t>
            </a:r>
            <a:r>
              <a:rPr lang="en-US" sz="1600" kern="100" dirty="0">
                <a:effectLst/>
                <a:ea typeface="Calibri" panose="020F0502020204030204" pitchFamily="34" charset="0"/>
                <a:cs typeface="Times New Roman" panose="02020603050405020304" pitchFamily="18" charset="0"/>
              </a:rPr>
              <a:t> </a:t>
            </a:r>
            <a:endParaRPr lang="es-ES" sz="1600" dirty="0"/>
          </a:p>
        </p:txBody>
      </p:sp>
      <p:sp>
        <p:nvSpPr>
          <p:cNvPr id="12" name="CuadroTexto 11">
            <a:extLst>
              <a:ext uri="{FF2B5EF4-FFF2-40B4-BE49-F238E27FC236}">
                <a16:creationId xmlns:a16="http://schemas.microsoft.com/office/drawing/2014/main" id="{F8D5716E-A765-9BA4-53A0-F9EBD91D478A}"/>
              </a:ext>
            </a:extLst>
          </p:cNvPr>
          <p:cNvSpPr txBox="1"/>
          <p:nvPr/>
        </p:nvSpPr>
        <p:spPr>
          <a:xfrm>
            <a:off x="7415241" y="4014061"/>
            <a:ext cx="1854200" cy="338554"/>
          </a:xfrm>
          <a:prstGeom prst="rect">
            <a:avLst/>
          </a:prstGeom>
          <a:noFill/>
        </p:spPr>
        <p:txBody>
          <a:bodyPr wrap="square">
            <a:spAutoFit/>
          </a:bodyPr>
          <a:lstStyle/>
          <a:p>
            <a:r>
              <a:rPr lang="en-US" sz="1600" kern="100" dirty="0">
                <a:effectLst/>
                <a:ea typeface="Calibri" panose="020F0502020204030204" pitchFamily="34" charset="0"/>
                <a:cs typeface="Times New Roman" panose="02020603050405020304" pitchFamily="18" charset="0"/>
              </a:rPr>
              <a:t>c3[filename].</a:t>
            </a:r>
            <a:r>
              <a:rPr lang="en-US" sz="1600" kern="100" dirty="0" err="1">
                <a:effectLst/>
                <a:ea typeface="Calibri" panose="020F0502020204030204" pitchFamily="34" charset="0"/>
                <a:cs typeface="Times New Roman" panose="02020603050405020304" pitchFamily="18" charset="0"/>
              </a:rPr>
              <a:t>nii</a:t>
            </a:r>
            <a:r>
              <a:rPr lang="en-US" sz="1600" kern="100" dirty="0">
                <a:effectLst/>
                <a:ea typeface="Calibri" panose="020F0502020204030204" pitchFamily="34" charset="0"/>
                <a:cs typeface="Times New Roman" panose="02020603050405020304" pitchFamily="18" charset="0"/>
              </a:rPr>
              <a:t> </a:t>
            </a:r>
            <a:endParaRPr lang="es-ES" sz="1600" dirty="0"/>
          </a:p>
        </p:txBody>
      </p:sp>
    </p:spTree>
    <p:extLst>
      <p:ext uri="{BB962C8B-B14F-4D97-AF65-F5344CB8AC3E}">
        <p14:creationId xmlns:p14="http://schemas.microsoft.com/office/powerpoint/2010/main" val="568133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lobo: flecha izquierda 20">
            <a:extLst>
              <a:ext uri="{FF2B5EF4-FFF2-40B4-BE49-F238E27FC236}">
                <a16:creationId xmlns:a16="http://schemas.microsoft.com/office/drawing/2014/main" id="{05E0630A-DE59-3EDD-C558-E61354B363DF}"/>
              </a:ext>
            </a:extLst>
          </p:cNvPr>
          <p:cNvSpPr/>
          <p:nvPr/>
        </p:nvSpPr>
        <p:spPr>
          <a:xfrm rot="5400000">
            <a:off x="10628074" y="2283235"/>
            <a:ext cx="1166810" cy="1816504"/>
          </a:xfrm>
          <a:prstGeom prst="leftArrowCallout">
            <a:avLst>
              <a:gd name="adj1" fmla="val 2570"/>
              <a:gd name="adj2" fmla="val 5358"/>
              <a:gd name="adj3" fmla="val 10346"/>
              <a:gd name="adj4" fmla="val 7207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2">
            <a:extLst>
              <a:ext uri="{FF2B5EF4-FFF2-40B4-BE49-F238E27FC236}">
                <a16:creationId xmlns:a16="http://schemas.microsoft.com/office/drawing/2014/main" id="{3E4140E0-FAC3-CC89-23D0-059C78C2D4E4}"/>
              </a:ext>
            </a:extLst>
          </p:cNvPr>
          <p:cNvPicPr/>
          <p:nvPr/>
        </p:nvPicPr>
        <p:blipFill>
          <a:blip r:embed="rId3"/>
          <a:stretch/>
        </p:blipFill>
        <p:spPr>
          <a:xfrm>
            <a:off x="480689" y="1427355"/>
            <a:ext cx="4500324" cy="4192857"/>
          </a:xfrm>
          <a:prstGeom prst="rect">
            <a:avLst/>
          </a:prstGeom>
          <a:ln>
            <a:noFill/>
          </a:ln>
        </p:spPr>
      </p:pic>
      <p:sp>
        <p:nvSpPr>
          <p:cNvPr id="5" name="TextShape 2">
            <a:extLst>
              <a:ext uri="{FF2B5EF4-FFF2-40B4-BE49-F238E27FC236}">
                <a16:creationId xmlns:a16="http://schemas.microsoft.com/office/drawing/2014/main" id="{7B72550A-BF72-155B-B740-7C0D26636107}"/>
              </a:ext>
            </a:extLst>
          </p:cNvPr>
          <p:cNvSpPr txBox="1"/>
          <p:nvPr/>
        </p:nvSpPr>
        <p:spPr>
          <a:xfrm>
            <a:off x="533280" y="367186"/>
            <a:ext cx="7318080" cy="390240"/>
          </a:xfrm>
          <a:prstGeom prst="rect">
            <a:avLst/>
          </a:prstGeom>
          <a:noFill/>
          <a:ln>
            <a:noFill/>
          </a:ln>
        </p:spPr>
        <p:txBody>
          <a:bodyPr lIns="0" tIns="0" rIns="0" bIns="0"/>
          <a:lstStyle/>
          <a:p>
            <a:pPr defTabSz="1219170">
              <a:lnSpc>
                <a:spcPct val="80000"/>
              </a:lnSpc>
              <a:spcBef>
                <a:spcPts val="1001"/>
              </a:spcBef>
            </a:pPr>
            <a:r>
              <a:rPr lang="en-US" sz="3600" b="1" spc="-1" dirty="0" err="1">
                <a:solidFill>
                  <a:srgbClr val="000000"/>
                </a:solidFill>
                <a:uFill>
                  <a:solidFill>
                    <a:srgbClr val="FFFFFF"/>
                  </a:solidFill>
                </a:uFill>
                <a:latin typeface="Arial"/>
                <a:ea typeface="Arial"/>
              </a:rPr>
              <a:t>Dartel</a:t>
            </a:r>
            <a:r>
              <a:rPr lang="en-US" sz="3600" b="1" spc="-1" dirty="0">
                <a:solidFill>
                  <a:srgbClr val="000000"/>
                </a:solidFill>
                <a:uFill>
                  <a:solidFill>
                    <a:srgbClr val="FFFFFF"/>
                  </a:solidFill>
                </a:uFill>
                <a:latin typeface="Arial"/>
                <a:ea typeface="Arial"/>
              </a:rPr>
              <a:t> Normalization tutorial</a:t>
            </a:r>
            <a:endParaRPr lang="en-US" sz="3600" b="1" spc="-1" dirty="0">
              <a:solidFill>
                <a:srgbClr val="000000"/>
              </a:solidFill>
              <a:uFill>
                <a:solidFill>
                  <a:srgbClr val="FFFFFF"/>
                </a:solidFill>
              </a:uFill>
              <a:latin typeface="Arial"/>
            </a:endParaRPr>
          </a:p>
        </p:txBody>
      </p:sp>
      <p:pic>
        <p:nvPicPr>
          <p:cNvPr id="8" name="Imagen 7">
            <a:extLst>
              <a:ext uri="{FF2B5EF4-FFF2-40B4-BE49-F238E27FC236}">
                <a16:creationId xmlns:a16="http://schemas.microsoft.com/office/drawing/2014/main" id="{87DEC68D-422C-0C97-FD82-A920B744CFCB}"/>
              </a:ext>
            </a:extLst>
          </p:cNvPr>
          <p:cNvPicPr/>
          <p:nvPr/>
        </p:nvPicPr>
        <p:blipFill>
          <a:blip r:embed="rId4"/>
          <a:stretch/>
        </p:blipFill>
        <p:spPr>
          <a:xfrm>
            <a:off x="5140295" y="1427354"/>
            <a:ext cx="5130738" cy="4192858"/>
          </a:xfrm>
          <a:prstGeom prst="rect">
            <a:avLst/>
          </a:prstGeom>
          <a:ln>
            <a:noFill/>
          </a:ln>
        </p:spPr>
      </p:pic>
      <p:cxnSp>
        <p:nvCxnSpPr>
          <p:cNvPr id="9" name="Conector recto de flecha 8">
            <a:extLst>
              <a:ext uri="{FF2B5EF4-FFF2-40B4-BE49-F238E27FC236}">
                <a16:creationId xmlns:a16="http://schemas.microsoft.com/office/drawing/2014/main" id="{26F54702-0884-C1D6-2B2A-19BD1A75C78D}"/>
              </a:ext>
            </a:extLst>
          </p:cNvPr>
          <p:cNvCxnSpPr>
            <a:cxnSpLocks/>
          </p:cNvCxnSpPr>
          <p:nvPr/>
        </p:nvCxnSpPr>
        <p:spPr>
          <a:xfrm flipH="1">
            <a:off x="9971313" y="2118732"/>
            <a:ext cx="618285" cy="1548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D1718B86-CEFE-693B-3B78-552B259BB1C3}"/>
              </a:ext>
            </a:extLst>
          </p:cNvPr>
          <p:cNvCxnSpPr>
            <a:cxnSpLocks/>
          </p:cNvCxnSpPr>
          <p:nvPr/>
        </p:nvCxnSpPr>
        <p:spPr>
          <a:xfrm flipH="1">
            <a:off x="9971313" y="2440813"/>
            <a:ext cx="5994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13757079-9DCC-556E-D0F8-E92D02F0BB4A}"/>
              </a:ext>
            </a:extLst>
          </p:cNvPr>
          <p:cNvSpPr txBox="1"/>
          <p:nvPr/>
        </p:nvSpPr>
        <p:spPr>
          <a:xfrm>
            <a:off x="10589598" y="1922199"/>
            <a:ext cx="2138246" cy="702693"/>
          </a:xfrm>
          <a:prstGeom prst="rect">
            <a:avLst/>
          </a:prstGeom>
          <a:noFill/>
        </p:spPr>
        <p:txBody>
          <a:bodyPr wrap="square">
            <a:spAutoFit/>
          </a:bodyPr>
          <a:lstStyle/>
          <a:p>
            <a:pPr>
              <a:lnSpc>
                <a:spcPct val="107000"/>
              </a:lnSpc>
              <a:spcAft>
                <a:spcPts val="800"/>
              </a:spcAft>
            </a:pPr>
            <a:r>
              <a:rPr lang="en-US" sz="1600" kern="100" dirty="0">
                <a:effectLst/>
                <a:ea typeface="Calibri" panose="020F0502020204030204" pitchFamily="34" charset="0"/>
                <a:cs typeface="Times New Roman" panose="02020603050405020304" pitchFamily="18" charset="0"/>
              </a:rPr>
              <a:t>rc1[filename].</a:t>
            </a:r>
            <a:r>
              <a:rPr lang="en-US" sz="1600" kern="100" dirty="0" err="1">
                <a:effectLst/>
                <a:ea typeface="Calibri" panose="020F0502020204030204" pitchFamily="34" charset="0"/>
                <a:cs typeface="Times New Roman" panose="02020603050405020304" pitchFamily="18" charset="0"/>
              </a:rPr>
              <a:t>nii</a:t>
            </a:r>
            <a:endParaRPr lang="es-ES" sz="1600" kern="100" dirty="0">
              <a:ea typeface="Calibri" panose="020F0502020204030204" pitchFamily="34" charset="0"/>
              <a:cs typeface="Times New Roman" panose="02020603050405020304" pitchFamily="18" charset="0"/>
            </a:endParaRPr>
          </a:p>
          <a:p>
            <a:pPr>
              <a:lnSpc>
                <a:spcPct val="107000"/>
              </a:lnSpc>
              <a:spcAft>
                <a:spcPts val="800"/>
              </a:spcAft>
            </a:pPr>
            <a:r>
              <a:rPr lang="en-US" sz="1600" kern="100" dirty="0">
                <a:effectLst/>
                <a:ea typeface="Calibri" panose="020F0502020204030204" pitchFamily="34" charset="0"/>
                <a:cs typeface="Times New Roman" panose="02020603050405020304" pitchFamily="18" charset="0"/>
              </a:rPr>
              <a:t>rc2[filename].</a:t>
            </a:r>
            <a:r>
              <a:rPr lang="en-US" sz="1600" kern="100" dirty="0" err="1">
                <a:effectLst/>
                <a:ea typeface="Calibri" panose="020F0502020204030204" pitchFamily="34" charset="0"/>
                <a:cs typeface="Times New Roman" panose="02020603050405020304" pitchFamily="18" charset="0"/>
              </a:rPr>
              <a:t>nii</a:t>
            </a:r>
            <a:r>
              <a:rPr lang="en-US" sz="1600" kern="100" dirty="0">
                <a:effectLst/>
                <a:ea typeface="Calibri" panose="020F0502020204030204" pitchFamily="34" charset="0"/>
                <a:cs typeface="Times New Roman" panose="02020603050405020304" pitchFamily="18" charset="0"/>
              </a:rPr>
              <a:t> </a:t>
            </a:r>
            <a:endParaRPr lang="es-ES" sz="1600" dirty="0"/>
          </a:p>
        </p:txBody>
      </p:sp>
      <p:sp>
        <p:nvSpPr>
          <p:cNvPr id="20" name="CuadroTexto 19">
            <a:extLst>
              <a:ext uri="{FF2B5EF4-FFF2-40B4-BE49-F238E27FC236}">
                <a16:creationId xmlns:a16="http://schemas.microsoft.com/office/drawing/2014/main" id="{0D07132B-9F65-4CF3-C769-6FDF3D7E3E21}"/>
              </a:ext>
            </a:extLst>
          </p:cNvPr>
          <p:cNvSpPr txBox="1"/>
          <p:nvPr/>
        </p:nvSpPr>
        <p:spPr>
          <a:xfrm>
            <a:off x="10303227" y="2998113"/>
            <a:ext cx="1892920" cy="861774"/>
          </a:xfrm>
          <a:prstGeom prst="rect">
            <a:avLst/>
          </a:prstGeom>
          <a:noFill/>
        </p:spPr>
        <p:txBody>
          <a:bodyPr wrap="square">
            <a:spAutoFit/>
          </a:bodyPr>
          <a:lstStyle/>
          <a:p>
            <a:r>
              <a:rPr lang="en-US" sz="1600" dirty="0">
                <a:effectLst/>
                <a:ea typeface="Calibri" panose="020F0502020204030204" pitchFamily="34" charset="0"/>
                <a:cs typeface="Times New Roman" panose="02020603050405020304" pitchFamily="18" charset="0"/>
              </a:rPr>
              <a:t>- </a:t>
            </a:r>
            <a:r>
              <a:rPr lang="en-US" sz="1600" dirty="0" err="1">
                <a:effectLst/>
                <a:ea typeface="Calibri" panose="020F0502020204030204" pitchFamily="34" charset="0"/>
                <a:cs typeface="Times New Roman" panose="02020603050405020304" pitchFamily="18" charset="0"/>
              </a:rPr>
              <a:t>Template_x.nii</a:t>
            </a:r>
            <a:endParaRPr lang="en-US" sz="1600" dirty="0">
              <a:ea typeface="Calibri" panose="020F0502020204030204" pitchFamily="34" charset="0"/>
              <a:cs typeface="Times New Roman" panose="02020603050405020304" pitchFamily="18" charset="0"/>
            </a:endParaRPr>
          </a:p>
          <a:p>
            <a:r>
              <a:rPr lang="en-US" sz="1600" dirty="0">
                <a:effectLst/>
                <a:ea typeface="Calibri" panose="020F0502020204030204" pitchFamily="34" charset="0"/>
                <a:cs typeface="Times New Roman" panose="02020603050405020304" pitchFamily="18" charset="0"/>
              </a:rPr>
              <a:t>- u_rc1example.nii </a:t>
            </a:r>
            <a:endParaRPr lang="es-ES" sz="1600"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s-ES" dirty="0"/>
          </a:p>
        </p:txBody>
      </p:sp>
    </p:spTree>
    <p:extLst>
      <p:ext uri="{BB962C8B-B14F-4D97-AF65-F5344CB8AC3E}">
        <p14:creationId xmlns:p14="http://schemas.microsoft.com/office/powerpoint/2010/main" val="1526886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 name="Imagen 1">
            <a:extLst>
              <a:ext uri="{FF2B5EF4-FFF2-40B4-BE49-F238E27FC236}">
                <a16:creationId xmlns:a16="http://schemas.microsoft.com/office/drawing/2014/main" id="{112D337B-B754-5A69-0DDC-FBCE97B35B2C}"/>
              </a:ext>
            </a:extLst>
          </p:cNvPr>
          <p:cNvPicPr/>
          <p:nvPr/>
        </p:nvPicPr>
        <p:blipFill rotWithShape="1">
          <a:blip r:embed="rId2"/>
          <a:srcRect t="14792" b="2080"/>
          <a:stretch/>
        </p:blipFill>
        <p:spPr>
          <a:xfrm>
            <a:off x="1264081" y="1605775"/>
            <a:ext cx="4315245" cy="4449337"/>
          </a:xfrm>
          <a:prstGeom prst="rect">
            <a:avLst/>
          </a:prstGeom>
          <a:ln>
            <a:noFill/>
          </a:ln>
        </p:spPr>
      </p:pic>
      <p:pic>
        <p:nvPicPr>
          <p:cNvPr id="5" name="Imagen 2">
            <a:extLst>
              <a:ext uri="{FF2B5EF4-FFF2-40B4-BE49-F238E27FC236}">
                <a16:creationId xmlns:a16="http://schemas.microsoft.com/office/drawing/2014/main" id="{575C696C-5617-2A0F-93D0-CA3AA0CA8B59}"/>
              </a:ext>
            </a:extLst>
          </p:cNvPr>
          <p:cNvPicPr/>
          <p:nvPr/>
        </p:nvPicPr>
        <p:blipFill rotWithShape="1">
          <a:blip r:embed="rId3"/>
          <a:srcRect l="492" t="15951" r="-492" b="954"/>
          <a:stretch/>
        </p:blipFill>
        <p:spPr>
          <a:xfrm>
            <a:off x="6096000" y="1605775"/>
            <a:ext cx="4254782" cy="4653539"/>
          </a:xfrm>
          <a:prstGeom prst="rect">
            <a:avLst/>
          </a:prstGeom>
          <a:ln>
            <a:noFill/>
          </a:ln>
        </p:spPr>
      </p:pic>
      <p:sp>
        <p:nvSpPr>
          <p:cNvPr id="6" name="TextShape 2">
            <a:extLst>
              <a:ext uri="{FF2B5EF4-FFF2-40B4-BE49-F238E27FC236}">
                <a16:creationId xmlns:a16="http://schemas.microsoft.com/office/drawing/2014/main" id="{EE38CA79-103F-ED02-CACE-84DE930A5613}"/>
              </a:ext>
            </a:extLst>
          </p:cNvPr>
          <p:cNvSpPr txBox="1"/>
          <p:nvPr/>
        </p:nvSpPr>
        <p:spPr>
          <a:xfrm>
            <a:off x="533280" y="367186"/>
            <a:ext cx="7318080" cy="390240"/>
          </a:xfrm>
          <a:prstGeom prst="rect">
            <a:avLst/>
          </a:prstGeom>
          <a:noFill/>
          <a:ln>
            <a:noFill/>
          </a:ln>
        </p:spPr>
        <p:txBody>
          <a:bodyPr lIns="0" tIns="0" rIns="0" bIns="0"/>
          <a:lstStyle/>
          <a:p>
            <a:pPr defTabSz="1219170">
              <a:lnSpc>
                <a:spcPct val="80000"/>
              </a:lnSpc>
              <a:spcBef>
                <a:spcPts val="1001"/>
              </a:spcBef>
            </a:pPr>
            <a:r>
              <a:rPr lang="en-US" sz="3600" b="1" spc="-1" dirty="0" err="1">
                <a:solidFill>
                  <a:srgbClr val="000000"/>
                </a:solidFill>
                <a:uFill>
                  <a:solidFill>
                    <a:srgbClr val="FFFFFF"/>
                  </a:solidFill>
                </a:uFill>
                <a:latin typeface="Arial"/>
                <a:ea typeface="Arial"/>
              </a:rPr>
              <a:t>Dartel</a:t>
            </a:r>
            <a:r>
              <a:rPr lang="en-US" sz="3600" b="1" spc="-1" dirty="0">
                <a:solidFill>
                  <a:srgbClr val="000000"/>
                </a:solidFill>
                <a:uFill>
                  <a:solidFill>
                    <a:srgbClr val="FFFFFF"/>
                  </a:solidFill>
                </a:uFill>
                <a:latin typeface="Arial"/>
                <a:ea typeface="Arial"/>
              </a:rPr>
              <a:t> Normalization tutorial</a:t>
            </a:r>
            <a:endParaRPr lang="en-US" sz="3600" b="1" spc="-1" dirty="0">
              <a:solidFill>
                <a:srgbClr val="000000"/>
              </a:solidFill>
              <a:uFill>
                <a:solidFill>
                  <a:srgbClr val="FFFFFF"/>
                </a:solidFill>
              </a:uFill>
              <a:latin typeface="Arial"/>
            </a:endParaRPr>
          </a:p>
        </p:txBody>
      </p:sp>
      <p:sp>
        <p:nvSpPr>
          <p:cNvPr id="7" name="CuadroTexto 6">
            <a:extLst>
              <a:ext uri="{FF2B5EF4-FFF2-40B4-BE49-F238E27FC236}">
                <a16:creationId xmlns:a16="http://schemas.microsoft.com/office/drawing/2014/main" id="{906272A8-B838-0941-3A60-189896B70990}"/>
              </a:ext>
            </a:extLst>
          </p:cNvPr>
          <p:cNvSpPr txBox="1"/>
          <p:nvPr/>
        </p:nvSpPr>
        <p:spPr>
          <a:xfrm>
            <a:off x="2436214" y="1236443"/>
            <a:ext cx="1970978"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u_rc1example.nii </a:t>
            </a:r>
            <a:endParaRPr lang="es-ES" dirty="0"/>
          </a:p>
        </p:txBody>
      </p:sp>
      <p:sp>
        <p:nvSpPr>
          <p:cNvPr id="9" name="CuadroTexto 8">
            <a:extLst>
              <a:ext uri="{FF2B5EF4-FFF2-40B4-BE49-F238E27FC236}">
                <a16:creationId xmlns:a16="http://schemas.microsoft.com/office/drawing/2014/main" id="{B07ED6F6-A4B9-8F09-9A19-CFE50627CA7B}"/>
              </a:ext>
            </a:extLst>
          </p:cNvPr>
          <p:cNvSpPr txBox="1"/>
          <p:nvPr/>
        </p:nvSpPr>
        <p:spPr>
          <a:xfrm>
            <a:off x="7554950" y="1207465"/>
            <a:ext cx="1703349" cy="369332"/>
          </a:xfrm>
          <a:prstGeom prst="rect">
            <a:avLst/>
          </a:prstGeom>
          <a:noFill/>
        </p:spPr>
        <p:txBody>
          <a:bodyPr wrap="square">
            <a:spAutoFit/>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Template_x.nii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s-ES" dirty="0"/>
          </a:p>
        </p:txBody>
      </p:sp>
    </p:spTree>
    <p:extLst>
      <p:ext uri="{BB962C8B-B14F-4D97-AF65-F5344CB8AC3E}">
        <p14:creationId xmlns:p14="http://schemas.microsoft.com/office/powerpoint/2010/main" val="2889456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2">
            <a:extLst>
              <a:ext uri="{FF2B5EF4-FFF2-40B4-BE49-F238E27FC236}">
                <a16:creationId xmlns:a16="http://schemas.microsoft.com/office/drawing/2014/main" id="{66C06B82-B0C8-D688-8E7E-9A93FCC9AB15}"/>
              </a:ext>
            </a:extLst>
          </p:cNvPr>
          <p:cNvSpPr txBox="1"/>
          <p:nvPr/>
        </p:nvSpPr>
        <p:spPr>
          <a:xfrm>
            <a:off x="533279" y="367186"/>
            <a:ext cx="9647783" cy="473792"/>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Normalization and modulation tutorial</a:t>
            </a:r>
            <a:endParaRPr lang="en-US" sz="3600" b="1" spc="-1" dirty="0">
              <a:solidFill>
                <a:srgbClr val="000000"/>
              </a:solidFill>
              <a:uFill>
                <a:solidFill>
                  <a:srgbClr val="FFFFFF"/>
                </a:solidFill>
              </a:uFill>
              <a:latin typeface="Arial"/>
            </a:endParaRPr>
          </a:p>
        </p:txBody>
      </p:sp>
      <p:pic>
        <p:nvPicPr>
          <p:cNvPr id="5" name="Imagen 2">
            <a:extLst>
              <a:ext uri="{FF2B5EF4-FFF2-40B4-BE49-F238E27FC236}">
                <a16:creationId xmlns:a16="http://schemas.microsoft.com/office/drawing/2014/main" id="{DBE79AB8-D620-C9A2-15AD-8F599F567E20}"/>
              </a:ext>
            </a:extLst>
          </p:cNvPr>
          <p:cNvPicPr/>
          <p:nvPr/>
        </p:nvPicPr>
        <p:blipFill>
          <a:blip r:embed="rId3"/>
          <a:stretch/>
        </p:blipFill>
        <p:spPr>
          <a:xfrm>
            <a:off x="276011" y="1372846"/>
            <a:ext cx="4708583" cy="4347730"/>
          </a:xfrm>
          <a:prstGeom prst="rect">
            <a:avLst/>
          </a:prstGeom>
          <a:ln>
            <a:noFill/>
          </a:ln>
        </p:spPr>
      </p:pic>
      <p:pic>
        <p:nvPicPr>
          <p:cNvPr id="6" name="Imagen 4">
            <a:extLst>
              <a:ext uri="{FF2B5EF4-FFF2-40B4-BE49-F238E27FC236}">
                <a16:creationId xmlns:a16="http://schemas.microsoft.com/office/drawing/2014/main" id="{EE0E39BF-4A91-D1B8-D92B-F9C4B63E071F}"/>
              </a:ext>
            </a:extLst>
          </p:cNvPr>
          <p:cNvPicPr/>
          <p:nvPr/>
        </p:nvPicPr>
        <p:blipFill>
          <a:blip r:embed="rId4"/>
          <a:stretch/>
        </p:blipFill>
        <p:spPr>
          <a:xfrm>
            <a:off x="5255182" y="1372846"/>
            <a:ext cx="5048543" cy="4432513"/>
          </a:xfrm>
          <a:prstGeom prst="rect">
            <a:avLst/>
          </a:prstGeom>
          <a:ln>
            <a:noFill/>
          </a:ln>
        </p:spPr>
      </p:pic>
      <p:cxnSp>
        <p:nvCxnSpPr>
          <p:cNvPr id="7" name="Conector recto de flecha 6">
            <a:extLst>
              <a:ext uri="{FF2B5EF4-FFF2-40B4-BE49-F238E27FC236}">
                <a16:creationId xmlns:a16="http://schemas.microsoft.com/office/drawing/2014/main" id="{CAA2B236-362C-E8E5-61F3-B11FDE60C3AB}"/>
              </a:ext>
            </a:extLst>
          </p:cNvPr>
          <p:cNvCxnSpPr>
            <a:cxnSpLocks/>
          </p:cNvCxnSpPr>
          <p:nvPr/>
        </p:nvCxnSpPr>
        <p:spPr>
          <a:xfrm flipH="1">
            <a:off x="9823993" y="2069772"/>
            <a:ext cx="5994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5C193D4B-995A-E3C0-417F-64A5CA86C7B7}"/>
              </a:ext>
            </a:extLst>
          </p:cNvPr>
          <p:cNvCxnSpPr>
            <a:cxnSpLocks/>
          </p:cNvCxnSpPr>
          <p:nvPr/>
        </p:nvCxnSpPr>
        <p:spPr>
          <a:xfrm flipH="1">
            <a:off x="9823993" y="2515155"/>
            <a:ext cx="5994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16157EAF-B196-8A26-7551-637E010889A7}"/>
              </a:ext>
            </a:extLst>
          </p:cNvPr>
          <p:cNvCxnSpPr>
            <a:cxnSpLocks/>
          </p:cNvCxnSpPr>
          <p:nvPr/>
        </p:nvCxnSpPr>
        <p:spPr>
          <a:xfrm flipH="1" flipV="1">
            <a:off x="9881342" y="2656367"/>
            <a:ext cx="542091" cy="2206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3F11E700-044C-663E-F601-FF2448DDAAFA}"/>
              </a:ext>
            </a:extLst>
          </p:cNvPr>
          <p:cNvSpPr txBox="1"/>
          <p:nvPr/>
        </p:nvSpPr>
        <p:spPr>
          <a:xfrm>
            <a:off x="10423433" y="2315400"/>
            <a:ext cx="1892920" cy="338554"/>
          </a:xfrm>
          <a:prstGeom prst="rect">
            <a:avLst/>
          </a:prstGeom>
          <a:noFill/>
        </p:spPr>
        <p:txBody>
          <a:bodyPr wrap="square">
            <a:spAutoFit/>
          </a:bodyPr>
          <a:lstStyle/>
          <a:p>
            <a:r>
              <a:rPr lang="en-US" sz="1600" dirty="0">
                <a:effectLst/>
                <a:ea typeface="Calibri" panose="020F0502020204030204" pitchFamily="34" charset="0"/>
                <a:cs typeface="Times New Roman" panose="02020603050405020304" pitchFamily="18" charset="0"/>
              </a:rPr>
              <a:t>u_rc1example.nii </a:t>
            </a:r>
            <a:endParaRPr lang="es-ES" sz="1600" dirty="0"/>
          </a:p>
        </p:txBody>
      </p:sp>
      <p:sp>
        <p:nvSpPr>
          <p:cNvPr id="12" name="CuadroTexto 11">
            <a:extLst>
              <a:ext uri="{FF2B5EF4-FFF2-40B4-BE49-F238E27FC236}">
                <a16:creationId xmlns:a16="http://schemas.microsoft.com/office/drawing/2014/main" id="{D4F54961-E224-81EB-D4EE-03BCA853797D}"/>
              </a:ext>
            </a:extLst>
          </p:cNvPr>
          <p:cNvSpPr txBox="1"/>
          <p:nvPr/>
        </p:nvSpPr>
        <p:spPr>
          <a:xfrm>
            <a:off x="10423433" y="1900495"/>
            <a:ext cx="1774744" cy="338554"/>
          </a:xfrm>
          <a:prstGeom prst="rect">
            <a:avLst/>
          </a:prstGeom>
          <a:noFill/>
        </p:spPr>
        <p:txBody>
          <a:bodyPr wrap="square">
            <a:spAutoFit/>
          </a:bodyPr>
          <a:lstStyle/>
          <a:p>
            <a:r>
              <a:rPr lang="en-US" sz="1600" dirty="0">
                <a:effectLst/>
                <a:ea typeface="Calibri" panose="020F0502020204030204" pitchFamily="34" charset="0"/>
                <a:cs typeface="Times New Roman" panose="02020603050405020304" pitchFamily="18" charset="0"/>
              </a:rPr>
              <a:t>Template_6.nii</a:t>
            </a:r>
            <a:endParaRPr lang="en-US" sz="1600" dirty="0">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4B5D590B-7B9A-2A83-6229-D14C17F69CE9}"/>
              </a:ext>
            </a:extLst>
          </p:cNvPr>
          <p:cNvSpPr txBox="1"/>
          <p:nvPr/>
        </p:nvSpPr>
        <p:spPr>
          <a:xfrm>
            <a:off x="10423433" y="2730305"/>
            <a:ext cx="1561170" cy="338554"/>
          </a:xfrm>
          <a:prstGeom prst="rect">
            <a:avLst/>
          </a:prstGeom>
          <a:noFill/>
        </p:spPr>
        <p:txBody>
          <a:bodyPr wrap="square">
            <a:spAutoFit/>
          </a:bodyPr>
          <a:lstStyle/>
          <a:p>
            <a:r>
              <a:rPr lang="en-US" sz="1600" kern="100" dirty="0">
                <a:effectLst/>
                <a:ea typeface="Calibri" panose="020F0502020204030204" pitchFamily="34" charset="0"/>
                <a:cs typeface="Times New Roman" panose="02020603050405020304" pitchFamily="18" charset="0"/>
              </a:rPr>
              <a:t>c1</a:t>
            </a:r>
            <a:r>
              <a:rPr lang="en-US" sz="1600" kern="100" dirty="0">
                <a:ea typeface="Calibri" panose="020F0502020204030204" pitchFamily="34" charset="0"/>
                <a:cs typeface="Times New Roman" panose="02020603050405020304" pitchFamily="18" charset="0"/>
              </a:rPr>
              <a:t>example</a:t>
            </a:r>
            <a:r>
              <a:rPr lang="en-US" sz="1600" kern="100" dirty="0">
                <a:effectLst/>
                <a:ea typeface="Calibri" panose="020F0502020204030204" pitchFamily="34" charset="0"/>
                <a:cs typeface="Times New Roman" panose="02020603050405020304" pitchFamily="18" charset="0"/>
              </a:rPr>
              <a:t>.nii </a:t>
            </a:r>
            <a:endParaRPr lang="es-ES" sz="1600" dirty="0"/>
          </a:p>
        </p:txBody>
      </p:sp>
      <p:sp>
        <p:nvSpPr>
          <p:cNvPr id="16" name="Elipse 15">
            <a:extLst>
              <a:ext uri="{FF2B5EF4-FFF2-40B4-BE49-F238E27FC236}">
                <a16:creationId xmlns:a16="http://schemas.microsoft.com/office/drawing/2014/main" id="{F4D63441-B764-9F94-28BF-D8185D6F6D3E}"/>
              </a:ext>
            </a:extLst>
          </p:cNvPr>
          <p:cNvSpPr/>
          <p:nvPr/>
        </p:nvSpPr>
        <p:spPr>
          <a:xfrm>
            <a:off x="8459056" y="2932727"/>
            <a:ext cx="1844669" cy="3906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42528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TextShape 2">
            <a:extLst>
              <a:ext uri="{FF2B5EF4-FFF2-40B4-BE49-F238E27FC236}">
                <a16:creationId xmlns:a16="http://schemas.microsoft.com/office/drawing/2014/main" id="{66C06B82-B0C8-D688-8E7E-9A93FCC9AB15}"/>
              </a:ext>
            </a:extLst>
          </p:cNvPr>
          <p:cNvSpPr txBox="1"/>
          <p:nvPr/>
        </p:nvSpPr>
        <p:spPr>
          <a:xfrm>
            <a:off x="533279" y="367186"/>
            <a:ext cx="9647783" cy="473792"/>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Normalization and modulation tutorial</a:t>
            </a:r>
            <a:endParaRPr lang="en-US" sz="3600" b="1" spc="-1" dirty="0">
              <a:solidFill>
                <a:srgbClr val="000000"/>
              </a:solidFill>
              <a:uFill>
                <a:solidFill>
                  <a:srgbClr val="FFFFFF"/>
                </a:solidFill>
              </a:uFill>
              <a:latin typeface="Arial"/>
            </a:endParaRPr>
          </a:p>
        </p:txBody>
      </p:sp>
      <p:sp>
        <p:nvSpPr>
          <p:cNvPr id="12" name="CuadroTexto 11">
            <a:extLst>
              <a:ext uri="{FF2B5EF4-FFF2-40B4-BE49-F238E27FC236}">
                <a16:creationId xmlns:a16="http://schemas.microsoft.com/office/drawing/2014/main" id="{D4F54961-E224-81EB-D4EE-03BCA853797D}"/>
              </a:ext>
            </a:extLst>
          </p:cNvPr>
          <p:cNvSpPr txBox="1"/>
          <p:nvPr/>
        </p:nvSpPr>
        <p:spPr>
          <a:xfrm>
            <a:off x="7387786" y="1725455"/>
            <a:ext cx="2266655" cy="923330"/>
          </a:xfrm>
          <a:prstGeom prst="rect">
            <a:avLst/>
          </a:prstGeom>
          <a:solidFill>
            <a:schemeClr val="accent1">
              <a:lumMod val="20000"/>
              <a:lumOff val="80000"/>
            </a:schemeClr>
          </a:solidFill>
        </p:spPr>
        <p:txBody>
          <a:bodyPr wrap="square">
            <a:spAutoFit/>
          </a:bodyPr>
          <a:lstStyle/>
          <a:p>
            <a:pPr algn="ctr"/>
            <a:r>
              <a:rPr lang="en-US" dirty="0">
                <a:effectLst/>
                <a:ea typeface="Calibri" panose="020F0502020204030204" pitchFamily="34" charset="0"/>
                <a:cs typeface="Times New Roman" panose="02020603050405020304" pitchFamily="18" charset="0"/>
              </a:rPr>
              <a:t>Template_6.nii</a:t>
            </a:r>
          </a:p>
          <a:p>
            <a:pPr algn="ctr"/>
            <a:r>
              <a:rPr lang="en-US" dirty="0">
                <a:effectLst/>
                <a:ea typeface="Calibri" panose="020F0502020204030204" pitchFamily="34" charset="0"/>
                <a:cs typeface="Times New Roman" panose="02020603050405020304" pitchFamily="18" charset="0"/>
              </a:rPr>
              <a:t>u_rc1example.nii </a:t>
            </a:r>
          </a:p>
          <a:p>
            <a:pPr algn="ctr"/>
            <a:r>
              <a:rPr lang="en-US" kern="100" dirty="0">
                <a:effectLst/>
                <a:ea typeface="Calibri" panose="020F0502020204030204" pitchFamily="34" charset="0"/>
                <a:cs typeface="Times New Roman" panose="02020603050405020304" pitchFamily="18" charset="0"/>
              </a:rPr>
              <a:t>c1</a:t>
            </a:r>
            <a:r>
              <a:rPr lang="en-US" kern="100" dirty="0">
                <a:ea typeface="Calibri" panose="020F0502020204030204" pitchFamily="34" charset="0"/>
                <a:cs typeface="Times New Roman" panose="02020603050405020304" pitchFamily="18" charset="0"/>
              </a:rPr>
              <a:t>example</a:t>
            </a:r>
            <a:r>
              <a:rPr lang="en-US" kern="100" dirty="0">
                <a:effectLst/>
                <a:ea typeface="Calibri" panose="020F0502020204030204" pitchFamily="34" charset="0"/>
                <a:cs typeface="Times New Roman" panose="02020603050405020304" pitchFamily="18" charset="0"/>
              </a:rPr>
              <a:t>.nii </a:t>
            </a:r>
            <a:endParaRPr lang="es-ES" dirty="0"/>
          </a:p>
        </p:txBody>
      </p:sp>
      <p:pic>
        <p:nvPicPr>
          <p:cNvPr id="2" name="Imagen 3">
            <a:extLst>
              <a:ext uri="{FF2B5EF4-FFF2-40B4-BE49-F238E27FC236}">
                <a16:creationId xmlns:a16="http://schemas.microsoft.com/office/drawing/2014/main" id="{CFF1D7D3-4286-8AC6-8D94-FC48F843AFE0}"/>
              </a:ext>
            </a:extLst>
          </p:cNvPr>
          <p:cNvPicPr/>
          <p:nvPr/>
        </p:nvPicPr>
        <p:blipFill>
          <a:blip r:embed="rId3"/>
          <a:stretch/>
        </p:blipFill>
        <p:spPr>
          <a:xfrm>
            <a:off x="1381310" y="1168917"/>
            <a:ext cx="3701687" cy="5316321"/>
          </a:xfrm>
          <a:prstGeom prst="rect">
            <a:avLst/>
          </a:prstGeom>
          <a:ln>
            <a:noFill/>
          </a:ln>
        </p:spPr>
      </p:pic>
      <p:sp>
        <p:nvSpPr>
          <p:cNvPr id="3" name="Globo: flecha izquierda 2">
            <a:extLst>
              <a:ext uri="{FF2B5EF4-FFF2-40B4-BE49-F238E27FC236}">
                <a16:creationId xmlns:a16="http://schemas.microsoft.com/office/drawing/2014/main" id="{4D943027-22C8-FBB7-912A-647DB3641DF4}"/>
              </a:ext>
            </a:extLst>
          </p:cNvPr>
          <p:cNvSpPr/>
          <p:nvPr/>
        </p:nvSpPr>
        <p:spPr>
          <a:xfrm rot="5400000">
            <a:off x="7974362" y="2146999"/>
            <a:ext cx="1004292" cy="2355865"/>
          </a:xfrm>
          <a:prstGeom prst="leftArrowCallout">
            <a:avLst>
              <a:gd name="adj1" fmla="val 4791"/>
              <a:gd name="adj2" fmla="val 9800"/>
              <a:gd name="adj3" fmla="val 10346"/>
              <a:gd name="adj4" fmla="val 7207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1BB67B3C-2C35-12E1-B756-879E5A3FD763}"/>
              </a:ext>
            </a:extLst>
          </p:cNvPr>
          <p:cNvSpPr txBox="1"/>
          <p:nvPr/>
        </p:nvSpPr>
        <p:spPr>
          <a:xfrm>
            <a:off x="7517282" y="3283746"/>
            <a:ext cx="2266655" cy="369332"/>
          </a:xfrm>
          <a:prstGeom prst="rect">
            <a:avLst/>
          </a:prstGeom>
          <a:noFill/>
        </p:spPr>
        <p:txBody>
          <a:bodyPr wrap="square" rtlCol="0">
            <a:spAutoFit/>
          </a:bodyPr>
          <a:lstStyle/>
          <a:p>
            <a:pPr>
              <a:lnSpc>
                <a:spcPct val="100000"/>
              </a:lnSpc>
            </a:pPr>
            <a:r>
              <a:rPr lang="en-US" b="0" strike="noStrike" spc="-1" dirty="0" err="1">
                <a:solidFill>
                  <a:srgbClr val="000000"/>
                </a:solidFill>
                <a:uFill>
                  <a:solidFill>
                    <a:srgbClr val="FFFFFF"/>
                  </a:solidFill>
                </a:uFill>
                <a:latin typeface="Arial"/>
              </a:rPr>
              <a:t>smwcexample.nii</a:t>
            </a:r>
            <a:endParaRPr lang="en-US"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386449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2">
            <a:extLst>
              <a:ext uri="{FF2B5EF4-FFF2-40B4-BE49-F238E27FC236}">
                <a16:creationId xmlns:a16="http://schemas.microsoft.com/office/drawing/2014/main" id="{C8658F91-C885-B108-2695-B7B8271D003B}"/>
              </a:ext>
            </a:extLst>
          </p:cNvPr>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Statistical Analysis</a:t>
            </a:r>
          </a:p>
        </p:txBody>
      </p:sp>
      <p:sp>
        <p:nvSpPr>
          <p:cNvPr id="5" name="CuadroTexto 4">
            <a:extLst>
              <a:ext uri="{FF2B5EF4-FFF2-40B4-BE49-F238E27FC236}">
                <a16:creationId xmlns:a16="http://schemas.microsoft.com/office/drawing/2014/main" id="{E2042C18-0755-270C-EE7B-D8D93D94394F}"/>
              </a:ext>
            </a:extLst>
          </p:cNvPr>
          <p:cNvSpPr txBox="1"/>
          <p:nvPr/>
        </p:nvSpPr>
        <p:spPr>
          <a:xfrm>
            <a:off x="762146" y="1478738"/>
            <a:ext cx="9496976" cy="3231654"/>
          </a:xfrm>
          <a:prstGeom prst="rect">
            <a:avLst/>
          </a:prstGeom>
          <a:noFill/>
        </p:spPr>
        <p:txBody>
          <a:bodyPr wrap="square" rtlCol="0">
            <a:spAutoFit/>
          </a:bodyPr>
          <a:lstStyle/>
          <a:p>
            <a:r>
              <a:rPr lang="es-ES" sz="2400" b="1" dirty="0"/>
              <a:t>General Linear </a:t>
            </a:r>
            <a:r>
              <a:rPr lang="es-ES" sz="2400" b="1" dirty="0" err="1"/>
              <a:t>Model</a:t>
            </a:r>
            <a:r>
              <a:rPr lang="es-ES" sz="2400" b="1" dirty="0"/>
              <a:t> (GLM)           </a:t>
            </a:r>
            <a:r>
              <a:rPr lang="es-ES" sz="2400" b="1" dirty="0" err="1"/>
              <a:t>Mass</a:t>
            </a:r>
            <a:r>
              <a:rPr lang="es-ES" sz="2400" b="1" dirty="0"/>
              <a:t> </a:t>
            </a:r>
            <a:r>
              <a:rPr lang="es-ES" sz="2400" b="1" dirty="0" err="1"/>
              <a:t>univariate</a:t>
            </a:r>
            <a:r>
              <a:rPr lang="es-ES" sz="2400" b="1" dirty="0"/>
              <a:t> </a:t>
            </a:r>
            <a:r>
              <a:rPr lang="es-ES" sz="2400" b="1" dirty="0" err="1"/>
              <a:t>approach</a:t>
            </a:r>
            <a:endParaRPr lang="es-ES" sz="2400" b="1" dirty="0"/>
          </a:p>
          <a:p>
            <a:endParaRPr lang="es-ES" sz="2000" b="1" dirty="0"/>
          </a:p>
          <a:p>
            <a:r>
              <a:rPr lang="es-ES" sz="2000" dirty="0" err="1"/>
              <a:t>Specify</a:t>
            </a:r>
            <a:r>
              <a:rPr lang="es-ES" sz="2000" dirty="0"/>
              <a:t> </a:t>
            </a:r>
            <a:r>
              <a:rPr lang="es-ES" sz="2000" dirty="0" err="1"/>
              <a:t>model</a:t>
            </a:r>
            <a:r>
              <a:rPr lang="es-ES" sz="2000" dirty="0"/>
              <a:t>: </a:t>
            </a:r>
            <a:r>
              <a:rPr lang="es-ES" sz="2000" dirty="0" err="1"/>
              <a:t>Simplification</a:t>
            </a:r>
            <a:r>
              <a:rPr lang="es-ES" sz="2000" dirty="0"/>
              <a:t>, </a:t>
            </a:r>
            <a:r>
              <a:rPr lang="es-ES" sz="2000" dirty="0" err="1"/>
              <a:t>explain</a:t>
            </a:r>
            <a:r>
              <a:rPr lang="es-ES" sz="2000" dirty="0"/>
              <a:t> </a:t>
            </a:r>
            <a:r>
              <a:rPr lang="es-ES" sz="2000" dirty="0" err="1"/>
              <a:t>the</a:t>
            </a:r>
            <a:r>
              <a:rPr lang="es-ES" sz="2000" dirty="0"/>
              <a:t> </a:t>
            </a:r>
            <a:r>
              <a:rPr lang="es-ES" sz="2000" dirty="0" err="1"/>
              <a:t>relationship</a:t>
            </a:r>
            <a:r>
              <a:rPr lang="es-ES" sz="2000" dirty="0"/>
              <a:t> </a:t>
            </a:r>
            <a:r>
              <a:rPr lang="es-ES" sz="2000" dirty="0" err="1"/>
              <a:t>betweeen</a:t>
            </a:r>
            <a:r>
              <a:rPr lang="es-ES" sz="2000" dirty="0"/>
              <a:t> </a:t>
            </a:r>
            <a:r>
              <a:rPr lang="es-ES" sz="2000" dirty="0" err="1"/>
              <a:t>the</a:t>
            </a:r>
            <a:r>
              <a:rPr lang="es-ES" sz="2000" dirty="0"/>
              <a:t> predictor and </a:t>
            </a:r>
            <a:r>
              <a:rPr lang="es-ES" sz="2000" dirty="0" err="1"/>
              <a:t>the</a:t>
            </a:r>
            <a:r>
              <a:rPr lang="es-ES" sz="2000" dirty="0"/>
              <a:t> </a:t>
            </a:r>
            <a:r>
              <a:rPr lang="es-ES" sz="2000" dirty="0" err="1"/>
              <a:t>outcome</a:t>
            </a:r>
            <a:endParaRPr lang="es-ES" sz="2000" dirty="0"/>
          </a:p>
          <a:p>
            <a:endParaRPr lang="es-ES" sz="2000" dirty="0"/>
          </a:p>
          <a:p>
            <a:r>
              <a:rPr lang="es-ES" sz="2000" dirty="0" err="1"/>
              <a:t>Estimate</a:t>
            </a:r>
            <a:r>
              <a:rPr lang="es-ES" sz="2000" dirty="0"/>
              <a:t> </a:t>
            </a:r>
            <a:r>
              <a:rPr lang="es-ES" sz="2000" dirty="0" err="1"/>
              <a:t>the</a:t>
            </a:r>
            <a:r>
              <a:rPr lang="es-ES" sz="2000" dirty="0"/>
              <a:t> </a:t>
            </a:r>
            <a:r>
              <a:rPr lang="es-ES" sz="2000" dirty="0" err="1"/>
              <a:t>model</a:t>
            </a:r>
            <a:r>
              <a:rPr lang="es-ES" sz="2000" dirty="0"/>
              <a:t>: </a:t>
            </a:r>
            <a:r>
              <a:rPr lang="es-ES" sz="2000" dirty="0" err="1"/>
              <a:t>Find</a:t>
            </a:r>
            <a:r>
              <a:rPr lang="es-ES" sz="2000" dirty="0"/>
              <a:t> </a:t>
            </a:r>
            <a:r>
              <a:rPr lang="es-ES" sz="2000" dirty="0" err="1"/>
              <a:t>the</a:t>
            </a:r>
            <a:r>
              <a:rPr lang="es-ES" sz="2000" dirty="0"/>
              <a:t> </a:t>
            </a:r>
            <a:r>
              <a:rPr lang="es-ES" sz="2000" dirty="0" err="1"/>
              <a:t>slope</a:t>
            </a:r>
            <a:r>
              <a:rPr lang="es-ES" sz="2000" dirty="0"/>
              <a:t> (</a:t>
            </a:r>
            <a:r>
              <a:rPr lang="es-ES" sz="2000" dirty="0" err="1"/>
              <a:t>or</a:t>
            </a:r>
            <a:r>
              <a:rPr lang="es-ES" sz="2000" dirty="0"/>
              <a:t> </a:t>
            </a:r>
            <a:r>
              <a:rPr lang="es-ES" sz="2000" dirty="0" err="1"/>
              <a:t>amplitude</a:t>
            </a:r>
            <a:r>
              <a:rPr lang="es-ES" sz="2000" dirty="0"/>
              <a:t>) and </a:t>
            </a:r>
            <a:r>
              <a:rPr lang="es-ES" sz="2000" dirty="0" err="1"/>
              <a:t>the</a:t>
            </a:r>
            <a:r>
              <a:rPr lang="es-ES" sz="2000" dirty="0"/>
              <a:t> </a:t>
            </a:r>
            <a:r>
              <a:rPr lang="es-ES" sz="2000" dirty="0" err="1"/>
              <a:t>intercept</a:t>
            </a:r>
            <a:endParaRPr lang="es-ES" sz="2000" dirty="0"/>
          </a:p>
          <a:p>
            <a:pPr marL="342900" indent="-342900">
              <a:buFontTx/>
              <a:buChar char="-"/>
            </a:pPr>
            <a:endParaRPr lang="es-ES" sz="2000" dirty="0"/>
          </a:p>
          <a:p>
            <a:r>
              <a:rPr lang="es-ES" sz="2000" dirty="0" err="1"/>
              <a:t>Statistical</a:t>
            </a:r>
            <a:r>
              <a:rPr lang="es-ES" sz="2000" dirty="0"/>
              <a:t> </a:t>
            </a:r>
            <a:r>
              <a:rPr lang="es-ES" sz="2000" dirty="0" err="1"/>
              <a:t>inference</a:t>
            </a:r>
            <a:r>
              <a:rPr lang="es-ES" sz="2000" dirty="0"/>
              <a:t>: Test </a:t>
            </a:r>
            <a:r>
              <a:rPr lang="es-ES" sz="2000" dirty="0" err="1"/>
              <a:t>the</a:t>
            </a:r>
            <a:r>
              <a:rPr lang="es-ES" sz="2000" dirty="0"/>
              <a:t> </a:t>
            </a:r>
            <a:r>
              <a:rPr lang="es-ES" sz="2000" dirty="0" err="1"/>
              <a:t>slope</a:t>
            </a:r>
            <a:r>
              <a:rPr lang="es-ES" sz="2000" dirty="0"/>
              <a:t> </a:t>
            </a:r>
            <a:r>
              <a:rPr lang="es-ES" sz="2000" dirty="0" err="1"/>
              <a:t>with</a:t>
            </a:r>
            <a:r>
              <a:rPr lang="es-ES" sz="2000" dirty="0"/>
              <a:t> a p-</a:t>
            </a:r>
            <a:r>
              <a:rPr lang="es-ES" sz="2000" dirty="0" err="1"/>
              <a:t>value</a:t>
            </a:r>
            <a:endParaRPr lang="es-ES" sz="2000" dirty="0"/>
          </a:p>
          <a:p>
            <a:pPr marL="342900" indent="-342900">
              <a:buFontTx/>
              <a:buChar char="-"/>
            </a:pPr>
            <a:endParaRPr lang="es-ES" sz="2000" dirty="0"/>
          </a:p>
          <a:p>
            <a:r>
              <a:rPr lang="es-ES" sz="2000" dirty="0" err="1"/>
              <a:t>Scientific</a:t>
            </a:r>
            <a:r>
              <a:rPr lang="es-ES" sz="2000" dirty="0"/>
              <a:t> </a:t>
            </a:r>
            <a:r>
              <a:rPr lang="es-ES" sz="2000" dirty="0" err="1"/>
              <a:t>interpretation</a:t>
            </a:r>
            <a:r>
              <a:rPr lang="es-ES" sz="2000" dirty="0"/>
              <a:t>: </a:t>
            </a:r>
            <a:r>
              <a:rPr lang="es-ES" sz="2000" dirty="0" err="1"/>
              <a:t>What´s</a:t>
            </a:r>
            <a:r>
              <a:rPr lang="es-ES" sz="2000" dirty="0"/>
              <a:t> </a:t>
            </a:r>
            <a:r>
              <a:rPr lang="es-ES" sz="2000" dirty="0" err="1"/>
              <a:t>the</a:t>
            </a:r>
            <a:r>
              <a:rPr lang="es-ES" sz="2000" dirty="0"/>
              <a:t> </a:t>
            </a:r>
            <a:r>
              <a:rPr lang="es-ES" sz="2000" dirty="0" err="1"/>
              <a:t>meaning</a:t>
            </a:r>
            <a:r>
              <a:rPr lang="es-ES" sz="2000" dirty="0"/>
              <a:t> </a:t>
            </a:r>
            <a:r>
              <a:rPr lang="es-ES" sz="2000" dirty="0" err="1"/>
              <a:t>of</a:t>
            </a:r>
            <a:r>
              <a:rPr lang="es-ES" sz="2000" dirty="0"/>
              <a:t> </a:t>
            </a:r>
            <a:r>
              <a:rPr lang="es-ES" sz="2000" dirty="0" err="1"/>
              <a:t>that</a:t>
            </a:r>
            <a:r>
              <a:rPr lang="es-ES" sz="2000" dirty="0"/>
              <a:t> </a:t>
            </a:r>
            <a:r>
              <a:rPr lang="es-ES" sz="2000" dirty="0" err="1"/>
              <a:t>relationship</a:t>
            </a:r>
            <a:r>
              <a:rPr lang="es-ES" sz="2000" dirty="0"/>
              <a:t>?</a:t>
            </a:r>
            <a:endParaRPr lang="es-ES" sz="2000" u="sng" dirty="0"/>
          </a:p>
        </p:txBody>
      </p:sp>
      <p:sp>
        <p:nvSpPr>
          <p:cNvPr id="2" name="Flecha: curvada hacia la derecha 1">
            <a:extLst>
              <a:ext uri="{FF2B5EF4-FFF2-40B4-BE49-F238E27FC236}">
                <a16:creationId xmlns:a16="http://schemas.microsoft.com/office/drawing/2014/main" id="{D7BC835A-CCFD-552C-E9C9-BFCE88B2954D}"/>
              </a:ext>
            </a:extLst>
          </p:cNvPr>
          <p:cNvSpPr/>
          <p:nvPr/>
        </p:nvSpPr>
        <p:spPr>
          <a:xfrm>
            <a:off x="467966" y="2439675"/>
            <a:ext cx="279520" cy="6241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 name="Flecha: curvada hacia la derecha 2">
            <a:extLst>
              <a:ext uri="{FF2B5EF4-FFF2-40B4-BE49-F238E27FC236}">
                <a16:creationId xmlns:a16="http://schemas.microsoft.com/office/drawing/2014/main" id="{4B6A1438-96AF-6EF1-64D6-A569029A6572}"/>
              </a:ext>
            </a:extLst>
          </p:cNvPr>
          <p:cNvSpPr/>
          <p:nvPr/>
        </p:nvSpPr>
        <p:spPr>
          <a:xfrm>
            <a:off x="440822" y="3170098"/>
            <a:ext cx="279520" cy="6241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Flecha: curvada hacia la derecha 7">
            <a:extLst>
              <a:ext uri="{FF2B5EF4-FFF2-40B4-BE49-F238E27FC236}">
                <a16:creationId xmlns:a16="http://schemas.microsoft.com/office/drawing/2014/main" id="{77EA176B-FC71-17A6-884A-03B28DECFC42}"/>
              </a:ext>
            </a:extLst>
          </p:cNvPr>
          <p:cNvSpPr/>
          <p:nvPr/>
        </p:nvSpPr>
        <p:spPr>
          <a:xfrm>
            <a:off x="428182" y="3900521"/>
            <a:ext cx="279520" cy="6241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Flecha: a la derecha 5">
            <a:extLst>
              <a:ext uri="{FF2B5EF4-FFF2-40B4-BE49-F238E27FC236}">
                <a16:creationId xmlns:a16="http://schemas.microsoft.com/office/drawing/2014/main" id="{F89480B8-C962-A1E2-35E6-88038760A933}"/>
              </a:ext>
            </a:extLst>
          </p:cNvPr>
          <p:cNvSpPr/>
          <p:nvPr/>
        </p:nvSpPr>
        <p:spPr>
          <a:xfrm>
            <a:off x="5110252" y="1605776"/>
            <a:ext cx="524107" cy="289932"/>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 name="Conector recto de flecha 8">
            <a:extLst>
              <a:ext uri="{FF2B5EF4-FFF2-40B4-BE49-F238E27FC236}">
                <a16:creationId xmlns:a16="http://schemas.microsoft.com/office/drawing/2014/main" id="{E610ACA8-6141-E860-DB43-954CC26BE60F}"/>
              </a:ext>
            </a:extLst>
          </p:cNvPr>
          <p:cNvCxnSpPr>
            <a:cxnSpLocks/>
          </p:cNvCxnSpPr>
          <p:nvPr/>
        </p:nvCxnSpPr>
        <p:spPr>
          <a:xfrm>
            <a:off x="9647325" y="2757431"/>
            <a:ext cx="7761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03E87F5B-0986-1C30-9152-0CEDE5415381}"/>
              </a:ext>
            </a:extLst>
          </p:cNvPr>
          <p:cNvCxnSpPr>
            <a:cxnSpLocks/>
          </p:cNvCxnSpPr>
          <p:nvPr/>
        </p:nvCxnSpPr>
        <p:spPr>
          <a:xfrm>
            <a:off x="9647325" y="4370641"/>
            <a:ext cx="7761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C0018689-BEF6-6874-7331-0EF549924DBF}"/>
              </a:ext>
            </a:extLst>
          </p:cNvPr>
          <p:cNvSpPr txBox="1"/>
          <p:nvPr/>
        </p:nvSpPr>
        <p:spPr>
          <a:xfrm>
            <a:off x="10529369" y="2428566"/>
            <a:ext cx="1148576" cy="646331"/>
          </a:xfrm>
          <a:prstGeom prst="rect">
            <a:avLst/>
          </a:prstGeom>
          <a:noFill/>
        </p:spPr>
        <p:txBody>
          <a:bodyPr wrap="square" rtlCol="0">
            <a:spAutoFit/>
          </a:bodyPr>
          <a:lstStyle/>
          <a:p>
            <a:pPr algn="ctr"/>
            <a:r>
              <a:rPr lang="es-ES" sz="1800" u="sng" dirty="0"/>
              <a:t>Matrix </a:t>
            </a:r>
            <a:r>
              <a:rPr lang="es-ES" sz="1800" u="sng" dirty="0" err="1"/>
              <a:t>design</a:t>
            </a:r>
            <a:endParaRPr lang="es-ES" dirty="0"/>
          </a:p>
        </p:txBody>
      </p:sp>
      <p:sp>
        <p:nvSpPr>
          <p:cNvPr id="14" name="CuadroTexto 13">
            <a:extLst>
              <a:ext uri="{FF2B5EF4-FFF2-40B4-BE49-F238E27FC236}">
                <a16:creationId xmlns:a16="http://schemas.microsoft.com/office/drawing/2014/main" id="{C007866B-BA07-EC01-BD88-42BB279E04ED}"/>
              </a:ext>
            </a:extLst>
          </p:cNvPr>
          <p:cNvSpPr txBox="1"/>
          <p:nvPr/>
        </p:nvSpPr>
        <p:spPr>
          <a:xfrm>
            <a:off x="10194514" y="3908976"/>
            <a:ext cx="1997486" cy="923330"/>
          </a:xfrm>
          <a:prstGeom prst="rect">
            <a:avLst/>
          </a:prstGeom>
          <a:noFill/>
        </p:spPr>
        <p:txBody>
          <a:bodyPr wrap="square">
            <a:spAutoFit/>
          </a:bodyPr>
          <a:lstStyle/>
          <a:p>
            <a:pPr algn="ctr"/>
            <a:r>
              <a:rPr lang="es-ES" u="sng" dirty="0" err="1"/>
              <a:t>S</a:t>
            </a:r>
            <a:r>
              <a:rPr lang="es-ES" sz="1800" u="sng" dirty="0" err="1"/>
              <a:t>tatistical</a:t>
            </a:r>
            <a:r>
              <a:rPr lang="es-ES" sz="1800" u="sng" dirty="0"/>
              <a:t> </a:t>
            </a:r>
          </a:p>
          <a:p>
            <a:pPr algn="ctr"/>
            <a:r>
              <a:rPr lang="es-ES" sz="1800" u="sng" dirty="0" err="1"/>
              <a:t>parametric</a:t>
            </a:r>
            <a:r>
              <a:rPr lang="es-ES" sz="1800" u="sng" dirty="0"/>
              <a:t> </a:t>
            </a:r>
          </a:p>
          <a:p>
            <a:pPr algn="ctr"/>
            <a:r>
              <a:rPr lang="es-ES" sz="1800" u="sng" dirty="0" err="1"/>
              <a:t>maps</a:t>
            </a:r>
            <a:r>
              <a:rPr lang="es-ES" sz="1800" u="sng" dirty="0"/>
              <a:t> </a:t>
            </a:r>
            <a:endParaRPr lang="es-ES" dirty="0"/>
          </a:p>
        </p:txBody>
      </p:sp>
    </p:spTree>
    <p:extLst>
      <p:ext uri="{BB962C8B-B14F-4D97-AF65-F5344CB8AC3E}">
        <p14:creationId xmlns:p14="http://schemas.microsoft.com/office/powerpoint/2010/main" val="3443164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TextShape 2">
            <a:extLst>
              <a:ext uri="{FF2B5EF4-FFF2-40B4-BE49-F238E27FC236}">
                <a16:creationId xmlns:a16="http://schemas.microsoft.com/office/drawing/2014/main" id="{C8658F91-C885-B108-2695-B7B8271D003B}"/>
              </a:ext>
            </a:extLst>
          </p:cNvPr>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Statistical Analysis</a:t>
            </a:r>
          </a:p>
        </p:txBody>
      </p:sp>
      <p:pic>
        <p:nvPicPr>
          <p:cNvPr id="6" name="Imagen 5">
            <a:extLst>
              <a:ext uri="{FF2B5EF4-FFF2-40B4-BE49-F238E27FC236}">
                <a16:creationId xmlns:a16="http://schemas.microsoft.com/office/drawing/2014/main" id="{0F120AE6-291A-3F6E-B12D-A64F1732D86E}"/>
              </a:ext>
            </a:extLst>
          </p:cNvPr>
          <p:cNvPicPr>
            <a:picLocks noChangeAspect="1"/>
          </p:cNvPicPr>
          <p:nvPr/>
        </p:nvPicPr>
        <p:blipFill rotWithShape="1">
          <a:blip r:embed="rId3"/>
          <a:srcRect l="2048" t="1760" r="1877" b="1933"/>
          <a:stretch/>
        </p:blipFill>
        <p:spPr>
          <a:xfrm>
            <a:off x="2483004" y="1195224"/>
            <a:ext cx="5904702" cy="5149572"/>
          </a:xfrm>
          <a:prstGeom prst="rect">
            <a:avLst/>
          </a:prstGeom>
        </p:spPr>
      </p:pic>
      <p:sp>
        <p:nvSpPr>
          <p:cNvPr id="9" name="Rectángulo 8">
            <a:extLst>
              <a:ext uri="{FF2B5EF4-FFF2-40B4-BE49-F238E27FC236}">
                <a16:creationId xmlns:a16="http://schemas.microsoft.com/office/drawing/2014/main" id="{48A7B926-5ECA-42CF-C31F-932F7F1AF9EF}"/>
              </a:ext>
            </a:extLst>
          </p:cNvPr>
          <p:cNvSpPr/>
          <p:nvPr/>
        </p:nvSpPr>
        <p:spPr>
          <a:xfrm>
            <a:off x="5045066" y="1384795"/>
            <a:ext cx="3342640" cy="68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BBAD969D-3140-A796-8C91-216D8EC9C9B4}"/>
              </a:ext>
            </a:extLst>
          </p:cNvPr>
          <p:cNvSpPr/>
          <p:nvPr/>
        </p:nvSpPr>
        <p:spPr>
          <a:xfrm>
            <a:off x="5717760" y="1094863"/>
            <a:ext cx="2133600" cy="51495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Content Placeholder 4" descr="Text&#10;&#10;Description automatically generated with low confidence">
            <a:extLst>
              <a:ext uri="{FF2B5EF4-FFF2-40B4-BE49-F238E27FC236}">
                <a16:creationId xmlns:a16="http://schemas.microsoft.com/office/drawing/2014/main" id="{05BF44CC-42CF-0040-1A28-099008A53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390" y="3289362"/>
            <a:ext cx="2590303" cy="2609385"/>
          </a:xfrm>
          <a:prstGeom prst="rect">
            <a:avLst/>
          </a:prstGeom>
        </p:spPr>
      </p:pic>
      <p:sp>
        <p:nvSpPr>
          <p:cNvPr id="11" name="TextBox 3">
            <a:extLst>
              <a:ext uri="{FF2B5EF4-FFF2-40B4-BE49-F238E27FC236}">
                <a16:creationId xmlns:a16="http://schemas.microsoft.com/office/drawing/2014/main" id="{A5E77519-6204-9D7C-B948-8D1025C8F077}"/>
              </a:ext>
            </a:extLst>
          </p:cNvPr>
          <p:cNvSpPr txBox="1"/>
          <p:nvPr/>
        </p:nvSpPr>
        <p:spPr>
          <a:xfrm>
            <a:off x="8462549" y="2065515"/>
            <a:ext cx="2847231" cy="338554"/>
          </a:xfrm>
          <a:prstGeom prst="rect">
            <a:avLst/>
          </a:prstGeom>
          <a:noFill/>
          <a:ln>
            <a:solidFill>
              <a:schemeClr val="tx2">
                <a:lumMod val="75000"/>
              </a:schemeClr>
            </a:solidFill>
          </a:ln>
        </p:spPr>
        <p:txBody>
          <a:bodyPr wrap="square" rtlCol="0">
            <a:spAutoFit/>
          </a:bodyPr>
          <a:lstStyle/>
          <a:p>
            <a:pPr algn="ctr"/>
            <a:r>
              <a:rPr lang="en-US" sz="1600" dirty="0"/>
              <a:t>Y = Constant  + X * </a:t>
            </a:r>
            <a:r>
              <a:rPr lang="el-GR" sz="1600" dirty="0"/>
              <a:t>β</a:t>
            </a:r>
            <a:r>
              <a:rPr lang="en-US" sz="1600" dirty="0"/>
              <a:t> + </a:t>
            </a:r>
            <a:r>
              <a:rPr lang="el-GR" sz="1600" dirty="0"/>
              <a:t>ε</a:t>
            </a:r>
            <a:endParaRPr lang="en-GB" sz="1600" dirty="0"/>
          </a:p>
        </p:txBody>
      </p:sp>
    </p:spTree>
    <p:extLst>
      <p:ext uri="{BB962C8B-B14F-4D97-AF65-F5344CB8AC3E}">
        <p14:creationId xmlns:p14="http://schemas.microsoft.com/office/powerpoint/2010/main" val="3540316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F78DF8D-DC9C-8608-25A6-CBD4E9C1461F}"/>
              </a:ext>
            </a:extLst>
          </p:cNvPr>
          <p:cNvSpPr txBox="1"/>
          <p:nvPr/>
        </p:nvSpPr>
        <p:spPr>
          <a:xfrm>
            <a:off x="4360127" y="2888166"/>
            <a:ext cx="2832410" cy="923330"/>
          </a:xfrm>
          <a:prstGeom prst="rect">
            <a:avLst/>
          </a:prstGeom>
          <a:solidFill>
            <a:schemeClr val="tx2">
              <a:lumMod val="20000"/>
              <a:lumOff val="80000"/>
            </a:schemeClr>
          </a:solidFill>
        </p:spPr>
        <p:txBody>
          <a:bodyPr wrap="square" rtlCol="0">
            <a:spAutoFit/>
          </a:bodyPr>
          <a:lstStyle/>
          <a:p>
            <a:endParaRPr lang="es-ES" dirty="0"/>
          </a:p>
          <a:p>
            <a:pPr algn="ctr"/>
            <a:r>
              <a:rPr lang="es-ES" b="1" dirty="0" err="1"/>
              <a:t>Thank</a:t>
            </a:r>
            <a:r>
              <a:rPr lang="es-ES" b="1" dirty="0"/>
              <a:t> </a:t>
            </a:r>
            <a:r>
              <a:rPr lang="es-ES" b="1" dirty="0" err="1"/>
              <a:t>you</a:t>
            </a:r>
            <a:endParaRPr lang="es-ES" b="1" dirty="0"/>
          </a:p>
          <a:p>
            <a:endParaRPr lang="es-ES" dirty="0"/>
          </a:p>
        </p:txBody>
      </p:sp>
    </p:spTree>
    <p:extLst>
      <p:ext uri="{BB962C8B-B14F-4D97-AF65-F5344CB8AC3E}">
        <p14:creationId xmlns:p14="http://schemas.microsoft.com/office/powerpoint/2010/main" val="2817874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EF6928-3AE3-8784-FAE1-53DF98B3A66F}"/>
              </a:ext>
            </a:extLst>
          </p:cNvPr>
          <p:cNvSpPr>
            <a:spLocks noGrp="1"/>
          </p:cNvSpPr>
          <p:nvPr>
            <p:ph type="title"/>
          </p:nvPr>
        </p:nvSpPr>
        <p:spPr>
          <a:xfrm>
            <a:off x="481241" y="91259"/>
            <a:ext cx="10515360" cy="904800"/>
          </a:xfrm>
        </p:spPr>
        <p:txBody>
          <a:bodyPr/>
          <a:lstStyle/>
          <a:p>
            <a:r>
              <a:rPr lang="es-ES" sz="3200" b="1" dirty="0" err="1"/>
              <a:t>References</a:t>
            </a:r>
            <a:endParaRPr lang="es-ES" sz="3200" b="1" dirty="0"/>
          </a:p>
        </p:txBody>
      </p:sp>
      <p:sp>
        <p:nvSpPr>
          <p:cNvPr id="5" name="CuadroTexto 4">
            <a:extLst>
              <a:ext uri="{FF2B5EF4-FFF2-40B4-BE49-F238E27FC236}">
                <a16:creationId xmlns:a16="http://schemas.microsoft.com/office/drawing/2014/main" id="{59226B56-7840-763B-C87F-B7056A6058CF}"/>
              </a:ext>
            </a:extLst>
          </p:cNvPr>
          <p:cNvSpPr txBox="1"/>
          <p:nvPr/>
        </p:nvSpPr>
        <p:spPr>
          <a:xfrm>
            <a:off x="761071" y="1593954"/>
            <a:ext cx="10970012" cy="3416320"/>
          </a:xfrm>
          <a:prstGeom prst="rect">
            <a:avLst/>
          </a:prstGeom>
          <a:noFill/>
        </p:spPr>
        <p:txBody>
          <a:bodyPr wrap="square">
            <a:spAutoFit/>
          </a:bodyPr>
          <a:lstStyle/>
          <a:p>
            <a:pPr marL="285750" indent="-285750">
              <a:buFont typeface="Arial" panose="020B0604020202020204" pitchFamily="34" charset="0"/>
              <a:buChar char="•"/>
            </a:pPr>
            <a:r>
              <a:rPr lang="en-GB" altLang="zh-TW" dirty="0">
                <a:ea typeface="新細明體" pitchFamily="18" charset="-120"/>
              </a:rPr>
              <a:t>Previous </a:t>
            </a:r>
            <a:r>
              <a:rPr lang="en-GB" altLang="zh-TW" dirty="0" err="1">
                <a:ea typeface="新細明體" pitchFamily="18" charset="-120"/>
              </a:rPr>
              <a:t>MfD</a:t>
            </a:r>
            <a:r>
              <a:rPr lang="en-GB" altLang="zh-TW" dirty="0">
                <a:ea typeface="新細明體" pitchFamily="18" charset="-120"/>
              </a:rPr>
              <a:t> Slides</a:t>
            </a:r>
          </a:p>
          <a:p>
            <a:endParaRPr lang="en-GB" altLang="zh-TW" dirty="0">
              <a:ea typeface="新細明體" pitchFamily="18" charset="-120"/>
            </a:endParaRPr>
          </a:p>
          <a:p>
            <a:pPr marL="285750" indent="-285750">
              <a:buFont typeface="Arial" panose="020B0604020202020204" pitchFamily="34" charset="0"/>
              <a:buChar char="•"/>
            </a:pPr>
            <a:r>
              <a:rPr lang="es-ES" b="0" i="0" dirty="0" err="1">
                <a:solidFill>
                  <a:srgbClr val="000000"/>
                </a:solidFill>
                <a:effectLst/>
                <a:latin typeface="Roboto" panose="02000000000000000000" pitchFamily="2" charset="0"/>
              </a:rPr>
              <a:t>Kurth</a:t>
            </a:r>
            <a:r>
              <a:rPr lang="es-ES" b="0" i="0" dirty="0">
                <a:solidFill>
                  <a:srgbClr val="000000"/>
                </a:solidFill>
                <a:effectLst/>
                <a:latin typeface="Roboto" panose="02000000000000000000" pitchFamily="2" charset="0"/>
              </a:rPr>
              <a:t>, F., </a:t>
            </a:r>
            <a:r>
              <a:rPr lang="es-ES" b="0" i="0" dirty="0" err="1">
                <a:solidFill>
                  <a:srgbClr val="000000"/>
                </a:solidFill>
                <a:effectLst/>
                <a:latin typeface="Roboto" panose="02000000000000000000" pitchFamily="2" charset="0"/>
              </a:rPr>
              <a:t>Luders</a:t>
            </a:r>
            <a:r>
              <a:rPr lang="es-ES" b="0" i="0" dirty="0">
                <a:solidFill>
                  <a:srgbClr val="000000"/>
                </a:solidFill>
                <a:effectLst/>
                <a:latin typeface="Roboto" panose="02000000000000000000" pitchFamily="2" charset="0"/>
              </a:rPr>
              <a:t>, E., &amp; </a:t>
            </a:r>
            <a:r>
              <a:rPr lang="es-ES" b="0" i="0" dirty="0" err="1">
                <a:solidFill>
                  <a:srgbClr val="000000"/>
                </a:solidFill>
                <a:effectLst/>
                <a:latin typeface="Roboto" panose="02000000000000000000" pitchFamily="2" charset="0"/>
              </a:rPr>
              <a:t>Gaser</a:t>
            </a:r>
            <a:r>
              <a:rPr lang="es-ES" b="0" i="0" dirty="0">
                <a:solidFill>
                  <a:srgbClr val="000000"/>
                </a:solidFill>
                <a:effectLst/>
                <a:latin typeface="Roboto" panose="02000000000000000000" pitchFamily="2" charset="0"/>
              </a:rPr>
              <a:t>, C. (2015). </a:t>
            </a:r>
            <a:r>
              <a:rPr lang="es-ES" b="0" i="0" dirty="0" err="1">
                <a:solidFill>
                  <a:srgbClr val="000000"/>
                </a:solidFill>
                <a:effectLst/>
                <a:latin typeface="Roboto" panose="02000000000000000000" pitchFamily="2" charset="0"/>
              </a:rPr>
              <a:t>Voxel-based</a:t>
            </a:r>
            <a:r>
              <a:rPr lang="es-ES" b="0" i="0" dirty="0">
                <a:solidFill>
                  <a:srgbClr val="000000"/>
                </a:solidFill>
                <a:effectLst/>
                <a:latin typeface="Roboto" panose="02000000000000000000" pitchFamily="2" charset="0"/>
              </a:rPr>
              <a:t> </a:t>
            </a:r>
            <a:r>
              <a:rPr lang="es-ES" b="0" i="0" dirty="0" err="1">
                <a:solidFill>
                  <a:srgbClr val="000000"/>
                </a:solidFill>
                <a:effectLst/>
                <a:latin typeface="Roboto" panose="02000000000000000000" pitchFamily="2" charset="0"/>
              </a:rPr>
              <a:t>morphometry</a:t>
            </a:r>
            <a:r>
              <a:rPr lang="es-ES" b="0" i="0" dirty="0">
                <a:solidFill>
                  <a:srgbClr val="000000"/>
                </a:solidFill>
                <a:effectLst/>
                <a:latin typeface="Roboto" panose="02000000000000000000" pitchFamily="2" charset="0"/>
              </a:rPr>
              <a:t>. In A. W. Toga (Ed.), </a:t>
            </a:r>
            <a:r>
              <a:rPr lang="es-ES" b="0" i="1" dirty="0" err="1">
                <a:solidFill>
                  <a:srgbClr val="000000"/>
                </a:solidFill>
                <a:effectLst/>
                <a:latin typeface="Roboto" panose="02000000000000000000" pitchFamily="2" charset="0"/>
              </a:rPr>
              <a:t>Brain</a:t>
            </a:r>
            <a:r>
              <a:rPr lang="es-ES" b="0" i="1" dirty="0">
                <a:solidFill>
                  <a:srgbClr val="000000"/>
                </a:solidFill>
                <a:effectLst/>
                <a:latin typeface="Roboto" panose="02000000000000000000" pitchFamily="2" charset="0"/>
              </a:rPr>
              <a:t> </a:t>
            </a:r>
            <a:r>
              <a:rPr lang="es-ES" b="0" i="1" dirty="0" err="1">
                <a:solidFill>
                  <a:srgbClr val="000000"/>
                </a:solidFill>
                <a:effectLst/>
                <a:latin typeface="Roboto" panose="02000000000000000000" pitchFamily="2" charset="0"/>
              </a:rPr>
              <a:t>mapping</a:t>
            </a:r>
            <a:r>
              <a:rPr lang="es-ES" b="0" i="0" dirty="0">
                <a:solidFill>
                  <a:srgbClr val="000000"/>
                </a:solidFill>
                <a:effectLst/>
                <a:latin typeface="Roboto" panose="02000000000000000000" pitchFamily="2" charset="0"/>
              </a:rPr>
              <a:t> (pp. 345-349). Waltham: </a:t>
            </a:r>
            <a:r>
              <a:rPr lang="es-ES" b="0" i="0" dirty="0" err="1">
                <a:solidFill>
                  <a:srgbClr val="000000"/>
                </a:solidFill>
                <a:effectLst/>
                <a:latin typeface="Roboto" panose="02000000000000000000" pitchFamily="2" charset="0"/>
              </a:rPr>
              <a:t>Academic</a:t>
            </a:r>
            <a:r>
              <a:rPr lang="es-ES" b="0" i="0" dirty="0">
                <a:solidFill>
                  <a:srgbClr val="000000"/>
                </a:solidFill>
                <a:effectLst/>
                <a:latin typeface="Roboto" panose="02000000000000000000" pitchFamily="2" charset="0"/>
              </a:rPr>
              <a:t> </a:t>
            </a:r>
            <a:r>
              <a:rPr lang="es-ES" b="0" i="0" dirty="0" err="1">
                <a:solidFill>
                  <a:srgbClr val="000000"/>
                </a:solidFill>
                <a:effectLst/>
                <a:latin typeface="Roboto" panose="02000000000000000000" pitchFamily="2" charset="0"/>
              </a:rPr>
              <a:t>Press</a:t>
            </a:r>
            <a:r>
              <a:rPr lang="es-ES" b="0" i="0" dirty="0">
                <a:solidFill>
                  <a:srgbClr val="000000"/>
                </a:solidFill>
                <a:effectLst/>
                <a:latin typeface="Roboto" panose="02000000000000000000" pitchFamily="2" charset="0"/>
              </a:rPr>
              <a:t>. doi:10.1016/B978-0-12-397025-1.00304-3</a:t>
            </a:r>
          </a:p>
          <a:p>
            <a:endParaRPr lang="es-ES" b="0" i="0" dirty="0">
              <a:solidFill>
                <a:srgbClr val="000000"/>
              </a:solidFill>
              <a:effectLst/>
              <a:latin typeface="Roboto" panose="02000000000000000000" pitchFamily="2" charset="0"/>
            </a:endParaRPr>
          </a:p>
          <a:p>
            <a:pPr marL="285750" indent="-285750">
              <a:buFont typeface="Arial" panose="020B0604020202020204" pitchFamily="34" charset="0"/>
              <a:buChar char="•"/>
            </a:pPr>
            <a:r>
              <a:rPr lang="es-ES" b="0" i="0" dirty="0" err="1">
                <a:solidFill>
                  <a:srgbClr val="000000"/>
                </a:solidFill>
                <a:effectLst/>
                <a:latin typeface="Roboto" panose="02000000000000000000" pitchFamily="2" charset="0"/>
              </a:rPr>
              <a:t>Kurth</a:t>
            </a:r>
            <a:r>
              <a:rPr lang="es-ES" b="0" i="0" dirty="0">
                <a:solidFill>
                  <a:srgbClr val="000000"/>
                </a:solidFill>
                <a:effectLst/>
                <a:latin typeface="Roboto" panose="02000000000000000000" pitchFamily="2" charset="0"/>
              </a:rPr>
              <a:t>, F., </a:t>
            </a:r>
            <a:r>
              <a:rPr lang="es-ES" b="0" i="0" dirty="0" err="1">
                <a:solidFill>
                  <a:srgbClr val="000000"/>
                </a:solidFill>
                <a:effectLst/>
                <a:latin typeface="Roboto" panose="02000000000000000000" pitchFamily="2" charset="0"/>
              </a:rPr>
              <a:t>Luders</a:t>
            </a:r>
            <a:r>
              <a:rPr lang="es-ES" b="0" i="0" dirty="0">
                <a:solidFill>
                  <a:srgbClr val="000000"/>
                </a:solidFill>
                <a:effectLst/>
                <a:latin typeface="Roboto" panose="02000000000000000000" pitchFamily="2" charset="0"/>
              </a:rPr>
              <a:t>, E., &amp; </a:t>
            </a:r>
            <a:r>
              <a:rPr lang="es-ES" b="0" i="0" dirty="0" err="1">
                <a:solidFill>
                  <a:srgbClr val="000000"/>
                </a:solidFill>
                <a:effectLst/>
                <a:latin typeface="Roboto" panose="02000000000000000000" pitchFamily="2" charset="0"/>
              </a:rPr>
              <a:t>Gaser</a:t>
            </a:r>
            <a:r>
              <a:rPr lang="es-ES" b="0" i="0" dirty="0">
                <a:solidFill>
                  <a:srgbClr val="000000"/>
                </a:solidFill>
                <a:effectLst/>
                <a:latin typeface="Roboto" panose="02000000000000000000" pitchFamily="2" charset="0"/>
              </a:rPr>
              <a:t>, C. (2015). </a:t>
            </a:r>
            <a:r>
              <a:rPr lang="es-ES" b="0" i="0" dirty="0" err="1">
                <a:solidFill>
                  <a:srgbClr val="000000"/>
                </a:solidFill>
                <a:effectLst/>
                <a:latin typeface="Roboto" panose="02000000000000000000" pitchFamily="2" charset="0"/>
              </a:rPr>
              <a:t>Voxel-based</a:t>
            </a:r>
            <a:r>
              <a:rPr lang="es-ES" b="0" i="0" dirty="0">
                <a:solidFill>
                  <a:srgbClr val="000000"/>
                </a:solidFill>
                <a:effectLst/>
                <a:latin typeface="Roboto" panose="02000000000000000000" pitchFamily="2" charset="0"/>
              </a:rPr>
              <a:t> </a:t>
            </a:r>
            <a:r>
              <a:rPr lang="es-ES" b="0" i="0" dirty="0" err="1">
                <a:solidFill>
                  <a:srgbClr val="000000"/>
                </a:solidFill>
                <a:effectLst/>
                <a:latin typeface="Roboto" panose="02000000000000000000" pitchFamily="2" charset="0"/>
              </a:rPr>
              <a:t>morphometry</a:t>
            </a:r>
            <a:r>
              <a:rPr lang="es-ES" b="0" i="0" dirty="0">
                <a:solidFill>
                  <a:srgbClr val="000000"/>
                </a:solidFill>
                <a:effectLst/>
                <a:latin typeface="Roboto" panose="02000000000000000000" pitchFamily="2" charset="0"/>
              </a:rPr>
              <a:t>. In A. W. Toga (Ed.), </a:t>
            </a:r>
            <a:r>
              <a:rPr lang="es-ES" b="0" i="1" dirty="0" err="1">
                <a:solidFill>
                  <a:srgbClr val="000000"/>
                </a:solidFill>
                <a:effectLst/>
                <a:latin typeface="Roboto" panose="02000000000000000000" pitchFamily="2" charset="0"/>
              </a:rPr>
              <a:t>Brain</a:t>
            </a:r>
            <a:r>
              <a:rPr lang="es-ES" b="0" i="1" dirty="0">
                <a:solidFill>
                  <a:srgbClr val="000000"/>
                </a:solidFill>
                <a:effectLst/>
                <a:latin typeface="Roboto" panose="02000000000000000000" pitchFamily="2" charset="0"/>
              </a:rPr>
              <a:t> </a:t>
            </a:r>
            <a:r>
              <a:rPr lang="es-ES" b="0" i="1" dirty="0" err="1">
                <a:solidFill>
                  <a:srgbClr val="000000"/>
                </a:solidFill>
                <a:effectLst/>
                <a:latin typeface="Roboto" panose="02000000000000000000" pitchFamily="2" charset="0"/>
              </a:rPr>
              <a:t>mapping</a:t>
            </a:r>
            <a:r>
              <a:rPr lang="es-ES" b="0" i="0" dirty="0">
                <a:solidFill>
                  <a:srgbClr val="000000"/>
                </a:solidFill>
                <a:effectLst/>
                <a:latin typeface="Roboto" panose="02000000000000000000" pitchFamily="2" charset="0"/>
              </a:rPr>
              <a:t> (pp. 345-349). Waltham: </a:t>
            </a:r>
            <a:r>
              <a:rPr lang="es-ES" b="0" i="0" dirty="0" err="1">
                <a:solidFill>
                  <a:srgbClr val="000000"/>
                </a:solidFill>
                <a:effectLst/>
                <a:latin typeface="Roboto" panose="02000000000000000000" pitchFamily="2" charset="0"/>
              </a:rPr>
              <a:t>Academic</a:t>
            </a:r>
            <a:r>
              <a:rPr lang="es-ES" b="0" i="0" dirty="0">
                <a:solidFill>
                  <a:srgbClr val="000000"/>
                </a:solidFill>
                <a:effectLst/>
                <a:latin typeface="Roboto" panose="02000000000000000000" pitchFamily="2" charset="0"/>
              </a:rPr>
              <a:t> </a:t>
            </a:r>
            <a:r>
              <a:rPr lang="es-ES" b="0" i="0" dirty="0" err="1">
                <a:solidFill>
                  <a:srgbClr val="000000"/>
                </a:solidFill>
                <a:effectLst/>
                <a:latin typeface="Roboto" panose="02000000000000000000" pitchFamily="2" charset="0"/>
              </a:rPr>
              <a:t>Press</a:t>
            </a:r>
            <a:r>
              <a:rPr lang="es-ES" b="0" i="0" dirty="0">
                <a:solidFill>
                  <a:srgbClr val="000000"/>
                </a:solidFill>
                <a:effectLst/>
                <a:latin typeface="Roboto" panose="02000000000000000000" pitchFamily="2" charset="0"/>
              </a:rPr>
              <a:t>. doi:10.1016/B978-0-12-397025-1.00304-3</a:t>
            </a:r>
          </a:p>
          <a:p>
            <a:pPr marL="285750" indent="-285750">
              <a:buFont typeface="Arial" panose="020B0604020202020204" pitchFamily="34" charset="0"/>
              <a:buChar char="•"/>
            </a:pPr>
            <a:endParaRPr lang="es-ES" dirty="0">
              <a:solidFill>
                <a:srgbClr val="000000"/>
              </a:solidFill>
              <a:latin typeface="Roboto" panose="02000000000000000000" pitchFamily="2" charset="0"/>
            </a:endParaRPr>
          </a:p>
          <a:p>
            <a:pPr marL="285750" indent="-285750">
              <a:buFont typeface="Arial" panose="020B0604020202020204" pitchFamily="34" charset="0"/>
              <a:buChar char="•"/>
            </a:pPr>
            <a:r>
              <a:rPr lang="es-ES" b="0" i="0" dirty="0" err="1">
                <a:solidFill>
                  <a:srgbClr val="000000"/>
                </a:solidFill>
                <a:effectLst/>
                <a:latin typeface="Roboto" panose="02000000000000000000" pitchFamily="2" charset="0"/>
              </a:rPr>
              <a:t>Ashburner</a:t>
            </a:r>
            <a:r>
              <a:rPr lang="es-ES" b="0" i="0" dirty="0">
                <a:solidFill>
                  <a:srgbClr val="000000"/>
                </a:solidFill>
                <a:effectLst/>
                <a:latin typeface="Roboto" panose="02000000000000000000" pitchFamily="2" charset="0"/>
              </a:rPr>
              <a:t>, J. (2010). </a:t>
            </a:r>
            <a:r>
              <a:rPr lang="es-ES" b="0" i="1" dirty="0">
                <a:solidFill>
                  <a:srgbClr val="000000"/>
                </a:solidFill>
                <a:effectLst/>
                <a:latin typeface="Roboto" panose="02000000000000000000" pitchFamily="2" charset="0"/>
              </a:rPr>
              <a:t>VBM tutorial</a:t>
            </a:r>
          </a:p>
          <a:p>
            <a:pPr marL="285750" indent="-285750">
              <a:buFont typeface="Arial" panose="020B0604020202020204" pitchFamily="34" charset="0"/>
              <a:buChar char="•"/>
            </a:pPr>
            <a:endParaRPr lang="es-ES" dirty="0">
              <a:solidFill>
                <a:srgbClr val="000000"/>
              </a:solidFill>
              <a:latin typeface="Roboto" panose="02000000000000000000" pitchFamily="2" charset="0"/>
            </a:endParaRPr>
          </a:p>
          <a:p>
            <a:pPr marL="285750" indent="-285750">
              <a:buFont typeface="Arial" panose="020B0604020202020204" pitchFamily="34" charset="0"/>
              <a:buChar char="•"/>
            </a:pPr>
            <a:r>
              <a:rPr lang="en-US" b="0" i="0" dirty="0">
                <a:solidFill>
                  <a:srgbClr val="000000"/>
                </a:solidFill>
                <a:effectLst/>
                <a:latin typeface="Roboto" panose="02000000000000000000" pitchFamily="2" charset="0"/>
              </a:rPr>
              <a:t>Lambert, C. (2018). </a:t>
            </a:r>
            <a:r>
              <a:rPr lang="en-US" b="0" i="1" dirty="0">
                <a:solidFill>
                  <a:srgbClr val="000000"/>
                </a:solidFill>
                <a:effectLst/>
                <a:latin typeface="Roboto" panose="02000000000000000000" pitchFamily="2" charset="0"/>
              </a:rPr>
              <a:t>Voxel based morphometry tutorial using the geodesic shooting toolbox.</a:t>
            </a:r>
            <a:endParaRPr lang="en-US" b="0" i="0" dirty="0">
              <a:solidFill>
                <a:srgbClr val="000000"/>
              </a:solidFill>
              <a:effectLst/>
              <a:latin typeface="Roboto" panose="02000000000000000000" pitchFamily="2" charset="0"/>
            </a:endParaRPr>
          </a:p>
          <a:p>
            <a:pPr marL="285750" indent="-285750">
              <a:buFont typeface="Arial" panose="020B0604020202020204" pitchFamily="34" charset="0"/>
              <a:buChar char="•"/>
            </a:pPr>
            <a:endParaRPr lang="en-GB" altLang="zh-TW" dirty="0">
              <a:ea typeface="新細明體" pitchFamily="18" charset="-120"/>
            </a:endParaRPr>
          </a:p>
        </p:txBody>
      </p:sp>
    </p:spTree>
    <p:extLst>
      <p:ext uri="{BB962C8B-B14F-4D97-AF65-F5344CB8AC3E}">
        <p14:creationId xmlns:p14="http://schemas.microsoft.com/office/powerpoint/2010/main" val="244445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TextShape 2">
            <a:extLst>
              <a:ext uri="{FF2B5EF4-FFF2-40B4-BE49-F238E27FC236}">
                <a16:creationId xmlns:a16="http://schemas.microsoft.com/office/drawing/2014/main" id="{4362A182-50D1-9B62-EDBE-D50377A9A0F8}"/>
              </a:ext>
            </a:extLst>
          </p:cNvPr>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Introduction</a:t>
            </a:r>
            <a:endParaRPr lang="en-US" sz="3600" b="1" spc="-1" dirty="0">
              <a:solidFill>
                <a:srgbClr val="000000"/>
              </a:solidFill>
              <a:uFill>
                <a:solidFill>
                  <a:srgbClr val="FFFFFF"/>
                </a:solidFill>
              </a:uFill>
              <a:latin typeface="Arial"/>
            </a:endParaRPr>
          </a:p>
        </p:txBody>
      </p:sp>
      <p:sp>
        <p:nvSpPr>
          <p:cNvPr id="5" name="CuadroTexto 4">
            <a:extLst>
              <a:ext uri="{FF2B5EF4-FFF2-40B4-BE49-F238E27FC236}">
                <a16:creationId xmlns:a16="http://schemas.microsoft.com/office/drawing/2014/main" id="{BB3B41CD-ED5A-43FA-E7C9-81C126043C79}"/>
              </a:ext>
            </a:extLst>
          </p:cNvPr>
          <p:cNvSpPr txBox="1"/>
          <p:nvPr/>
        </p:nvSpPr>
        <p:spPr>
          <a:xfrm>
            <a:off x="391923" y="1240138"/>
            <a:ext cx="5378400" cy="1015663"/>
          </a:xfrm>
          <a:prstGeom prst="rect">
            <a:avLst/>
          </a:prstGeom>
          <a:solidFill>
            <a:schemeClr val="accent1">
              <a:lumMod val="20000"/>
              <a:lumOff val="80000"/>
            </a:schemeClr>
          </a:solidFill>
        </p:spPr>
        <p:txBody>
          <a:bodyPr wrap="square" rtlCol="0">
            <a:spAutoFit/>
          </a:bodyPr>
          <a:lstStyle/>
          <a:p>
            <a:r>
              <a:rPr lang="en-US" sz="2000" dirty="0"/>
              <a:t>VBM is an objective approach that enables a voxel-wise estimation of the local amount of a specific tissue</a:t>
            </a:r>
            <a:endParaRPr lang="es-ES" sz="2000" dirty="0"/>
          </a:p>
        </p:txBody>
      </p:sp>
      <p:sp>
        <p:nvSpPr>
          <p:cNvPr id="3" name="CuadroTexto 2">
            <a:extLst>
              <a:ext uri="{FF2B5EF4-FFF2-40B4-BE49-F238E27FC236}">
                <a16:creationId xmlns:a16="http://schemas.microsoft.com/office/drawing/2014/main" id="{00C43EC7-9420-69DD-2A2D-F9F6448F1E2C}"/>
              </a:ext>
            </a:extLst>
          </p:cNvPr>
          <p:cNvSpPr txBox="1"/>
          <p:nvPr/>
        </p:nvSpPr>
        <p:spPr>
          <a:xfrm>
            <a:off x="391923" y="2626293"/>
            <a:ext cx="5011525" cy="3442674"/>
          </a:xfrm>
          <a:prstGeom prst="rect">
            <a:avLst/>
          </a:prstGeom>
          <a:noFill/>
        </p:spPr>
        <p:txBody>
          <a:bodyPr wrap="square">
            <a:spAutoFit/>
          </a:bodyPr>
          <a:lstStyle/>
          <a:p>
            <a:pPr>
              <a:lnSpc>
                <a:spcPct val="107000"/>
              </a:lnSpc>
              <a:spcAft>
                <a:spcPts val="800"/>
              </a:spcAft>
            </a:pPr>
            <a:r>
              <a:rPr lang="en-US" sz="2000" kern="100" dirty="0">
                <a:effectLst/>
                <a:ea typeface="Calibri" panose="020F0502020204030204" pitchFamily="34" charset="0"/>
                <a:cs typeface="Times New Roman" panose="02020603050405020304" pitchFamily="18" charset="0"/>
              </a:rPr>
              <a:t>Pre-processing goals:</a:t>
            </a:r>
          </a:p>
          <a:p>
            <a:pPr>
              <a:lnSpc>
                <a:spcPct val="107000"/>
              </a:lnSpc>
              <a:spcAft>
                <a:spcPts val="800"/>
              </a:spcAft>
            </a:pPr>
            <a:endParaRPr lang="es-ES" sz="2000" kern="100" dirty="0">
              <a:effectLst/>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kern="100" dirty="0">
                <a:effectLst/>
                <a:ea typeface="Calibri" panose="020F0502020204030204" pitchFamily="34" charset="0"/>
                <a:cs typeface="Times New Roman" panose="02020603050405020304" pitchFamily="18" charset="0"/>
              </a:rPr>
              <a:t>To minimize the influence of data acquisition and physiological artifacts</a:t>
            </a:r>
          </a:p>
          <a:p>
            <a:pPr marL="342900" indent="-342900">
              <a:lnSpc>
                <a:spcPct val="107000"/>
              </a:lnSpc>
              <a:spcAft>
                <a:spcPts val="800"/>
              </a:spcAft>
              <a:buFont typeface="Arial" panose="020B0604020202020204" pitchFamily="34" charset="0"/>
              <a:buChar char="•"/>
            </a:pPr>
            <a:r>
              <a:rPr lang="en-US" sz="2000" kern="100" dirty="0">
                <a:effectLst/>
                <a:ea typeface="Calibri" panose="020F0502020204030204" pitchFamily="34" charset="0"/>
                <a:cs typeface="Times New Roman" panose="02020603050405020304" pitchFamily="18" charset="0"/>
              </a:rPr>
              <a:t>To check statistical assumptions and transform the data to meet assumptions</a:t>
            </a:r>
          </a:p>
          <a:p>
            <a:pPr marL="342900" indent="-342900">
              <a:lnSpc>
                <a:spcPct val="107000"/>
              </a:lnSpc>
              <a:spcAft>
                <a:spcPts val="800"/>
              </a:spcAft>
              <a:buFont typeface="Arial" panose="020B0604020202020204" pitchFamily="34" charset="0"/>
              <a:buChar char="•"/>
            </a:pPr>
            <a:r>
              <a:rPr lang="en-US" sz="2000" kern="100" dirty="0">
                <a:effectLst/>
                <a:ea typeface="Calibri" panose="020F0502020204030204" pitchFamily="34" charset="0"/>
                <a:cs typeface="Times New Roman" panose="02020603050405020304" pitchFamily="18" charset="0"/>
              </a:rPr>
              <a:t>To standardize the locations of brain regions across subjects to achieve validity and sensitivity in group analysis</a:t>
            </a:r>
            <a:endParaRPr lang="es-ES" sz="2000" kern="100" dirty="0">
              <a:effectLst/>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74A93477-1B39-3CBD-ED5C-98ACBFA9B160}"/>
              </a:ext>
            </a:extLst>
          </p:cNvPr>
          <p:cNvPicPr>
            <a:picLocks noChangeAspect="1"/>
          </p:cNvPicPr>
          <p:nvPr/>
        </p:nvPicPr>
        <p:blipFill rotWithShape="1">
          <a:blip r:embed="rId3"/>
          <a:srcRect l="2048" t="1760" r="1877" b="1933"/>
          <a:stretch/>
        </p:blipFill>
        <p:spPr>
          <a:xfrm>
            <a:off x="6096000" y="1239829"/>
            <a:ext cx="5904702" cy="5149572"/>
          </a:xfrm>
          <a:prstGeom prst="rect">
            <a:avLst/>
          </a:prstGeom>
        </p:spPr>
      </p:pic>
      <p:sp>
        <p:nvSpPr>
          <p:cNvPr id="6" name="Rectángulo 5">
            <a:extLst>
              <a:ext uri="{FF2B5EF4-FFF2-40B4-BE49-F238E27FC236}">
                <a16:creationId xmlns:a16="http://schemas.microsoft.com/office/drawing/2014/main" id="{EE53E02D-620B-6921-D09E-79E810E57F45}"/>
              </a:ext>
            </a:extLst>
          </p:cNvPr>
          <p:cNvSpPr/>
          <p:nvPr/>
        </p:nvSpPr>
        <p:spPr>
          <a:xfrm>
            <a:off x="8554720" y="1473200"/>
            <a:ext cx="3342640" cy="68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19DF70F1-853E-8D5B-7D8F-34E3C9A5214D}"/>
              </a:ext>
            </a:extLst>
          </p:cNvPr>
          <p:cNvSpPr/>
          <p:nvPr/>
        </p:nvSpPr>
        <p:spPr>
          <a:xfrm>
            <a:off x="6096000" y="1239829"/>
            <a:ext cx="3454400" cy="51797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2309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Shape 2"/>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Pre-processing Overview</a:t>
            </a:r>
          </a:p>
        </p:txBody>
      </p:sp>
      <p:pic>
        <p:nvPicPr>
          <p:cNvPr id="5" name="Imagen 4" descr="Imagen que contiene Escala de tiempo&#10;&#10;Descripción generada automáticamente">
            <a:extLst>
              <a:ext uri="{FF2B5EF4-FFF2-40B4-BE49-F238E27FC236}">
                <a16:creationId xmlns:a16="http://schemas.microsoft.com/office/drawing/2014/main" id="{B1DFAC2B-276E-6E71-C33F-075354E3DE07}"/>
              </a:ext>
            </a:extLst>
          </p:cNvPr>
          <p:cNvPicPr>
            <a:picLocks noChangeAspect="1"/>
          </p:cNvPicPr>
          <p:nvPr/>
        </p:nvPicPr>
        <p:blipFill rotWithShape="1">
          <a:blip r:embed="rId3"/>
          <a:srcRect t="14035" b="4386"/>
          <a:stretch/>
        </p:blipFill>
        <p:spPr>
          <a:xfrm>
            <a:off x="1724660" y="1225917"/>
            <a:ext cx="8742680" cy="5349139"/>
          </a:xfrm>
          <a:prstGeom prst="rect">
            <a:avLst/>
          </a:prstGeom>
        </p:spPr>
      </p:pic>
      <p:sp>
        <p:nvSpPr>
          <p:cNvPr id="2" name="Elipse 1">
            <a:extLst>
              <a:ext uri="{FF2B5EF4-FFF2-40B4-BE49-F238E27FC236}">
                <a16:creationId xmlns:a16="http://schemas.microsoft.com/office/drawing/2014/main" id="{42A65E31-4A98-4FBE-6EC6-EC8D775BC32E}"/>
              </a:ext>
            </a:extLst>
          </p:cNvPr>
          <p:cNvSpPr/>
          <p:nvPr/>
        </p:nvSpPr>
        <p:spPr>
          <a:xfrm>
            <a:off x="3034080" y="3691730"/>
            <a:ext cx="1158240" cy="417514"/>
          </a:xfrm>
          <a:prstGeom prst="ellipse">
            <a:avLst/>
          </a:prstGeom>
          <a:noFill/>
          <a:ln>
            <a:solidFill>
              <a:srgbClr val="FFE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9CEDCC42-2652-A062-EE8E-99A3CBD5AF1D}"/>
              </a:ext>
            </a:extLst>
          </p:cNvPr>
          <p:cNvSpPr/>
          <p:nvPr/>
        </p:nvSpPr>
        <p:spPr>
          <a:xfrm>
            <a:off x="6598310" y="3691730"/>
            <a:ext cx="1158240" cy="417514"/>
          </a:xfrm>
          <a:prstGeom prst="ellipse">
            <a:avLst/>
          </a:prstGeom>
          <a:noFill/>
          <a:ln>
            <a:solidFill>
              <a:srgbClr val="FFE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435D8551-1A14-5353-9C92-849146F31406}"/>
              </a:ext>
            </a:extLst>
          </p:cNvPr>
          <p:cNvSpPr/>
          <p:nvPr/>
        </p:nvSpPr>
        <p:spPr>
          <a:xfrm>
            <a:off x="4816195" y="3691730"/>
            <a:ext cx="1158240" cy="417514"/>
          </a:xfrm>
          <a:prstGeom prst="ellipse">
            <a:avLst/>
          </a:prstGeom>
          <a:noFill/>
          <a:ln>
            <a:solidFill>
              <a:srgbClr val="FFE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a:extLst>
              <a:ext uri="{FF2B5EF4-FFF2-40B4-BE49-F238E27FC236}">
                <a16:creationId xmlns:a16="http://schemas.microsoft.com/office/drawing/2014/main" id="{8ED0C848-64AE-6226-B419-F76273B3F537}"/>
              </a:ext>
            </a:extLst>
          </p:cNvPr>
          <p:cNvSpPr/>
          <p:nvPr/>
        </p:nvSpPr>
        <p:spPr>
          <a:xfrm>
            <a:off x="8418880" y="3691730"/>
            <a:ext cx="1158240" cy="417514"/>
          </a:xfrm>
          <a:prstGeom prst="ellipse">
            <a:avLst/>
          </a:prstGeom>
          <a:noFill/>
          <a:ln>
            <a:solidFill>
              <a:srgbClr val="FFE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719801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0453D1D-86AA-0D8B-356E-3E661694A76A}"/>
              </a:ext>
            </a:extLst>
          </p:cNvPr>
          <p:cNvSpPr/>
          <p:nvPr/>
        </p:nvSpPr>
        <p:spPr>
          <a:xfrm>
            <a:off x="0" y="1869440"/>
            <a:ext cx="12192000" cy="4013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TextShape 2"/>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Pre-processing Overview</a:t>
            </a:r>
          </a:p>
        </p:txBody>
      </p:sp>
      <p:sp>
        <p:nvSpPr>
          <p:cNvPr id="4" name="Flecha: cheurón 3">
            <a:extLst>
              <a:ext uri="{FF2B5EF4-FFF2-40B4-BE49-F238E27FC236}">
                <a16:creationId xmlns:a16="http://schemas.microsoft.com/office/drawing/2014/main" id="{24E819C9-F693-EE17-2526-19D800D8F94F}"/>
              </a:ext>
            </a:extLst>
          </p:cNvPr>
          <p:cNvSpPr/>
          <p:nvPr/>
        </p:nvSpPr>
        <p:spPr>
          <a:xfrm>
            <a:off x="949960" y="3014077"/>
            <a:ext cx="2255520" cy="1320800"/>
          </a:xfrm>
          <a:prstGeom prst="chevron">
            <a:avLst>
              <a:gd name="adj" fmla="val 39231"/>
            </a:avLst>
          </a:prstGeom>
          <a:solidFill>
            <a:schemeClr val="accent1">
              <a:lumMod val="40000"/>
              <a:lumOff val="60000"/>
            </a:schemeClr>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9" name="Flecha: cheurón 8">
            <a:extLst>
              <a:ext uri="{FF2B5EF4-FFF2-40B4-BE49-F238E27FC236}">
                <a16:creationId xmlns:a16="http://schemas.microsoft.com/office/drawing/2014/main" id="{811C5D73-D2D6-7E21-842A-07051817C5A9}"/>
              </a:ext>
            </a:extLst>
          </p:cNvPr>
          <p:cNvSpPr/>
          <p:nvPr/>
        </p:nvSpPr>
        <p:spPr>
          <a:xfrm>
            <a:off x="9174480" y="2973437"/>
            <a:ext cx="2255520" cy="1320800"/>
          </a:xfrm>
          <a:prstGeom prst="chevron">
            <a:avLst>
              <a:gd name="adj" fmla="val 39231"/>
            </a:avLst>
          </a:prstGeom>
          <a:solidFill>
            <a:schemeClr val="accent1">
              <a:lumMod val="75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0" name="Flecha: cheurón 9">
            <a:extLst>
              <a:ext uri="{FF2B5EF4-FFF2-40B4-BE49-F238E27FC236}">
                <a16:creationId xmlns:a16="http://schemas.microsoft.com/office/drawing/2014/main" id="{AE53FE87-3976-C732-0C5D-CE93D32677C9}"/>
              </a:ext>
            </a:extLst>
          </p:cNvPr>
          <p:cNvSpPr/>
          <p:nvPr/>
        </p:nvSpPr>
        <p:spPr>
          <a:xfrm>
            <a:off x="6373825" y="2988677"/>
            <a:ext cx="2255520" cy="1320800"/>
          </a:xfrm>
          <a:prstGeom prst="chevron">
            <a:avLst>
              <a:gd name="adj" fmla="val 39231"/>
            </a:avLst>
          </a:prstGeom>
          <a:solidFill>
            <a:schemeClr val="accent1"/>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1" name="Flecha: cheurón 10">
            <a:extLst>
              <a:ext uri="{FF2B5EF4-FFF2-40B4-BE49-F238E27FC236}">
                <a16:creationId xmlns:a16="http://schemas.microsoft.com/office/drawing/2014/main" id="{401A45BA-7252-E0A3-C634-9B06D169202D}"/>
              </a:ext>
            </a:extLst>
          </p:cNvPr>
          <p:cNvSpPr/>
          <p:nvPr/>
        </p:nvSpPr>
        <p:spPr>
          <a:xfrm>
            <a:off x="3573170" y="3014077"/>
            <a:ext cx="2255520" cy="1320800"/>
          </a:xfrm>
          <a:prstGeom prst="chevron">
            <a:avLst>
              <a:gd name="adj" fmla="val 39231"/>
            </a:avLst>
          </a:prstGeom>
          <a:solidFill>
            <a:schemeClr val="accent1">
              <a:lumMod val="60000"/>
              <a:lumOff val="40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3" name="CuadroTexto 12">
            <a:extLst>
              <a:ext uri="{FF2B5EF4-FFF2-40B4-BE49-F238E27FC236}">
                <a16:creationId xmlns:a16="http://schemas.microsoft.com/office/drawing/2014/main" id="{28FB0D08-8D4D-704C-D0F0-412AAC22B884}"/>
              </a:ext>
            </a:extLst>
          </p:cNvPr>
          <p:cNvSpPr txBox="1"/>
          <p:nvPr/>
        </p:nvSpPr>
        <p:spPr>
          <a:xfrm>
            <a:off x="151066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Segmentation</a:t>
            </a:r>
            <a:endParaRPr lang="es-ES" sz="1600" b="1" dirty="0"/>
          </a:p>
        </p:txBody>
      </p:sp>
      <p:sp>
        <p:nvSpPr>
          <p:cNvPr id="14" name="CuadroTexto 13">
            <a:extLst>
              <a:ext uri="{FF2B5EF4-FFF2-40B4-BE49-F238E27FC236}">
                <a16:creationId xmlns:a16="http://schemas.microsoft.com/office/drawing/2014/main" id="{43E3AABC-0AF7-44E4-36D4-AAB7009DE9E4}"/>
              </a:ext>
            </a:extLst>
          </p:cNvPr>
          <p:cNvSpPr txBox="1"/>
          <p:nvPr/>
        </p:nvSpPr>
        <p:spPr>
          <a:xfrm>
            <a:off x="986218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Smoothing</a:t>
            </a:r>
            <a:endParaRPr lang="es-ES" sz="1600" b="1" dirty="0"/>
          </a:p>
        </p:txBody>
      </p:sp>
      <p:sp>
        <p:nvSpPr>
          <p:cNvPr id="15" name="CuadroTexto 14">
            <a:extLst>
              <a:ext uri="{FF2B5EF4-FFF2-40B4-BE49-F238E27FC236}">
                <a16:creationId xmlns:a16="http://schemas.microsoft.com/office/drawing/2014/main" id="{982070A6-3649-7BF0-964C-0B7CA32913B1}"/>
              </a:ext>
            </a:extLst>
          </p:cNvPr>
          <p:cNvSpPr txBox="1"/>
          <p:nvPr/>
        </p:nvSpPr>
        <p:spPr>
          <a:xfrm>
            <a:off x="705835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Modulation</a:t>
            </a:r>
            <a:endParaRPr lang="es-ES" sz="1600" b="1" dirty="0"/>
          </a:p>
        </p:txBody>
      </p:sp>
      <p:sp>
        <p:nvSpPr>
          <p:cNvPr id="8" name="CuadroTexto 7">
            <a:extLst>
              <a:ext uri="{FF2B5EF4-FFF2-40B4-BE49-F238E27FC236}">
                <a16:creationId xmlns:a16="http://schemas.microsoft.com/office/drawing/2014/main" id="{7A36418E-AEDD-F6B8-A2EB-5A441BE374DA}"/>
              </a:ext>
            </a:extLst>
          </p:cNvPr>
          <p:cNvSpPr txBox="1"/>
          <p:nvPr/>
        </p:nvSpPr>
        <p:spPr>
          <a:xfrm>
            <a:off x="4155440"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Normalization</a:t>
            </a:r>
            <a:endParaRPr lang="es-ES" sz="1600" b="1"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Shape 2"/>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Tissue Segmentation</a:t>
            </a:r>
            <a:endParaRPr lang="en-US" sz="3600" b="1" spc="-1" dirty="0">
              <a:solidFill>
                <a:srgbClr val="000000"/>
              </a:solidFill>
              <a:uFill>
                <a:solidFill>
                  <a:srgbClr val="FFFFFF"/>
                </a:solidFill>
              </a:uFill>
              <a:latin typeface="Arial"/>
            </a:endParaRPr>
          </a:p>
        </p:txBody>
      </p:sp>
      <p:sp>
        <p:nvSpPr>
          <p:cNvPr id="2" name="CuadroTexto 1">
            <a:extLst>
              <a:ext uri="{FF2B5EF4-FFF2-40B4-BE49-F238E27FC236}">
                <a16:creationId xmlns:a16="http://schemas.microsoft.com/office/drawing/2014/main" id="{5B38A5F6-0FEA-8D44-9A32-3F881F1310DB}"/>
              </a:ext>
            </a:extLst>
          </p:cNvPr>
          <p:cNvSpPr txBox="1"/>
          <p:nvPr/>
        </p:nvSpPr>
        <p:spPr>
          <a:xfrm>
            <a:off x="533280" y="2605846"/>
            <a:ext cx="2019360" cy="338554"/>
          </a:xfrm>
          <a:prstGeom prst="rect">
            <a:avLst/>
          </a:prstGeom>
          <a:noFill/>
        </p:spPr>
        <p:txBody>
          <a:bodyPr wrap="square" rtlCol="0">
            <a:spAutoFit/>
          </a:bodyPr>
          <a:lstStyle/>
          <a:p>
            <a:r>
              <a:rPr lang="es-ES" sz="1600" dirty="0" err="1"/>
              <a:t>Classifies</a:t>
            </a:r>
            <a:r>
              <a:rPr lang="es-ES" sz="1600" dirty="0"/>
              <a:t> </a:t>
            </a:r>
            <a:r>
              <a:rPr lang="es-ES" sz="1600" dirty="0" err="1"/>
              <a:t>tissues</a:t>
            </a:r>
            <a:endParaRPr lang="es-ES" sz="1600" dirty="0"/>
          </a:p>
        </p:txBody>
      </p:sp>
      <p:sp>
        <p:nvSpPr>
          <p:cNvPr id="3" name="Abrir llave 2">
            <a:extLst>
              <a:ext uri="{FF2B5EF4-FFF2-40B4-BE49-F238E27FC236}">
                <a16:creationId xmlns:a16="http://schemas.microsoft.com/office/drawing/2014/main" id="{F41F0099-C33B-3CF2-42B1-EE9D3271A74F}"/>
              </a:ext>
            </a:extLst>
          </p:cNvPr>
          <p:cNvSpPr/>
          <p:nvPr/>
        </p:nvSpPr>
        <p:spPr>
          <a:xfrm>
            <a:off x="3230820" y="1895827"/>
            <a:ext cx="345440" cy="1906439"/>
          </a:xfrm>
          <a:prstGeom prst="leftBrace">
            <a:avLst>
              <a:gd name="adj1" fmla="val 0"/>
              <a:gd name="adj2" fmla="val 50000"/>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 name="CuadroTexto 3">
            <a:extLst>
              <a:ext uri="{FF2B5EF4-FFF2-40B4-BE49-F238E27FC236}">
                <a16:creationId xmlns:a16="http://schemas.microsoft.com/office/drawing/2014/main" id="{F9EBC2A6-F42B-799A-C096-6E72918D8F3B}"/>
              </a:ext>
            </a:extLst>
          </p:cNvPr>
          <p:cNvSpPr txBox="1"/>
          <p:nvPr/>
        </p:nvSpPr>
        <p:spPr>
          <a:xfrm>
            <a:off x="4688840" y="1867182"/>
            <a:ext cx="2814320" cy="1815882"/>
          </a:xfrm>
          <a:prstGeom prst="rect">
            <a:avLst/>
          </a:prstGeom>
          <a:noFill/>
        </p:spPr>
        <p:txBody>
          <a:bodyPr wrap="square" rtlCol="0">
            <a:spAutoFit/>
          </a:bodyPr>
          <a:lstStyle/>
          <a:p>
            <a:pPr marL="285750" indent="-285750">
              <a:buFontTx/>
              <a:buChar char="-"/>
            </a:pPr>
            <a:r>
              <a:rPr lang="es-ES" sz="1600" dirty="0"/>
              <a:t>Gray </a:t>
            </a:r>
            <a:r>
              <a:rPr lang="es-ES" sz="1600" dirty="0" err="1"/>
              <a:t>matter</a:t>
            </a:r>
            <a:endParaRPr lang="es-ES" sz="1600" dirty="0"/>
          </a:p>
          <a:p>
            <a:pPr marL="285750" indent="-285750">
              <a:buFontTx/>
              <a:buChar char="-"/>
            </a:pPr>
            <a:endParaRPr lang="es-ES" sz="1600" dirty="0"/>
          </a:p>
          <a:p>
            <a:pPr marL="285750" indent="-285750">
              <a:buFontTx/>
              <a:buChar char="-"/>
            </a:pPr>
            <a:endParaRPr lang="es-ES" sz="1600" dirty="0"/>
          </a:p>
          <a:p>
            <a:pPr marL="285750" indent="-285750">
              <a:buFontTx/>
              <a:buChar char="-"/>
            </a:pPr>
            <a:r>
              <a:rPr lang="es-ES" sz="1600" dirty="0"/>
              <a:t>White </a:t>
            </a:r>
            <a:r>
              <a:rPr lang="es-ES" sz="1600" dirty="0" err="1"/>
              <a:t>matter</a:t>
            </a:r>
            <a:endParaRPr lang="es-ES" sz="1600" dirty="0"/>
          </a:p>
          <a:p>
            <a:pPr marL="285750" indent="-285750">
              <a:buFontTx/>
              <a:buChar char="-"/>
            </a:pPr>
            <a:endParaRPr lang="es-ES" sz="1600" dirty="0"/>
          </a:p>
          <a:p>
            <a:endParaRPr lang="es-ES" sz="1600" dirty="0"/>
          </a:p>
          <a:p>
            <a:pPr marL="285750" indent="-285750">
              <a:buFontTx/>
              <a:buChar char="-"/>
            </a:pPr>
            <a:r>
              <a:rPr lang="es-ES" sz="1600" dirty="0" err="1"/>
              <a:t>Cerebrospinal</a:t>
            </a:r>
            <a:r>
              <a:rPr lang="es-ES" sz="1600" dirty="0"/>
              <a:t> fluid</a:t>
            </a:r>
          </a:p>
        </p:txBody>
      </p:sp>
      <p:sp>
        <p:nvSpPr>
          <p:cNvPr id="5" name="CuadroTexto 4">
            <a:extLst>
              <a:ext uri="{FF2B5EF4-FFF2-40B4-BE49-F238E27FC236}">
                <a16:creationId xmlns:a16="http://schemas.microsoft.com/office/drawing/2014/main" id="{C5E3161B-8FFA-0732-4771-6ED33D96DD34}"/>
              </a:ext>
            </a:extLst>
          </p:cNvPr>
          <p:cNvSpPr txBox="1"/>
          <p:nvPr/>
        </p:nvSpPr>
        <p:spPr>
          <a:xfrm>
            <a:off x="963086" y="4653255"/>
            <a:ext cx="2814320" cy="135421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s-ES" sz="1600" dirty="0"/>
          </a:p>
          <a:p>
            <a:pPr algn="ctr"/>
            <a:r>
              <a:rPr lang="es-ES" sz="1600" dirty="0" err="1"/>
              <a:t>Each</a:t>
            </a:r>
            <a:r>
              <a:rPr lang="es-ES" sz="1600" dirty="0"/>
              <a:t> </a:t>
            </a:r>
            <a:r>
              <a:rPr lang="es-ES" sz="1600" dirty="0" err="1"/>
              <a:t>of</a:t>
            </a:r>
            <a:r>
              <a:rPr lang="es-ES" sz="1600" dirty="0"/>
              <a:t> </a:t>
            </a:r>
            <a:r>
              <a:rPr lang="es-ES" sz="1600" dirty="0" err="1"/>
              <a:t>this</a:t>
            </a:r>
            <a:r>
              <a:rPr lang="es-ES" sz="1600" dirty="0"/>
              <a:t> </a:t>
            </a:r>
            <a:r>
              <a:rPr lang="es-ES" sz="1600" dirty="0" err="1"/>
              <a:t>tissues</a:t>
            </a:r>
            <a:r>
              <a:rPr lang="es-ES" sz="1600" dirty="0"/>
              <a:t> </a:t>
            </a:r>
          </a:p>
          <a:p>
            <a:pPr algn="ctr"/>
            <a:r>
              <a:rPr lang="es-ES" sz="1600" dirty="0"/>
              <a:t>has </a:t>
            </a:r>
            <a:r>
              <a:rPr lang="es-ES" sz="1600" dirty="0" err="1"/>
              <a:t>diferents</a:t>
            </a:r>
            <a:r>
              <a:rPr lang="es-ES" sz="1600" dirty="0"/>
              <a:t> </a:t>
            </a:r>
            <a:r>
              <a:rPr lang="es-ES" sz="1600" dirty="0" err="1"/>
              <a:t>voxels</a:t>
            </a:r>
            <a:r>
              <a:rPr lang="es-ES" sz="1600" dirty="0"/>
              <a:t> </a:t>
            </a:r>
          </a:p>
          <a:p>
            <a:pPr algn="ctr"/>
            <a:r>
              <a:rPr lang="es-ES" sz="1600" b="1" dirty="0" err="1"/>
              <a:t>intensity</a:t>
            </a:r>
            <a:r>
              <a:rPr lang="es-ES" sz="1600" b="1" dirty="0"/>
              <a:t> = </a:t>
            </a:r>
            <a:r>
              <a:rPr lang="es-ES" sz="1600" b="1" dirty="0" err="1"/>
              <a:t>volume</a:t>
            </a:r>
            <a:endParaRPr lang="es-ES" sz="1600" b="1" dirty="0"/>
          </a:p>
          <a:p>
            <a:pPr algn="ctr"/>
            <a:endParaRPr lang="es-ES" dirty="0"/>
          </a:p>
        </p:txBody>
      </p:sp>
      <p:sp>
        <p:nvSpPr>
          <p:cNvPr id="12" name="CuadroTexto 11">
            <a:extLst>
              <a:ext uri="{FF2B5EF4-FFF2-40B4-BE49-F238E27FC236}">
                <a16:creationId xmlns:a16="http://schemas.microsoft.com/office/drawing/2014/main" id="{65D95A24-F374-B428-A49F-6F9ABA921EC4}"/>
              </a:ext>
            </a:extLst>
          </p:cNvPr>
          <p:cNvSpPr txBox="1"/>
          <p:nvPr/>
        </p:nvSpPr>
        <p:spPr>
          <a:xfrm>
            <a:off x="11041600" y="5484252"/>
            <a:ext cx="1150400" cy="523220"/>
          </a:xfrm>
          <a:prstGeom prst="rect">
            <a:avLst/>
          </a:prstGeom>
          <a:noFill/>
        </p:spPr>
        <p:txBody>
          <a:bodyPr wrap="square" rtlCol="0">
            <a:spAutoFit/>
          </a:bodyPr>
          <a:lstStyle/>
          <a:p>
            <a:pPr algn="ctr"/>
            <a:r>
              <a:rPr lang="es-ES" sz="1400" b="1" dirty="0" err="1"/>
              <a:t>Very</a:t>
            </a:r>
            <a:r>
              <a:rPr lang="es-ES" sz="1400" b="1" dirty="0"/>
              <a:t> </a:t>
            </a:r>
            <a:r>
              <a:rPr lang="es-ES" sz="1400" b="1" dirty="0" err="1"/>
              <a:t>likely</a:t>
            </a:r>
            <a:r>
              <a:rPr lang="es-ES" sz="1400" b="1" dirty="0"/>
              <a:t> </a:t>
            </a:r>
          </a:p>
          <a:p>
            <a:pPr algn="ctr"/>
            <a:r>
              <a:rPr lang="es-ES" sz="1400" b="1" dirty="0"/>
              <a:t>GM</a:t>
            </a:r>
          </a:p>
        </p:txBody>
      </p:sp>
      <p:sp>
        <p:nvSpPr>
          <p:cNvPr id="13" name="CuadroTexto 12">
            <a:extLst>
              <a:ext uri="{FF2B5EF4-FFF2-40B4-BE49-F238E27FC236}">
                <a16:creationId xmlns:a16="http://schemas.microsoft.com/office/drawing/2014/main" id="{A8BCC095-F246-0B05-E442-01DD149C693A}"/>
              </a:ext>
            </a:extLst>
          </p:cNvPr>
          <p:cNvSpPr txBox="1"/>
          <p:nvPr/>
        </p:nvSpPr>
        <p:spPr>
          <a:xfrm>
            <a:off x="6585608" y="3999866"/>
            <a:ext cx="1302800" cy="523220"/>
          </a:xfrm>
          <a:prstGeom prst="rect">
            <a:avLst/>
          </a:prstGeom>
          <a:noFill/>
        </p:spPr>
        <p:txBody>
          <a:bodyPr wrap="square" rtlCol="0">
            <a:spAutoFit/>
          </a:bodyPr>
          <a:lstStyle/>
          <a:p>
            <a:pPr algn="ctr"/>
            <a:r>
              <a:rPr lang="es-ES" sz="1400" b="1" dirty="0" err="1"/>
              <a:t>Very</a:t>
            </a:r>
            <a:r>
              <a:rPr lang="es-ES" sz="1400" b="1" dirty="0"/>
              <a:t> </a:t>
            </a:r>
            <a:r>
              <a:rPr lang="es-ES" sz="1400" b="1" dirty="0" err="1"/>
              <a:t>likely</a:t>
            </a:r>
            <a:r>
              <a:rPr lang="es-ES" sz="1400" b="1" dirty="0"/>
              <a:t> </a:t>
            </a:r>
          </a:p>
          <a:p>
            <a:pPr algn="ctr"/>
            <a:r>
              <a:rPr lang="es-ES" sz="1400" b="1" dirty="0"/>
              <a:t>WM</a:t>
            </a:r>
          </a:p>
        </p:txBody>
      </p:sp>
      <p:pic>
        <p:nvPicPr>
          <p:cNvPr id="20" name="Imagen 19" descr="Imagen que contiene Diagrama">
            <a:extLst>
              <a:ext uri="{FF2B5EF4-FFF2-40B4-BE49-F238E27FC236}">
                <a16:creationId xmlns:a16="http://schemas.microsoft.com/office/drawing/2014/main" id="{A3985EE6-18DE-907D-8509-B14C1485EF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63" b="87602" l="50794" r="96032">
                        <a14:foregroundMark x1="52268" y1="21138" x2="51020" y2="35163"/>
                        <a14:foregroundMark x1="51020" y1="35163" x2="52494" y2="28455"/>
                        <a14:foregroundMark x1="74036" y1="14228" x2="68877" y2="21824"/>
                        <a14:foregroundMark x1="67997" y1="37853" x2="68027" y2="39228"/>
                        <a14:foregroundMark x1="68027" y1="39228" x2="75283" y2="44715"/>
                        <a14:foregroundMark x1="75283" y1="44715" x2="78547" y2="36871"/>
                        <a14:foregroundMark x1="78734" y1="19674" x2="78571" y2="18293"/>
                        <a14:foregroundMark x1="78571" y1="18293" x2="73583" y2="14024"/>
                        <a14:foregroundMark x1="71995" y1="14431" x2="69841" y2="17683"/>
                        <a14:foregroundMark x1="89002" y1="13415" x2="84051" y2="23709"/>
                        <a14:foregroundMark x1="84408" y1="40173" x2="91497" y2="45732"/>
                        <a14:foregroundMark x1="91497" y1="45732" x2="97052" y2="35163"/>
                        <a14:foregroundMark x1="97052" y1="35163" x2="95805" y2="21545"/>
                        <a14:foregroundMark x1="95805" y1="21545" x2="89116" y2="13618"/>
                        <a14:foregroundMark x1="89116" y1="13618" x2="96032" y2="20528"/>
                        <a14:foregroundMark x1="96032" y1="20528" x2="96145" y2="24797"/>
                        <a14:foregroundMark x1="77664" y1="32520" x2="79138" y2="31301"/>
                        <a14:foregroundMark x1="68027" y1="31911" x2="69615" y2="17683"/>
                        <a14:foregroundMark x1="79025" y1="37398" x2="79025" y2="37398"/>
                        <a14:foregroundMark x1="79025" y1="37398" x2="79025" y2="38415"/>
                        <a14:foregroundMark x1="73243" y1="55285" x2="67007" y2="67480"/>
                        <a14:foregroundMark x1="67007" y1="67480" x2="68027" y2="82724"/>
                        <a14:foregroundMark x1="68027" y1="82724" x2="75964" y2="87602"/>
                        <a14:foregroundMark x1="75964" y1="87602" x2="80839" y2="74390"/>
                        <a14:foregroundMark x1="80839" y1="74390" x2="78458" y2="58740"/>
                        <a14:foregroundMark x1="78458" y1="58740" x2="79819" y2="62602"/>
                        <a14:backgroundMark x1="54989" y1="49390" x2="64059" y2="47154"/>
                        <a14:backgroundMark x1="64059" y1="47154" x2="66100" y2="41463"/>
                        <a14:backgroundMark x1="65986" y1="21545" x2="65873" y2="37805"/>
                        <a14:backgroundMark x1="81953" y1="60447" x2="81973" y2="61382"/>
                        <a14:backgroundMark x1="81475" y1="38415" x2="81918" y2="58863"/>
                        <a14:backgroundMark x1="81066" y1="19512" x2="81453" y2="37398"/>
                      </a14:backgroundRemoval>
                    </a14:imgEffect>
                  </a14:imgLayer>
                </a14:imgProps>
              </a:ext>
            </a:extLst>
          </a:blip>
          <a:srcRect l="47020" t="883" r="581" b="5183"/>
          <a:stretch/>
        </p:blipFill>
        <p:spPr>
          <a:xfrm rot="5400000">
            <a:off x="2197546" y="1424897"/>
            <a:ext cx="2757428" cy="2757468"/>
          </a:xfrm>
          <a:prstGeom prst="rect">
            <a:avLst/>
          </a:prstGeom>
          <a:ln>
            <a:noFill/>
          </a:ln>
        </p:spPr>
      </p:pic>
      <p:pic>
        <p:nvPicPr>
          <p:cNvPr id="7" name="Imagen 6" descr="Diagrama, Rectángulo&#10;&#10;Descripción generada automáticamente">
            <a:extLst>
              <a:ext uri="{FF2B5EF4-FFF2-40B4-BE49-F238E27FC236}">
                <a16:creationId xmlns:a16="http://schemas.microsoft.com/office/drawing/2014/main" id="{5DAA725F-B30E-429B-5B66-D66A250DBE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31233" t="15446" r="34116" b="8790"/>
          <a:stretch/>
        </p:blipFill>
        <p:spPr>
          <a:xfrm>
            <a:off x="8249321" y="3945950"/>
            <a:ext cx="2141374" cy="2127493"/>
          </a:xfrm>
          <a:prstGeom prst="rect">
            <a:avLst/>
          </a:prstGeom>
        </p:spPr>
      </p:pic>
      <p:cxnSp>
        <p:nvCxnSpPr>
          <p:cNvPr id="11" name="Conector recto de flecha 10">
            <a:extLst>
              <a:ext uri="{FF2B5EF4-FFF2-40B4-BE49-F238E27FC236}">
                <a16:creationId xmlns:a16="http://schemas.microsoft.com/office/drawing/2014/main" id="{F0F57D58-C557-C569-CAD2-DEDFDA2AFB45}"/>
              </a:ext>
            </a:extLst>
          </p:cNvPr>
          <p:cNvCxnSpPr>
            <a:cxnSpLocks/>
          </p:cNvCxnSpPr>
          <p:nvPr/>
        </p:nvCxnSpPr>
        <p:spPr>
          <a:xfrm flipH="1">
            <a:off x="7751977" y="4298676"/>
            <a:ext cx="651400"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FB6C9A78-EEF7-5B58-1D5E-7F5E33A57173}"/>
              </a:ext>
            </a:extLst>
          </p:cNvPr>
          <p:cNvCxnSpPr>
            <a:cxnSpLocks/>
          </p:cNvCxnSpPr>
          <p:nvPr/>
        </p:nvCxnSpPr>
        <p:spPr>
          <a:xfrm flipH="1">
            <a:off x="7575550" y="5100221"/>
            <a:ext cx="844660"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59950BF5-4EB4-92E7-1F02-7504DA15F0A8}"/>
              </a:ext>
            </a:extLst>
          </p:cNvPr>
          <p:cNvCxnSpPr>
            <a:cxnSpLocks/>
          </p:cNvCxnSpPr>
          <p:nvPr/>
        </p:nvCxnSpPr>
        <p:spPr>
          <a:xfrm>
            <a:off x="10258274" y="5787540"/>
            <a:ext cx="872006"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F12F0001-7CBF-6B00-B0D7-CCD5AB74807B}"/>
              </a:ext>
            </a:extLst>
          </p:cNvPr>
          <p:cNvSpPr txBox="1"/>
          <p:nvPr/>
        </p:nvSpPr>
        <p:spPr>
          <a:xfrm>
            <a:off x="6819374" y="4922110"/>
            <a:ext cx="1093061" cy="369332"/>
          </a:xfrm>
          <a:prstGeom prst="rect">
            <a:avLst/>
          </a:prstGeom>
          <a:noFill/>
        </p:spPr>
        <p:txBody>
          <a:bodyPr wrap="square" rtlCol="0">
            <a:spAutoFit/>
          </a:bodyPr>
          <a:lstStyle/>
          <a:p>
            <a:r>
              <a:rPr lang="es-ES" b="1" dirty="0"/>
              <a:t>¿     ?</a:t>
            </a:r>
          </a:p>
        </p:txBody>
      </p:sp>
      <p:sp>
        <p:nvSpPr>
          <p:cNvPr id="6" name="Rectángulo 5">
            <a:extLst>
              <a:ext uri="{FF2B5EF4-FFF2-40B4-BE49-F238E27FC236}">
                <a16:creationId xmlns:a16="http://schemas.microsoft.com/office/drawing/2014/main" id="{9799C24A-1A5C-65C0-50D2-F58016E602C8}"/>
              </a:ext>
            </a:extLst>
          </p:cNvPr>
          <p:cNvSpPr/>
          <p:nvPr/>
        </p:nvSpPr>
        <p:spPr>
          <a:xfrm>
            <a:off x="7084981" y="4993197"/>
            <a:ext cx="233680" cy="227157"/>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751854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650217A-5859-D685-FA7C-5EBAFDE1FE47}"/>
              </a:ext>
            </a:extLst>
          </p:cNvPr>
          <p:cNvSpPr txBox="1"/>
          <p:nvPr/>
        </p:nvSpPr>
        <p:spPr>
          <a:xfrm>
            <a:off x="533280" y="1378634"/>
            <a:ext cx="11392020" cy="646331"/>
          </a:xfrm>
          <a:prstGeom prst="rect">
            <a:avLst/>
          </a:prstGeom>
          <a:noFill/>
        </p:spPr>
        <p:txBody>
          <a:bodyPr wrap="square">
            <a:spAutoFit/>
          </a:bodyPr>
          <a:lstStyle/>
          <a:p>
            <a:r>
              <a:rPr lang="es-ES" b="1" dirty="0" err="1"/>
              <a:t>Tissue</a:t>
            </a:r>
            <a:r>
              <a:rPr lang="es-ES" b="1" dirty="0"/>
              <a:t> </a:t>
            </a:r>
            <a:r>
              <a:rPr lang="es-ES" b="1" dirty="0" err="1"/>
              <a:t>Probability</a:t>
            </a:r>
            <a:r>
              <a:rPr lang="es-ES" b="1" dirty="0"/>
              <a:t> </a:t>
            </a:r>
            <a:r>
              <a:rPr lang="es-ES" b="1" dirty="0" err="1"/>
              <a:t>Map</a:t>
            </a:r>
            <a:r>
              <a:rPr lang="es-ES" b="1" dirty="0"/>
              <a:t> (TPM) </a:t>
            </a:r>
            <a:r>
              <a:rPr lang="es-ES" dirty="0"/>
              <a:t>= </a:t>
            </a:r>
            <a:r>
              <a:rPr lang="es-ES" dirty="0" err="1"/>
              <a:t>Gaussians</a:t>
            </a:r>
            <a:r>
              <a:rPr lang="es-ES" dirty="0"/>
              <a:t> </a:t>
            </a:r>
            <a:r>
              <a:rPr lang="es-ES" dirty="0" err="1"/>
              <a:t>distribution</a:t>
            </a:r>
            <a:r>
              <a:rPr lang="es-ES" dirty="0"/>
              <a:t>. </a:t>
            </a:r>
            <a:r>
              <a:rPr lang="en-US" b="0" strike="noStrike" spc="-1" dirty="0">
                <a:solidFill>
                  <a:srgbClr val="000000"/>
                </a:solidFill>
                <a:uFill>
                  <a:solidFill>
                    <a:srgbClr val="FFFFFF"/>
                  </a:solidFill>
                </a:uFill>
                <a:cs typeface="Times New Roman" panose="02020603050405020304" pitchFamily="18" charset="0"/>
              </a:rPr>
              <a:t>R</a:t>
            </a:r>
            <a:r>
              <a:rPr lang="en-US" dirty="0">
                <a:effectLst/>
                <a:ea typeface="Calibri" panose="020F0502020204030204" pitchFamily="34" charset="0"/>
                <a:cs typeface="Times New Roman" panose="02020603050405020304" pitchFamily="18" charset="0"/>
              </a:rPr>
              <a:t>epresent the prior probability of any voxel belonging to a particular tissue class.</a:t>
            </a:r>
            <a:endParaRPr lang="en-US" b="0" strike="noStrike" spc="-1" dirty="0">
              <a:solidFill>
                <a:srgbClr val="000000"/>
              </a:solidFill>
              <a:uFill>
                <a:solidFill>
                  <a:srgbClr val="FFFFFF"/>
                </a:solidFill>
              </a:uFill>
            </a:endParaRPr>
          </a:p>
        </p:txBody>
      </p:sp>
      <p:sp>
        <p:nvSpPr>
          <p:cNvPr id="6" name="TextShape 2">
            <a:extLst>
              <a:ext uri="{FF2B5EF4-FFF2-40B4-BE49-F238E27FC236}">
                <a16:creationId xmlns:a16="http://schemas.microsoft.com/office/drawing/2014/main" id="{95450709-DA1B-3658-DCA7-128F6938266A}"/>
              </a:ext>
            </a:extLst>
          </p:cNvPr>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Tissue Segmentation</a:t>
            </a:r>
            <a:endParaRPr lang="en-US" sz="3600" b="1" spc="-1" dirty="0">
              <a:solidFill>
                <a:srgbClr val="000000"/>
              </a:solidFill>
              <a:uFill>
                <a:solidFill>
                  <a:srgbClr val="FFFFFF"/>
                </a:solidFill>
              </a:uFill>
              <a:latin typeface="Arial"/>
            </a:endParaRPr>
          </a:p>
        </p:txBody>
      </p:sp>
      <p:pic>
        <p:nvPicPr>
          <p:cNvPr id="7" name="Imagen 6" descr="Gráfico, Gráfico de líneas&#10;&#10;Descripción generada automáticamente">
            <a:extLst>
              <a:ext uri="{FF2B5EF4-FFF2-40B4-BE49-F238E27FC236}">
                <a16:creationId xmlns:a16="http://schemas.microsoft.com/office/drawing/2014/main" id="{E96D471E-33F3-872C-2E50-2F9C28499074}"/>
              </a:ext>
            </a:extLst>
          </p:cNvPr>
          <p:cNvPicPr>
            <a:picLocks noChangeAspect="1"/>
          </p:cNvPicPr>
          <p:nvPr/>
        </p:nvPicPr>
        <p:blipFill>
          <a:blip r:embed="rId3"/>
          <a:stretch>
            <a:fillRect/>
          </a:stretch>
        </p:blipFill>
        <p:spPr>
          <a:xfrm>
            <a:off x="1347449" y="2566556"/>
            <a:ext cx="9497102" cy="2697112"/>
          </a:xfrm>
          <a:prstGeom prst="rect">
            <a:avLst/>
          </a:prstGeom>
        </p:spPr>
      </p:pic>
      <p:pic>
        <p:nvPicPr>
          <p:cNvPr id="9" name="Imagen 8" descr="Imagen en blanco y negro&#10;&#10;Descripción generada automáticamente con confianza media">
            <a:extLst>
              <a:ext uri="{FF2B5EF4-FFF2-40B4-BE49-F238E27FC236}">
                <a16:creationId xmlns:a16="http://schemas.microsoft.com/office/drawing/2014/main" id="{CDDDEBBF-960C-E3E9-6CA1-0A81EB018F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32" b="97895" l="4142" r="98817">
                        <a14:foregroundMark x1="98817" y1="5789" x2="63905" y2="5263"/>
                        <a14:foregroundMark x1="63905" y1="5263" x2="36095" y2="25263"/>
                        <a14:foregroundMark x1="36095" y1="25263" x2="23068" y2="49568"/>
                        <a14:foregroundMark x1="17700" y1="47918" x2="29586" y2="25789"/>
                        <a14:foregroundMark x1="29586" y1="25789" x2="52071" y2="9474"/>
                        <a14:foregroundMark x1="52071" y1="9474" x2="76923" y2="2632"/>
                        <a14:foregroundMark x1="76923" y1="2632" x2="98817" y2="2632"/>
                        <a14:foregroundMark x1="19364" y1="90316" x2="89941" y2="94737"/>
                        <a14:foregroundMark x1="89941" y1="94737" x2="25444" y2="98421"/>
                        <a14:foregroundMark x1="73373" y1="2105" x2="44379" y2="12105"/>
                        <a14:foregroundMark x1="44379" y1="12105" x2="16915" y2="47677"/>
                        <a14:foregroundMark x1="4226" y1="95791" x2="4202" y2="95938"/>
                        <a14:foregroundMark x1="7101" y1="80526" x2="7692" y2="93158"/>
                        <a14:backgroundMark x1="21893" y1="10000" x2="8284" y2="32632"/>
                        <a14:backgroundMark x1="8284" y1="32632" x2="15024" y2="26450"/>
                        <a14:backgroundMark x1="14201" y1="46842" x2="3550" y2="73158"/>
                        <a14:backgroundMark x1="3550" y1="73158" x2="3550" y2="72632"/>
                        <a14:backgroundMark x1="3999" y1="80641" x2="3550" y2="69474"/>
                        <a14:backgroundMark x1="4734" y1="98947" x2="4506" y2="93276"/>
                        <a14:backgroundMark x1="3550" y1="69474" x2="4734" y2="66316"/>
                        <a14:backgroundMark x1="4198" y1="93288" x2="4142" y2="95789"/>
                        <a14:backgroundMark x1="4734" y1="69474" x2="4483" y2="80623"/>
                        <a14:backgroundMark x1="4142" y1="95789" x2="3037" y2="93331"/>
                        <a14:backgroundMark x1="2959" y1="96316" x2="3550" y2="98421"/>
                      </a14:backgroundRemoval>
                    </a14:imgEffect>
                    <a14:imgEffect>
                      <a14:sharpenSoften amount="-25000"/>
                    </a14:imgEffect>
                  </a14:imgLayer>
                </a14:imgProps>
              </a:ext>
            </a:extLst>
          </a:blip>
          <a:stretch>
            <a:fillRect/>
          </a:stretch>
        </p:blipFill>
        <p:spPr>
          <a:xfrm>
            <a:off x="10454640" y="4904755"/>
            <a:ext cx="1737360" cy="1953245"/>
          </a:xfrm>
          <a:prstGeom prst="rect">
            <a:avLst/>
          </a:prstGeom>
        </p:spPr>
      </p:pic>
      <p:cxnSp>
        <p:nvCxnSpPr>
          <p:cNvPr id="11" name="Conector recto de flecha 10">
            <a:extLst>
              <a:ext uri="{FF2B5EF4-FFF2-40B4-BE49-F238E27FC236}">
                <a16:creationId xmlns:a16="http://schemas.microsoft.com/office/drawing/2014/main" id="{07BAACB6-272E-3186-6DCA-B56047462198}"/>
              </a:ext>
            </a:extLst>
          </p:cNvPr>
          <p:cNvCxnSpPr>
            <a:cxnSpLocks/>
          </p:cNvCxnSpPr>
          <p:nvPr/>
        </p:nvCxnSpPr>
        <p:spPr>
          <a:xfrm flipH="1" flipV="1">
            <a:off x="9215120" y="4643120"/>
            <a:ext cx="1818640" cy="117856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2" name="Elipse 11">
            <a:extLst>
              <a:ext uri="{FF2B5EF4-FFF2-40B4-BE49-F238E27FC236}">
                <a16:creationId xmlns:a16="http://schemas.microsoft.com/office/drawing/2014/main" id="{783D65D6-7942-13B9-34F3-E24C7F5644FE}"/>
              </a:ext>
            </a:extLst>
          </p:cNvPr>
          <p:cNvSpPr/>
          <p:nvPr/>
        </p:nvSpPr>
        <p:spPr>
          <a:xfrm>
            <a:off x="11033760" y="5759457"/>
            <a:ext cx="142240" cy="1422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EB8E0A97-25C5-BF0F-3D2C-93FDE13AEEDB}"/>
              </a:ext>
            </a:extLst>
          </p:cNvPr>
          <p:cNvSpPr/>
          <p:nvPr/>
        </p:nvSpPr>
        <p:spPr>
          <a:xfrm>
            <a:off x="9072880" y="4563103"/>
            <a:ext cx="142240" cy="1422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7870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0453D1D-86AA-0D8B-356E-3E661694A76A}"/>
              </a:ext>
            </a:extLst>
          </p:cNvPr>
          <p:cNvSpPr/>
          <p:nvPr/>
        </p:nvSpPr>
        <p:spPr>
          <a:xfrm>
            <a:off x="0" y="1869440"/>
            <a:ext cx="12192000" cy="4013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TextShape 2"/>
          <p:cNvSpPr txBox="1"/>
          <p:nvPr/>
        </p:nvSpPr>
        <p:spPr>
          <a:xfrm>
            <a:off x="533280" y="357120"/>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Pre-processing Overview</a:t>
            </a:r>
          </a:p>
        </p:txBody>
      </p:sp>
      <p:sp>
        <p:nvSpPr>
          <p:cNvPr id="4" name="Flecha: cheurón 3">
            <a:extLst>
              <a:ext uri="{FF2B5EF4-FFF2-40B4-BE49-F238E27FC236}">
                <a16:creationId xmlns:a16="http://schemas.microsoft.com/office/drawing/2014/main" id="{24E819C9-F693-EE17-2526-19D800D8F94F}"/>
              </a:ext>
            </a:extLst>
          </p:cNvPr>
          <p:cNvSpPr/>
          <p:nvPr/>
        </p:nvSpPr>
        <p:spPr>
          <a:xfrm>
            <a:off x="949960" y="3014077"/>
            <a:ext cx="2255520" cy="1320800"/>
          </a:xfrm>
          <a:prstGeom prst="chevron">
            <a:avLst>
              <a:gd name="adj" fmla="val 39231"/>
            </a:avLst>
          </a:prstGeom>
          <a:solidFill>
            <a:schemeClr val="accent1">
              <a:lumMod val="40000"/>
              <a:lumOff val="60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9" name="Flecha: cheurón 8">
            <a:extLst>
              <a:ext uri="{FF2B5EF4-FFF2-40B4-BE49-F238E27FC236}">
                <a16:creationId xmlns:a16="http://schemas.microsoft.com/office/drawing/2014/main" id="{811C5D73-D2D6-7E21-842A-07051817C5A9}"/>
              </a:ext>
            </a:extLst>
          </p:cNvPr>
          <p:cNvSpPr/>
          <p:nvPr/>
        </p:nvSpPr>
        <p:spPr>
          <a:xfrm>
            <a:off x="9174480" y="2973437"/>
            <a:ext cx="2255520" cy="1320800"/>
          </a:xfrm>
          <a:prstGeom prst="chevron">
            <a:avLst>
              <a:gd name="adj" fmla="val 39231"/>
            </a:avLst>
          </a:prstGeom>
          <a:solidFill>
            <a:schemeClr val="accent1">
              <a:lumMod val="75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0" name="Flecha: cheurón 9">
            <a:extLst>
              <a:ext uri="{FF2B5EF4-FFF2-40B4-BE49-F238E27FC236}">
                <a16:creationId xmlns:a16="http://schemas.microsoft.com/office/drawing/2014/main" id="{AE53FE87-3976-C732-0C5D-CE93D32677C9}"/>
              </a:ext>
            </a:extLst>
          </p:cNvPr>
          <p:cNvSpPr/>
          <p:nvPr/>
        </p:nvSpPr>
        <p:spPr>
          <a:xfrm>
            <a:off x="6373825" y="2988677"/>
            <a:ext cx="2255520" cy="1320800"/>
          </a:xfrm>
          <a:prstGeom prst="chevron">
            <a:avLst>
              <a:gd name="adj" fmla="val 39231"/>
            </a:avLst>
          </a:prstGeom>
          <a:solidFill>
            <a:schemeClr val="accent1"/>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1" name="Flecha: cheurón 10">
            <a:extLst>
              <a:ext uri="{FF2B5EF4-FFF2-40B4-BE49-F238E27FC236}">
                <a16:creationId xmlns:a16="http://schemas.microsoft.com/office/drawing/2014/main" id="{401A45BA-7252-E0A3-C634-9B06D169202D}"/>
              </a:ext>
            </a:extLst>
          </p:cNvPr>
          <p:cNvSpPr/>
          <p:nvPr/>
        </p:nvSpPr>
        <p:spPr>
          <a:xfrm>
            <a:off x="3573170" y="3014077"/>
            <a:ext cx="2255520" cy="1320800"/>
          </a:xfrm>
          <a:prstGeom prst="chevron">
            <a:avLst>
              <a:gd name="adj" fmla="val 39231"/>
            </a:avLst>
          </a:prstGeom>
          <a:solidFill>
            <a:schemeClr val="accent1">
              <a:lumMod val="60000"/>
              <a:lumOff val="40000"/>
            </a:schemeClr>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sz="900" dirty="0">
              <a:solidFill>
                <a:schemeClr val="tx1"/>
              </a:solidFill>
            </a:endParaRPr>
          </a:p>
        </p:txBody>
      </p:sp>
      <p:sp>
        <p:nvSpPr>
          <p:cNvPr id="13" name="CuadroTexto 12">
            <a:extLst>
              <a:ext uri="{FF2B5EF4-FFF2-40B4-BE49-F238E27FC236}">
                <a16:creationId xmlns:a16="http://schemas.microsoft.com/office/drawing/2014/main" id="{28FB0D08-8D4D-704C-D0F0-412AAC22B884}"/>
              </a:ext>
            </a:extLst>
          </p:cNvPr>
          <p:cNvSpPr txBox="1"/>
          <p:nvPr/>
        </p:nvSpPr>
        <p:spPr>
          <a:xfrm>
            <a:off x="151066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Segmentation</a:t>
            </a:r>
            <a:endParaRPr lang="es-ES" sz="1600" b="1" dirty="0"/>
          </a:p>
        </p:txBody>
      </p:sp>
      <p:sp>
        <p:nvSpPr>
          <p:cNvPr id="14" name="CuadroTexto 13">
            <a:extLst>
              <a:ext uri="{FF2B5EF4-FFF2-40B4-BE49-F238E27FC236}">
                <a16:creationId xmlns:a16="http://schemas.microsoft.com/office/drawing/2014/main" id="{43E3AABC-0AF7-44E4-36D4-AAB7009DE9E4}"/>
              </a:ext>
            </a:extLst>
          </p:cNvPr>
          <p:cNvSpPr txBox="1"/>
          <p:nvPr/>
        </p:nvSpPr>
        <p:spPr>
          <a:xfrm>
            <a:off x="986218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Smoothing</a:t>
            </a:r>
            <a:endParaRPr lang="es-ES" sz="1600" b="1" dirty="0"/>
          </a:p>
        </p:txBody>
      </p:sp>
      <p:sp>
        <p:nvSpPr>
          <p:cNvPr id="15" name="CuadroTexto 14">
            <a:extLst>
              <a:ext uri="{FF2B5EF4-FFF2-40B4-BE49-F238E27FC236}">
                <a16:creationId xmlns:a16="http://schemas.microsoft.com/office/drawing/2014/main" id="{982070A6-3649-7BF0-964C-0B7CA32913B1}"/>
              </a:ext>
            </a:extLst>
          </p:cNvPr>
          <p:cNvSpPr txBox="1"/>
          <p:nvPr/>
        </p:nvSpPr>
        <p:spPr>
          <a:xfrm>
            <a:off x="7058355"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Modulation</a:t>
            </a:r>
            <a:endParaRPr lang="es-ES" sz="1600" b="1" dirty="0"/>
          </a:p>
        </p:txBody>
      </p:sp>
      <p:sp>
        <p:nvSpPr>
          <p:cNvPr id="8" name="CuadroTexto 7">
            <a:extLst>
              <a:ext uri="{FF2B5EF4-FFF2-40B4-BE49-F238E27FC236}">
                <a16:creationId xmlns:a16="http://schemas.microsoft.com/office/drawing/2014/main" id="{7A36418E-AEDD-F6B8-A2EB-5A441BE374DA}"/>
              </a:ext>
            </a:extLst>
          </p:cNvPr>
          <p:cNvSpPr txBox="1"/>
          <p:nvPr/>
        </p:nvSpPr>
        <p:spPr>
          <a:xfrm>
            <a:off x="4155440" y="3479800"/>
            <a:ext cx="1818640" cy="338554"/>
          </a:xfrm>
          <a:prstGeom prst="rect">
            <a:avLst/>
          </a:prstGeom>
          <a:noFill/>
        </p:spPr>
        <p:txBody>
          <a:bodyPr wrap="square" rtlCol="0">
            <a:spAutoFit/>
          </a:bodyPr>
          <a:lstStyle/>
          <a:p>
            <a:r>
              <a:rPr lang="en-US" sz="1600" b="1" spc="-1" dirty="0">
                <a:solidFill>
                  <a:srgbClr val="000000"/>
                </a:solidFill>
                <a:uFill>
                  <a:solidFill>
                    <a:srgbClr val="FFFFFF"/>
                  </a:solidFill>
                </a:uFill>
                <a:latin typeface="Arial"/>
              </a:rPr>
              <a:t>Normalization</a:t>
            </a:r>
            <a:endParaRPr lang="es-ES" sz="1600" b="1" dirty="0"/>
          </a:p>
        </p:txBody>
      </p:sp>
    </p:spTree>
    <p:extLst>
      <p:ext uri="{BB962C8B-B14F-4D97-AF65-F5344CB8AC3E}">
        <p14:creationId xmlns:p14="http://schemas.microsoft.com/office/powerpoint/2010/main" val="10534274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406780" y="1491498"/>
            <a:ext cx="11237760" cy="1827899"/>
          </a:xfrm>
          <a:prstGeom prst="rect">
            <a:avLst/>
          </a:prstGeom>
          <a:noFill/>
          <a:ln>
            <a:noFill/>
          </a:ln>
        </p:spPr>
        <p:txBody>
          <a:bodyPr/>
          <a:lstStyle/>
          <a:p>
            <a:pPr defTabSz="1219170">
              <a:spcBef>
                <a:spcPts val="1001"/>
              </a:spcBef>
            </a:pPr>
            <a:endParaRPr lang="en-US" sz="2400" spc="-1" dirty="0">
              <a:solidFill>
                <a:srgbClr val="000000"/>
              </a:solidFill>
              <a:uFill>
                <a:solidFill>
                  <a:srgbClr val="FFFFFF"/>
                </a:solidFill>
              </a:uFill>
              <a:latin typeface="Arial"/>
            </a:endParaRPr>
          </a:p>
        </p:txBody>
      </p:sp>
      <p:sp>
        <p:nvSpPr>
          <p:cNvPr id="93" name="TextShape 2"/>
          <p:cNvSpPr txBox="1"/>
          <p:nvPr/>
        </p:nvSpPr>
        <p:spPr>
          <a:xfrm>
            <a:off x="533280" y="365868"/>
            <a:ext cx="7318080" cy="390240"/>
          </a:xfrm>
          <a:prstGeom prst="rect">
            <a:avLst/>
          </a:prstGeom>
          <a:noFill/>
          <a:ln>
            <a:noFill/>
          </a:ln>
        </p:spPr>
        <p:txBody>
          <a:bodyPr lIns="0" tIns="0" rIns="0" bIns="0"/>
          <a:lstStyle/>
          <a:p>
            <a:pPr defTabSz="1219170">
              <a:lnSpc>
                <a:spcPct val="80000"/>
              </a:lnSpc>
              <a:spcBef>
                <a:spcPts val="1001"/>
              </a:spcBef>
            </a:pPr>
            <a:r>
              <a:rPr lang="en-US" sz="3600" b="1" spc="-1" dirty="0">
                <a:solidFill>
                  <a:srgbClr val="000000"/>
                </a:solidFill>
                <a:uFill>
                  <a:solidFill>
                    <a:srgbClr val="FFFFFF"/>
                  </a:solidFill>
                </a:uFill>
                <a:latin typeface="Arial"/>
                <a:ea typeface="Arial"/>
              </a:rPr>
              <a:t>Spatial Normalization</a:t>
            </a:r>
            <a:endParaRPr lang="en-US" sz="3600" b="1" spc="-1" dirty="0">
              <a:solidFill>
                <a:srgbClr val="000000"/>
              </a:solidFill>
              <a:uFill>
                <a:solidFill>
                  <a:srgbClr val="FFFFFF"/>
                </a:solidFill>
              </a:uFill>
              <a:latin typeface="Arial"/>
            </a:endParaRPr>
          </a:p>
        </p:txBody>
      </p:sp>
      <p:sp>
        <p:nvSpPr>
          <p:cNvPr id="6" name="CuadroTexto 5">
            <a:extLst>
              <a:ext uri="{FF2B5EF4-FFF2-40B4-BE49-F238E27FC236}">
                <a16:creationId xmlns:a16="http://schemas.microsoft.com/office/drawing/2014/main" id="{A0009DEA-4AD2-986C-1042-00EE20B9F6D1}"/>
              </a:ext>
            </a:extLst>
          </p:cNvPr>
          <p:cNvSpPr txBox="1"/>
          <p:nvPr/>
        </p:nvSpPr>
        <p:spPr>
          <a:xfrm>
            <a:off x="406780" y="1491498"/>
            <a:ext cx="11553572" cy="4755725"/>
          </a:xfrm>
          <a:prstGeom prst="rect">
            <a:avLst/>
          </a:prstGeom>
          <a:noFill/>
        </p:spPr>
        <p:txBody>
          <a:bodyPr wrap="square" rtlCol="0">
            <a:spAutoFit/>
          </a:bodyPr>
          <a:lstStyle/>
          <a:p>
            <a:pPr>
              <a:lnSpc>
                <a:spcPct val="107000"/>
              </a:lnSpc>
              <a:spcAft>
                <a:spcPts val="800"/>
              </a:spcAft>
            </a:pPr>
            <a:r>
              <a:rPr lang="en-US" dirty="0">
                <a:effectLst/>
                <a:ea typeface="Calibri" panose="020F0502020204030204" pitchFamily="34" charset="0"/>
                <a:cs typeface="Times New Roman" panose="02020603050405020304" pitchFamily="18" charset="0"/>
              </a:rPr>
              <a:t>Normalization allows one to stretch, squeeze and warp each brain so that it is the same as some standard brain. </a:t>
            </a:r>
            <a:endParaRPr lang="en-US" kern="100" dirty="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en-US" kern="100" dirty="0">
                <a:ea typeface="Calibri" panose="020F0502020204030204" pitchFamily="34" charset="0"/>
                <a:cs typeface="Times New Roman" panose="02020603050405020304" pitchFamily="18" charset="0"/>
              </a:rPr>
              <a:t>Linear transformation</a:t>
            </a:r>
          </a:p>
          <a:p>
            <a:pPr marL="285750" indent="-285750">
              <a:lnSpc>
                <a:spcPct val="107000"/>
              </a:lnSpc>
              <a:spcAft>
                <a:spcPts val="800"/>
              </a:spcAft>
              <a:buFontTx/>
              <a:buChar char="-"/>
            </a:pPr>
            <a:r>
              <a:rPr lang="en-US" kern="100" dirty="0">
                <a:effectLst/>
                <a:ea typeface="Calibri" panose="020F0502020204030204" pitchFamily="34" charset="0"/>
                <a:cs typeface="Times New Roman" panose="02020603050405020304" pitchFamily="18" charset="0"/>
              </a:rPr>
              <a:t>Nonlinear transformation</a:t>
            </a:r>
            <a:endParaRPr lang="en-US" kern="100" dirty="0">
              <a:ea typeface="Calibri" panose="020F0502020204030204" pitchFamily="34" charset="0"/>
              <a:cs typeface="Times New Roman" panose="02020603050405020304" pitchFamily="18" charset="0"/>
            </a:endParaRPr>
          </a:p>
          <a:p>
            <a:pPr>
              <a:lnSpc>
                <a:spcPct val="107000"/>
              </a:lnSpc>
              <a:spcAft>
                <a:spcPts val="800"/>
              </a:spcAft>
            </a:pPr>
            <a:endParaRPr lang="en-US"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US" b="1" kern="100" dirty="0">
                <a:effectLst/>
                <a:ea typeface="Calibri" panose="020F0502020204030204" pitchFamily="34" charset="0"/>
                <a:cs typeface="Times New Roman" panose="02020603050405020304" pitchFamily="18" charset="0"/>
              </a:rPr>
              <a:t>Pros:</a:t>
            </a:r>
          </a:p>
          <a:p>
            <a:pPr>
              <a:lnSpc>
                <a:spcPct val="107000"/>
              </a:lnSpc>
              <a:spcAft>
                <a:spcPts val="800"/>
              </a:spcAft>
            </a:pPr>
            <a:r>
              <a:rPr lang="en-US" kern="100" dirty="0">
                <a:effectLst/>
                <a:ea typeface="Calibri" panose="020F0502020204030204" pitchFamily="34" charset="0"/>
                <a:cs typeface="Times New Roman" panose="02020603050405020304" pitchFamily="18" charset="0"/>
              </a:rPr>
              <a:t>1. Consistent interpretation of spatial locations</a:t>
            </a:r>
          </a:p>
          <a:p>
            <a:pPr>
              <a:lnSpc>
                <a:spcPct val="107000"/>
              </a:lnSpc>
              <a:spcAft>
                <a:spcPts val="800"/>
              </a:spcAft>
            </a:pPr>
            <a:r>
              <a:rPr lang="en-US" kern="100" dirty="0">
                <a:effectLst/>
                <a:ea typeface="Calibri" panose="020F0502020204030204" pitchFamily="34" charset="0"/>
                <a:cs typeface="Times New Roman" panose="02020603050405020304" pitchFamily="18" charset="0"/>
              </a:rPr>
              <a:t>2. Generalization to a larger population</a:t>
            </a:r>
          </a:p>
          <a:p>
            <a:pPr>
              <a:lnSpc>
                <a:spcPct val="107000"/>
              </a:lnSpc>
              <a:spcAft>
                <a:spcPts val="800"/>
              </a:spcAft>
            </a:pPr>
            <a:r>
              <a:rPr lang="en-US" kern="100" dirty="0">
                <a:effectLst/>
                <a:ea typeface="Calibri" panose="020F0502020204030204" pitchFamily="34" charset="0"/>
                <a:cs typeface="Times New Roman" panose="02020603050405020304" pitchFamily="18" charset="0"/>
              </a:rPr>
              <a:t>3. Comparison across studies</a:t>
            </a:r>
          </a:p>
          <a:p>
            <a:pPr>
              <a:lnSpc>
                <a:spcPct val="107000"/>
              </a:lnSpc>
              <a:spcAft>
                <a:spcPts val="800"/>
              </a:spcAft>
            </a:pPr>
            <a:r>
              <a:rPr lang="en-US" kern="100" dirty="0">
                <a:effectLst/>
                <a:ea typeface="Calibri" panose="020F0502020204030204" pitchFamily="34" charset="0"/>
                <a:cs typeface="Times New Roman" panose="02020603050405020304" pitchFamily="18" charset="0"/>
              </a:rPr>
              <a:t>4. Averaging across subjects</a:t>
            </a:r>
          </a:p>
          <a:p>
            <a:pPr>
              <a:lnSpc>
                <a:spcPct val="107000"/>
              </a:lnSpc>
              <a:spcAft>
                <a:spcPts val="800"/>
              </a:spcAft>
            </a:pPr>
            <a:endParaRPr lang="es-ES"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US" b="1" kern="100" dirty="0">
                <a:effectLst/>
                <a:ea typeface="Calibri" panose="020F0502020204030204" pitchFamily="34" charset="0"/>
                <a:cs typeface="Times New Roman" panose="02020603050405020304" pitchFamily="18" charset="0"/>
              </a:rPr>
              <a:t>Cons</a:t>
            </a:r>
            <a:r>
              <a:rPr lang="en-US" kern="100" dirty="0">
                <a:effectLst/>
                <a:ea typeface="Calibri" panose="020F0502020204030204" pitchFamily="34" charset="0"/>
                <a:cs typeface="Times New Roman" panose="02020603050405020304" pitchFamily="18" charset="0"/>
              </a:rPr>
              <a:t>: </a:t>
            </a:r>
          </a:p>
          <a:p>
            <a:pPr marL="285750" indent="-285750">
              <a:lnSpc>
                <a:spcPct val="107000"/>
              </a:lnSpc>
              <a:spcAft>
                <a:spcPts val="800"/>
              </a:spcAft>
              <a:buFontTx/>
              <a:buChar char="-"/>
            </a:pPr>
            <a:r>
              <a:rPr lang="en-US" kern="100" dirty="0">
                <a:effectLst/>
                <a:ea typeface="Calibri" panose="020F0502020204030204" pitchFamily="34" charset="0"/>
                <a:cs typeface="Times New Roman" panose="02020603050405020304" pitchFamily="18" charset="0"/>
              </a:rPr>
              <a:t>Reduces spatial resolutions and introduces potential errors</a:t>
            </a:r>
            <a:endParaRPr lang="es-ES" kern="100" dirty="0">
              <a:effectLst/>
              <a:ea typeface="Calibri" panose="020F0502020204030204" pitchFamily="34" charset="0"/>
              <a:cs typeface="Times New Roman" panose="02020603050405020304" pitchFamily="18" charset="0"/>
            </a:endParaRPr>
          </a:p>
        </p:txBody>
      </p:sp>
      <p:sp>
        <p:nvSpPr>
          <p:cNvPr id="3" name="Flecha: hacia abajo 2">
            <a:extLst>
              <a:ext uri="{FF2B5EF4-FFF2-40B4-BE49-F238E27FC236}">
                <a16:creationId xmlns:a16="http://schemas.microsoft.com/office/drawing/2014/main" id="{B403323F-CA2F-501A-8E54-82A629A94BF2}"/>
              </a:ext>
            </a:extLst>
          </p:cNvPr>
          <p:cNvSpPr/>
          <p:nvPr/>
        </p:nvSpPr>
        <p:spPr>
          <a:xfrm>
            <a:off x="10755308" y="1926366"/>
            <a:ext cx="270933" cy="745066"/>
          </a:xfrm>
          <a:prstGeom prst="downArrow">
            <a:avLst>
              <a:gd name="adj1" fmla="val 32543"/>
              <a:gd name="adj2" fmla="val 790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B462745-2ADC-8247-A52A-911AC46D6D38}"/>
              </a:ext>
            </a:extLst>
          </p:cNvPr>
          <p:cNvSpPr txBox="1"/>
          <p:nvPr/>
        </p:nvSpPr>
        <p:spPr>
          <a:xfrm>
            <a:off x="9931610" y="2736968"/>
            <a:ext cx="1918328" cy="369332"/>
          </a:xfrm>
          <a:prstGeom prst="rect">
            <a:avLst/>
          </a:prstGeom>
          <a:noFill/>
        </p:spPr>
        <p:txBody>
          <a:bodyPr wrap="square" rtlCol="0">
            <a:spAutoFit/>
          </a:bodyPr>
          <a:lstStyle/>
          <a:p>
            <a:r>
              <a:rPr lang="es-ES" b="1" dirty="0" err="1"/>
              <a:t>e.g</a:t>
            </a:r>
            <a:r>
              <a:rPr lang="es-ES" b="1" dirty="0"/>
              <a:t> MNI SPACE</a:t>
            </a:r>
          </a:p>
        </p:txBody>
      </p:sp>
    </p:spTree>
    <p:extLst>
      <p:ext uri="{BB962C8B-B14F-4D97-AF65-F5344CB8AC3E}">
        <p14:creationId xmlns:p14="http://schemas.microsoft.com/office/powerpoint/2010/main" val="18892075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B2FABB-45EC-440E-B647-8CA57BA45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746342-5E84-430E-9251-61001F208E7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0E8B3377-22F1-4153-96F0-CC2E4BE41C5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{35A9BDC1-79AE-4801-81C1-2EEE505E290C}tf67061901_win32</Template>
  <TotalTime>1988</TotalTime>
  <Words>2791</Words>
  <Application>Microsoft Office PowerPoint</Application>
  <PresentationFormat>Panorámica</PresentationFormat>
  <Paragraphs>246</Paragraphs>
  <Slides>28</Slides>
  <Notes>24</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28</vt:i4>
      </vt:variant>
    </vt:vector>
  </HeadingPairs>
  <TitlesOfParts>
    <vt:vector size="36" baseType="lpstr">
      <vt:lpstr>Arial</vt:lpstr>
      <vt:lpstr>Calibri</vt:lpstr>
      <vt:lpstr>Roboto</vt:lpstr>
      <vt:lpstr>Symbol</vt:lpstr>
      <vt:lpstr>Times New Roman</vt:lpstr>
      <vt:lpstr>Wingdings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Pre-processing tutorial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alicia romero garcia</dc:creator>
  <cp:lastModifiedBy>alicia romero garcia</cp:lastModifiedBy>
  <cp:revision>1</cp:revision>
  <dcterms:created xsi:type="dcterms:W3CDTF">2023-05-21T17:07:15Z</dcterms:created>
  <dcterms:modified xsi:type="dcterms:W3CDTF">2023-05-25T15:27:29Z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