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1" autoAdjust="0"/>
    <p:restoredTop sz="79273" autoAdjust="0"/>
  </p:normalViewPr>
  <p:slideViewPr>
    <p:cSldViewPr>
      <p:cViewPr varScale="1">
        <p:scale>
          <a:sx n="58" d="100"/>
          <a:sy n="58" d="100"/>
        </p:scale>
        <p:origin x="5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5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6.emf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90.jpeg"/><Relationship Id="rId10" Type="http://schemas.openxmlformats.org/officeDocument/2006/relationships/image" Target="../media/image91.jpeg"/><Relationship Id="rId4" Type="http://schemas.openxmlformats.org/officeDocument/2006/relationships/image" Target="../media/image89.jpeg"/><Relationship Id="rId9" Type="http://schemas.openxmlformats.org/officeDocument/2006/relationships/image" Target="../media/image8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 smtClean="0"/>
              <a:t>The General Linear Model</a:t>
            </a:r>
            <a:endParaRPr lang="en-US" sz="4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Nadège Corbin</a:t>
            </a:r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Trust Centre for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BOLD </a:t>
            </a:r>
            <a:r>
              <a:rPr lang="en-GB" sz="2400" dirty="0">
                <a:latin typeface="Arial Unicode MS" pitchFamily="34" charset="-128"/>
              </a:rPr>
              <a:t>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8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1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2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3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04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05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</a:t>
              </a:r>
              <a:r>
                <a:rPr lang="en-GB" sz="2400" dirty="0" smtClean="0">
                  <a:latin typeface="Arial" pitchFamily="34" charset="0"/>
                </a:rPr>
                <a:t>)+white noise </a:t>
              </a:r>
              <a:r>
                <a:rPr lang="en-GB" sz="2400" dirty="0">
                  <a:latin typeface="Arial" pitchFamily="34" charset="0"/>
                </a:rPr>
                <a:t>model may not be </a:t>
              </a:r>
              <a:r>
                <a:rPr lang="en-GB" sz="2400" dirty="0" smtClean="0">
                  <a:latin typeface="Arial" pitchFamily="34" charset="0"/>
                </a:rPr>
                <a:t>enough </a:t>
              </a:r>
              <a:r>
                <a:rPr lang="en-GB" sz="2400" dirty="0">
                  <a:latin typeface="Arial" pitchFamily="34" charset="0"/>
                </a:rPr>
                <a:t>for short TR (&lt;1.5 s</a:t>
              </a:r>
              <a:r>
                <a:rPr lang="en-GB" sz="2400" dirty="0" smtClean="0">
                  <a:latin typeface="Arial" pitchFamily="34" charset="0"/>
                </a:rPr>
                <a:t>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 …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flexibility of the </a:t>
              </a:r>
              <a:r>
                <a:rPr lang="en-GB" dirty="0" err="1" smtClean="0"/>
                <a:t>ReML</a:t>
              </a:r>
              <a:r>
                <a:rPr lang="en-GB" dirty="0" smtClean="0"/>
                <a:t> enables the use of any number of components of any shape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 smtClean="0"/>
              <a:t>Mass univariate approach.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Hemodynamic Response Function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High pass filtering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2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 smtClean="0"/>
                  <a:t>=</a:t>
                </a:r>
                <a:endParaRPr lang="en-GB" sz="24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1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2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3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7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5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1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2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3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4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5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6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5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6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7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28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 smtClean="0">
                      <a:latin typeface="Arial Unicode MS" pitchFamily="34" charset="-128"/>
                    </a:rPr>
                    <a:t>Ordinary least squares estimation (OLS) (assuming i.i.d. error):</a:t>
                  </a: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29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2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3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4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5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6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33737</TotalTime>
  <Words>753</Words>
  <Application>Microsoft Office PowerPoint</Application>
  <PresentationFormat>On-screen Show (4:3)</PresentationFormat>
  <Paragraphs>228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Nadège</cp:lastModifiedBy>
  <cp:revision>201</cp:revision>
  <cp:lastPrinted>1601-01-01T00:00:00Z</cp:lastPrinted>
  <dcterms:created xsi:type="dcterms:W3CDTF">1601-01-01T00:00:00Z</dcterms:created>
  <dcterms:modified xsi:type="dcterms:W3CDTF">2017-10-10T20:43:11Z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