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71" r:id="rId5"/>
    <p:sldId id="277" r:id="rId6"/>
    <p:sldId id="263" r:id="rId7"/>
    <p:sldId id="270" r:id="rId8"/>
    <p:sldId id="272" r:id="rId9"/>
    <p:sldId id="275" r:id="rId10"/>
    <p:sldId id="278" r:id="rId11"/>
    <p:sldId id="261" r:id="rId12"/>
    <p:sldId id="276" r:id="rId13"/>
    <p:sldId id="262" r:id="rId14"/>
    <p:sldId id="264" r:id="rId15"/>
    <p:sldId id="265" r:id="rId16"/>
    <p:sldId id="266" r:id="rId17"/>
    <p:sldId id="258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00" autoAdjust="0"/>
    <p:restoredTop sz="94184" autoAdjust="0"/>
  </p:normalViewPr>
  <p:slideViewPr>
    <p:cSldViewPr snapToGrid="0">
      <p:cViewPr varScale="1">
        <p:scale>
          <a:sx n="150" d="100"/>
          <a:sy n="150" d="100"/>
        </p:scale>
        <p:origin x="192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89049-0288-4BC0-902F-A702EDBDF70C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9BEBA-79B9-44F5-B530-F0BF0DD4F3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00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DCM in essence is a way to ask what is the</a:t>
            </a:r>
            <a:r>
              <a:rPr lang="en-GB" baseline="0" dirty="0" smtClean="0"/>
              <a:t> best </a:t>
            </a:r>
          </a:p>
          <a:p>
            <a:r>
              <a:rPr lang="en-GB" baseline="0" dirty="0" smtClean="0"/>
              <a:t>Assess performance of one model over another</a:t>
            </a:r>
          </a:p>
          <a:p>
            <a:r>
              <a:rPr lang="en-GB" baseline="0" dirty="0" smtClean="0"/>
              <a:t>What parameter? – connections? Intrinsic or extrinsic?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BEBA-79B9-44F5-B530-F0BF0DD4F3E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13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 this demonstration we will be using</a:t>
            </a:r>
            <a:r>
              <a:rPr lang="en-GB" baseline="0" dirty="0" smtClean="0"/>
              <a:t> a dataset that has been made openly available on the web</a:t>
            </a:r>
            <a:endParaRPr lang="en-GB" dirty="0" smtClean="0"/>
          </a:p>
          <a:p>
            <a:r>
              <a:rPr lang="en-GB" dirty="0" smtClean="0"/>
              <a:t>Multimodal data-set</a:t>
            </a:r>
            <a:r>
              <a:rPr lang="en-GB" baseline="0" dirty="0" smtClean="0"/>
              <a:t> (MEG/EEG) and we investigate event related potentials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BEBA-79B9-44F5-B530-F0BF0DD4F3E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76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Hierichical</a:t>
            </a:r>
            <a:r>
              <a:rPr lang="en-GB" dirty="0" smtClean="0"/>
              <a:t> model</a:t>
            </a:r>
            <a:r>
              <a:rPr lang="en-GB" baseline="0" dirty="0" smtClean="0"/>
              <a:t> of cortical regions, </a:t>
            </a:r>
          </a:p>
          <a:p>
            <a:r>
              <a:rPr lang="en-GB" baseline="0" dirty="0" smtClean="0"/>
              <a:t>Fusiform face area</a:t>
            </a:r>
          </a:p>
          <a:p>
            <a:r>
              <a:rPr lang="en-GB" baseline="0" dirty="0" smtClean="0"/>
              <a:t>Occipital face area</a:t>
            </a:r>
          </a:p>
          <a:p>
            <a:r>
              <a:rPr lang="en-GB" baseline="0" dirty="0" smtClean="0"/>
              <a:t>Superior temporal sulcus</a:t>
            </a:r>
          </a:p>
          <a:p>
            <a:r>
              <a:rPr lang="en-GB" baseline="0" dirty="0" smtClean="0"/>
              <a:t>What are the significance of forwards and backwards projections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BEBA-79B9-44F5-B530-F0BF0DD4F3E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351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 I want to specify</a:t>
            </a:r>
            <a:r>
              <a:rPr lang="en-GB" baseline="0" dirty="0" smtClean="0"/>
              <a:t> a link from </a:t>
            </a:r>
            <a:r>
              <a:rPr lang="en-GB" baseline="0" dirty="0" err="1" smtClean="0"/>
              <a:t>rOFA</a:t>
            </a:r>
            <a:r>
              <a:rPr lang="en-GB" baseline="0" dirty="0" smtClean="0"/>
              <a:t> to </a:t>
            </a:r>
            <a:r>
              <a:rPr lang="en-GB" baseline="0" dirty="0" err="1" smtClean="0"/>
              <a:t>rFFA</a:t>
            </a:r>
            <a:r>
              <a:rPr lang="en-GB" baseline="0" dirty="0" smtClean="0"/>
              <a:t> – this is a forward connection</a:t>
            </a:r>
          </a:p>
          <a:p>
            <a:r>
              <a:rPr lang="en-GB" baseline="0" dirty="0" smtClean="0"/>
              <a:t>From the 1</a:t>
            </a:r>
            <a:r>
              <a:rPr lang="en-GB" baseline="30000" dirty="0" smtClean="0"/>
              <a:t>st</a:t>
            </a:r>
            <a:r>
              <a:rPr lang="en-GB" baseline="0" dirty="0" smtClean="0"/>
              <a:t> column to the 3</a:t>
            </a:r>
            <a:r>
              <a:rPr lang="en-GB" baseline="30000" dirty="0" smtClean="0"/>
              <a:t>rd</a:t>
            </a:r>
            <a:r>
              <a:rPr lang="en-GB" baseline="0" dirty="0" smtClean="0"/>
              <a:t> row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BEBA-79B9-44F5-B530-F0BF0DD4F3E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990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Visual</a:t>
            </a:r>
            <a:r>
              <a:rPr lang="en-GB" baseline="0" dirty="0" smtClean="0"/>
              <a:t>ly inspect the actual (data) ERPs and those predicted from model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BEBA-79B9-44F5-B530-F0BF0DD4F3E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722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491B-425C-4174-932A-68680E59BAF9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B462-8A79-4A29-8461-94A781FFD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42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491B-425C-4174-932A-68680E59BAF9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B462-8A79-4A29-8461-94A781FFD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38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491B-425C-4174-932A-68680E59BAF9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B462-8A79-4A29-8461-94A781FFD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90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491B-425C-4174-932A-68680E59BAF9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B462-8A79-4A29-8461-94A781FFD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1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491B-425C-4174-932A-68680E59BAF9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B462-8A79-4A29-8461-94A781FFD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41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491B-425C-4174-932A-68680E59BAF9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B462-8A79-4A29-8461-94A781FFD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491B-425C-4174-932A-68680E59BAF9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B462-8A79-4A29-8461-94A781FFD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83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491B-425C-4174-932A-68680E59BAF9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B462-8A79-4A29-8461-94A781FFD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66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491B-425C-4174-932A-68680E59BAF9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B462-8A79-4A29-8461-94A781FFD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36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491B-425C-4174-932A-68680E59BAF9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B462-8A79-4A29-8461-94A781FFD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62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491B-425C-4174-932A-68680E59BAF9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B462-8A79-4A29-8461-94A781FFD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77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3491B-425C-4174-932A-68680E59BAF9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CB462-8A79-4A29-8461-94A781FFD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04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159" y="104444"/>
            <a:ext cx="3898537" cy="3888489"/>
          </a:xfrm>
          <a:prstGeom prst="rect">
            <a:avLst/>
          </a:prstGeom>
        </p:spPr>
      </p:pic>
      <p:pic>
        <p:nvPicPr>
          <p:cNvPr id="1026" name="Picture 2" descr="Image result for connectiv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38" y="2194059"/>
            <a:ext cx="7002162" cy="466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455" y="488096"/>
            <a:ext cx="7141030" cy="2993813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/>
              <a:t>D</a:t>
            </a:r>
            <a:r>
              <a:rPr lang="en-GB" b="1" dirty="0" smtClean="0"/>
              <a:t>CM Demo – </a:t>
            </a:r>
            <a:br>
              <a:rPr lang="en-GB" b="1" dirty="0" smtClean="0"/>
            </a:br>
            <a:r>
              <a:rPr lang="en-GB" dirty="0" smtClean="0"/>
              <a:t>Model Specification, Inversion and 2</a:t>
            </a:r>
            <a:r>
              <a:rPr lang="en-GB" baseline="30000" dirty="0" smtClean="0"/>
              <a:t>nd</a:t>
            </a:r>
            <a:r>
              <a:rPr lang="en-GB" dirty="0" smtClean="0"/>
              <a:t> Level Inference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627" y="4192441"/>
            <a:ext cx="5123544" cy="1326234"/>
          </a:xfrm>
        </p:spPr>
        <p:txBody>
          <a:bodyPr/>
          <a:lstStyle/>
          <a:p>
            <a:pPr algn="l"/>
            <a:r>
              <a:rPr lang="en-GB" i="1" dirty="0" smtClean="0"/>
              <a:t>Richard Rosch and Tim West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10213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26776" y="1917231"/>
            <a:ext cx="4365812" cy="42146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850516" y="3671143"/>
            <a:ext cx="1600" cy="8709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2825535" y="3671143"/>
            <a:ext cx="1600" cy="8709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>
            <a:off x="7785224" y="80242"/>
            <a:ext cx="1792804" cy="4616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Averaging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177554" y="80242"/>
            <a:ext cx="3581640" cy="4616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Selection /  Comparison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163341" y="80242"/>
            <a:ext cx="2014212" cy="4616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Reduction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04674" y="80242"/>
            <a:ext cx="1835334" cy="4616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Inversion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2234" y="603711"/>
            <a:ext cx="617058" cy="1096994"/>
            <a:chOff x="412234" y="260767"/>
            <a:chExt cx="617058" cy="1096994"/>
          </a:xfrm>
        </p:grpSpPr>
        <p:sp>
          <p:nvSpPr>
            <p:cNvPr id="10" name="Oval 9"/>
            <p:cNvSpPr/>
            <p:nvPr/>
          </p:nvSpPr>
          <p:spPr>
            <a:xfrm flipH="1">
              <a:off x="412234" y="260767"/>
              <a:ext cx="68562" cy="68562"/>
            </a:xfrm>
            <a:prstGeom prst="ellipse">
              <a:avLst/>
            </a:prstGeom>
            <a:no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flipH="1">
              <a:off x="412234" y="329329"/>
              <a:ext cx="68562" cy="68562"/>
            </a:xfrm>
            <a:prstGeom prst="ellipse">
              <a:avLst/>
            </a:prstGeom>
            <a:no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flipH="1">
              <a:off x="412234" y="397891"/>
              <a:ext cx="68562" cy="68562"/>
            </a:xfrm>
            <a:prstGeom prst="ellipse">
              <a:avLst/>
            </a:prstGeom>
            <a:no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flipH="1">
              <a:off x="412234" y="466453"/>
              <a:ext cx="68562" cy="68562"/>
            </a:xfrm>
            <a:prstGeom prst="ellipse">
              <a:avLst/>
            </a:prstGeom>
            <a:no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flipH="1">
              <a:off x="412234" y="535016"/>
              <a:ext cx="68562" cy="68562"/>
            </a:xfrm>
            <a:prstGeom prst="ellipse">
              <a:avLst/>
            </a:prstGeom>
            <a:no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flipH="1">
              <a:off x="412234" y="603578"/>
              <a:ext cx="68562" cy="68562"/>
            </a:xfrm>
            <a:prstGeom prst="ellipse">
              <a:avLst/>
            </a:prstGeom>
            <a:no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flipH="1">
              <a:off x="412234" y="672140"/>
              <a:ext cx="68562" cy="68562"/>
            </a:xfrm>
            <a:prstGeom prst="ellipse">
              <a:avLst/>
            </a:prstGeom>
            <a:no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flipH="1">
              <a:off x="412234" y="740702"/>
              <a:ext cx="68562" cy="68562"/>
            </a:xfrm>
            <a:prstGeom prst="ellipse">
              <a:avLst/>
            </a:prstGeom>
            <a:no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flipH="1">
              <a:off x="412234" y="809264"/>
              <a:ext cx="68562" cy="68562"/>
            </a:xfrm>
            <a:prstGeom prst="ellipse">
              <a:avLst/>
            </a:prstGeom>
            <a:no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flipH="1">
              <a:off x="412234" y="877826"/>
              <a:ext cx="68562" cy="68562"/>
            </a:xfrm>
            <a:prstGeom prst="ellipse">
              <a:avLst/>
            </a:prstGeom>
            <a:no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flipH="1">
              <a:off x="412234" y="946388"/>
              <a:ext cx="68562" cy="68562"/>
            </a:xfrm>
            <a:prstGeom prst="ellipse">
              <a:avLst/>
            </a:prstGeom>
            <a:no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flipH="1">
              <a:off x="412234" y="1014950"/>
              <a:ext cx="68562" cy="68562"/>
            </a:xfrm>
            <a:prstGeom prst="ellipse">
              <a:avLst/>
            </a:prstGeom>
            <a:no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flipH="1">
              <a:off x="412234" y="1083513"/>
              <a:ext cx="68562" cy="68562"/>
            </a:xfrm>
            <a:prstGeom prst="ellipse">
              <a:avLst/>
            </a:prstGeom>
            <a:no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flipH="1">
              <a:off x="412234" y="1152075"/>
              <a:ext cx="68562" cy="68562"/>
            </a:xfrm>
            <a:prstGeom prst="ellipse">
              <a:avLst/>
            </a:prstGeom>
            <a:no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412234" y="1220637"/>
              <a:ext cx="68562" cy="68562"/>
            </a:xfrm>
            <a:prstGeom prst="ellipse">
              <a:avLst/>
            </a:prstGeom>
            <a:no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412234" y="1289199"/>
              <a:ext cx="68562" cy="68562"/>
            </a:xfrm>
            <a:prstGeom prst="ellipse">
              <a:avLst/>
            </a:prstGeom>
            <a:no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480796" y="260767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480796" y="329329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480796" y="397891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480796" y="466453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480796" y="535016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480796" y="603578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480796" y="672140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480796" y="740702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480796" y="809264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flipH="1">
              <a:off x="480796" y="877826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flipH="1">
              <a:off x="480796" y="946388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480796" y="1014950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flipH="1">
              <a:off x="480796" y="1083513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flipH="1">
              <a:off x="480796" y="1152075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480796" y="1220637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flipH="1">
              <a:off x="480796" y="1289199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flipH="1">
              <a:off x="549358" y="260767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flipH="1">
              <a:off x="549358" y="329329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flipH="1">
              <a:off x="549358" y="397891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flipH="1">
              <a:off x="549358" y="466453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flipH="1">
              <a:off x="549358" y="535016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flipH="1">
              <a:off x="549358" y="603578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flipH="1">
              <a:off x="549358" y="672140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flipH="1">
              <a:off x="549358" y="740702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flipH="1">
              <a:off x="549358" y="809264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flipH="1">
              <a:off x="549358" y="877826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flipH="1">
              <a:off x="549358" y="946388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flipH="1">
              <a:off x="549358" y="1014950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flipH="1">
              <a:off x="549358" y="1083513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flipH="1">
              <a:off x="549358" y="1152075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flipH="1">
              <a:off x="549358" y="1220637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flipH="1">
              <a:off x="549358" y="1289199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flipH="1">
              <a:off x="617920" y="260767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flipH="1">
              <a:off x="617920" y="329329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flipH="1">
              <a:off x="617920" y="397891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flipH="1">
              <a:off x="617920" y="466453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flipH="1">
              <a:off x="617920" y="535016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flipH="1">
              <a:off x="617920" y="603578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flipH="1">
              <a:off x="617920" y="672140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flipH="1">
              <a:off x="617920" y="740702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 flipH="1">
              <a:off x="617920" y="809264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 flipH="1">
              <a:off x="617920" y="877826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flipH="1">
              <a:off x="617920" y="946388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 flipH="1">
              <a:off x="617920" y="1014950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flipH="1">
              <a:off x="617920" y="1083513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 flipH="1">
              <a:off x="617920" y="1152075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 flipH="1">
              <a:off x="617920" y="1220637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 flipH="1">
              <a:off x="617920" y="1289199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 flipH="1">
              <a:off x="686482" y="260767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 flipH="1">
              <a:off x="686482" y="329329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 flipH="1">
              <a:off x="686482" y="397891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 flipH="1">
              <a:off x="686482" y="466453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 flipH="1">
              <a:off x="686482" y="535016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 flipH="1">
              <a:off x="686482" y="603578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 flipH="1">
              <a:off x="686482" y="672140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 flipH="1">
              <a:off x="686482" y="740702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 flipH="1">
              <a:off x="686482" y="809264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 flipH="1">
              <a:off x="686482" y="877826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 flipH="1">
              <a:off x="686482" y="946388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 flipH="1">
              <a:off x="686482" y="1014950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 flipH="1">
              <a:off x="686482" y="1083513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 flipH="1">
              <a:off x="686482" y="1152075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 flipH="1">
              <a:off x="686482" y="1220637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 flipH="1">
              <a:off x="686482" y="1289199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 flipH="1">
              <a:off x="755044" y="260767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 flipH="1">
              <a:off x="755044" y="329329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 flipH="1">
              <a:off x="755044" y="397891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 flipH="1">
              <a:off x="755044" y="466453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 flipH="1">
              <a:off x="755044" y="535016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 flipH="1">
              <a:off x="755044" y="603578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 flipH="1">
              <a:off x="755044" y="672140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 flipH="1">
              <a:off x="755044" y="740702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 flipH="1">
              <a:off x="755044" y="809264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 flipH="1">
              <a:off x="755044" y="877826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 flipH="1">
              <a:off x="755044" y="946388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 flipH="1">
              <a:off x="755044" y="1014950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 flipH="1">
              <a:off x="755044" y="1083513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 flipH="1">
              <a:off x="755044" y="1152075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 flipH="1">
              <a:off x="755044" y="1220637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 flipH="1">
              <a:off x="755044" y="1289199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 flipH="1">
              <a:off x="823606" y="260767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 flipH="1">
              <a:off x="823606" y="329329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 flipH="1">
              <a:off x="823606" y="397891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 flipH="1">
              <a:off x="823606" y="466453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 flipH="1">
              <a:off x="823606" y="535016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 flipH="1">
              <a:off x="823606" y="603578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 flipH="1">
              <a:off x="823606" y="672140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 flipH="1">
              <a:off x="823606" y="740702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 flipH="1">
              <a:off x="823606" y="809264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 flipH="1">
              <a:off x="823606" y="877826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 flipH="1">
              <a:off x="823606" y="946388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 flipH="1">
              <a:off x="823606" y="1014950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 flipH="1">
              <a:off x="823606" y="1083513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 flipH="1">
              <a:off x="823606" y="1152075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 flipH="1">
              <a:off x="823606" y="1220637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 flipH="1">
              <a:off x="823606" y="1289199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 flipH="1">
              <a:off x="892168" y="260767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 flipH="1">
              <a:off x="892168" y="329329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 flipH="1">
              <a:off x="892168" y="397891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 flipH="1">
              <a:off x="892168" y="466453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 flipH="1">
              <a:off x="892168" y="535016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 flipH="1">
              <a:off x="892168" y="603578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 flipH="1">
              <a:off x="892168" y="672140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 flipH="1">
              <a:off x="892168" y="740702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 flipH="1">
              <a:off x="892168" y="809264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 flipH="1">
              <a:off x="892168" y="877826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 flipH="1">
              <a:off x="892168" y="946388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 flipH="1">
              <a:off x="892168" y="1014950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 flipH="1">
              <a:off x="892168" y="1083513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 flipH="1">
              <a:off x="892168" y="1152075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 flipH="1">
              <a:off x="892168" y="1220637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 flipH="1">
              <a:off x="892168" y="1289199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 flipH="1">
              <a:off x="960730" y="260767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 flipH="1">
              <a:off x="960730" y="329329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 flipH="1">
              <a:off x="960730" y="397891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 flipH="1">
              <a:off x="960730" y="466453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 flipH="1">
              <a:off x="960730" y="535016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 flipH="1">
              <a:off x="960730" y="603578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 flipH="1">
              <a:off x="960730" y="672140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 flipH="1">
              <a:off x="960730" y="740702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 flipH="1">
              <a:off x="960730" y="809264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 flipH="1">
              <a:off x="960730" y="877826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 flipH="1">
              <a:off x="960730" y="946388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 flipH="1">
              <a:off x="960730" y="1014950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 flipH="1">
              <a:off x="960730" y="1083513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 flipH="1">
              <a:off x="960730" y="1152075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 flipH="1">
              <a:off x="960730" y="1220637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 flipH="1">
              <a:off x="960730" y="1289199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1765905" y="603711"/>
            <a:ext cx="617058" cy="1096994"/>
            <a:chOff x="2265964" y="260767"/>
            <a:chExt cx="617058" cy="1096994"/>
          </a:xfrm>
        </p:grpSpPr>
        <p:sp>
          <p:nvSpPr>
            <p:cNvPr id="155" name="Oval 154"/>
            <p:cNvSpPr/>
            <p:nvPr/>
          </p:nvSpPr>
          <p:spPr>
            <a:xfrm flipH="1">
              <a:off x="2265964" y="26076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 flipH="1">
              <a:off x="2265964" y="32932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 flipH="1">
              <a:off x="2265964" y="39789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 flipH="1">
              <a:off x="2265964" y="46645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 flipH="1">
              <a:off x="2265964" y="53501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 flipH="1">
              <a:off x="2265964" y="60357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 flipH="1">
              <a:off x="2265964" y="67214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 flipH="1">
              <a:off x="2265964" y="74070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 flipH="1">
              <a:off x="2265964" y="80926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 flipH="1">
              <a:off x="2265964" y="87782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 flipH="1">
              <a:off x="2265964" y="94638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 flipH="1">
              <a:off x="2265964" y="101495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 flipH="1">
              <a:off x="2265964" y="108351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 flipH="1">
              <a:off x="2265964" y="115207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 flipH="1">
              <a:off x="2265964" y="122063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 flipH="1">
              <a:off x="2265964" y="128919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 flipH="1">
              <a:off x="2334526" y="260767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 flipH="1">
              <a:off x="2334526" y="329329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 flipH="1">
              <a:off x="2334526" y="397891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 flipH="1">
              <a:off x="2334526" y="466453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 flipH="1">
              <a:off x="2334526" y="535016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 flipH="1">
              <a:off x="2334526" y="603578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 flipH="1">
              <a:off x="2334526" y="672140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 flipH="1">
              <a:off x="2334526" y="740702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 flipH="1">
              <a:off x="2334526" y="809264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 flipH="1">
              <a:off x="2334526" y="877826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 flipH="1">
              <a:off x="2334526" y="946388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 flipH="1">
              <a:off x="2334526" y="1014950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 flipH="1">
              <a:off x="2334526" y="1083513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 flipH="1">
              <a:off x="2334526" y="1152075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 flipH="1">
              <a:off x="2334526" y="1220637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 flipH="1">
              <a:off x="2334526" y="1289199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 flipH="1">
              <a:off x="2403088" y="260767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 flipH="1">
              <a:off x="2403088" y="329329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 flipH="1">
              <a:off x="2403088" y="397891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 flipH="1">
              <a:off x="2403088" y="466453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 flipH="1">
              <a:off x="2403088" y="535016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 flipH="1">
              <a:off x="2403088" y="603578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 flipH="1">
              <a:off x="2403088" y="672140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 flipH="1">
              <a:off x="2403088" y="740702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 flipH="1">
              <a:off x="2403088" y="809264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 flipH="1">
              <a:off x="2403088" y="877826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 flipH="1">
              <a:off x="2403088" y="946388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 flipH="1">
              <a:off x="2403088" y="1014950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 flipH="1">
              <a:off x="2403088" y="1083513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 flipH="1">
              <a:off x="2403088" y="1152075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 flipH="1">
              <a:off x="2403088" y="1220637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 flipH="1">
              <a:off x="2403088" y="1289199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 flipH="1">
              <a:off x="2471650" y="260767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 flipH="1">
              <a:off x="2471650" y="329329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 flipH="1">
              <a:off x="2471650" y="397891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 flipH="1">
              <a:off x="2471650" y="466453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 flipH="1">
              <a:off x="2471650" y="535016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 flipH="1">
              <a:off x="2471650" y="603578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 flipH="1">
              <a:off x="2471650" y="672140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 flipH="1">
              <a:off x="2471650" y="740702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 flipH="1">
              <a:off x="2471650" y="809264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 flipH="1">
              <a:off x="2471650" y="877826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 flipH="1">
              <a:off x="2471650" y="946388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 flipH="1">
              <a:off x="2471650" y="1014950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 flipH="1">
              <a:off x="2471650" y="1083513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 flipH="1">
              <a:off x="2471650" y="1152075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 flipH="1">
              <a:off x="2471650" y="1220637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 flipH="1">
              <a:off x="2471650" y="1289199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 flipH="1">
              <a:off x="2540212" y="260767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 flipH="1">
              <a:off x="2540212" y="329329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 flipH="1">
              <a:off x="2540212" y="397891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 flipH="1">
              <a:off x="2540212" y="466453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 flipH="1">
              <a:off x="2540212" y="535016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 flipH="1">
              <a:off x="2540212" y="603578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 flipH="1">
              <a:off x="2540212" y="672140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 flipH="1">
              <a:off x="2540212" y="740702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 flipH="1">
              <a:off x="2540212" y="809264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 flipH="1">
              <a:off x="2540212" y="877826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 flipH="1">
              <a:off x="2540212" y="946388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 flipH="1">
              <a:off x="2540212" y="1014950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 flipH="1">
              <a:off x="2540212" y="1083513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 flipH="1">
              <a:off x="2540212" y="1152075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 flipH="1">
              <a:off x="2540212" y="1220637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 flipH="1">
              <a:off x="2540212" y="1289199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 flipH="1">
              <a:off x="2608774" y="260767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 flipH="1">
              <a:off x="2608774" y="329329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 flipH="1">
              <a:off x="2608774" y="397891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 flipH="1">
              <a:off x="2608774" y="466453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 flipH="1">
              <a:off x="2608774" y="535016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 flipH="1">
              <a:off x="2608774" y="603578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 flipH="1">
              <a:off x="2608774" y="672140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 flipH="1">
              <a:off x="2608774" y="740702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 flipH="1">
              <a:off x="2608774" y="809264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 flipH="1">
              <a:off x="2608774" y="877826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 flipH="1">
              <a:off x="2608774" y="946388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 flipH="1">
              <a:off x="2608774" y="1014950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 flipH="1">
              <a:off x="2608774" y="1083513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 flipH="1">
              <a:off x="2608774" y="1152075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 flipH="1">
              <a:off x="2608774" y="1220637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/>
            <p:nvPr/>
          </p:nvSpPr>
          <p:spPr>
            <a:xfrm flipH="1">
              <a:off x="2608774" y="1289199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 flipH="1">
              <a:off x="2677336" y="260767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/>
            <p:nvPr/>
          </p:nvSpPr>
          <p:spPr>
            <a:xfrm flipH="1">
              <a:off x="2677336" y="329329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 flipH="1">
              <a:off x="2677336" y="397891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 flipH="1">
              <a:off x="2677336" y="466453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 flipH="1">
              <a:off x="2677336" y="535016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 flipH="1">
              <a:off x="2677336" y="603578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/>
            <p:cNvSpPr/>
            <p:nvPr/>
          </p:nvSpPr>
          <p:spPr>
            <a:xfrm flipH="1">
              <a:off x="2677336" y="672140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 flipH="1">
              <a:off x="2677336" y="740702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 flipH="1">
              <a:off x="2677336" y="809264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 flipH="1">
              <a:off x="2677336" y="877826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 flipH="1">
              <a:off x="2677336" y="946388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 flipH="1">
              <a:off x="2677336" y="1014950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 flipH="1">
              <a:off x="2677336" y="1083513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 flipH="1">
              <a:off x="2677336" y="1152075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 flipH="1">
              <a:off x="2677336" y="1220637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 flipH="1">
              <a:off x="2677336" y="1289199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 flipH="1">
              <a:off x="2745898" y="260767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 flipH="1">
              <a:off x="2745898" y="329329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 flipH="1">
              <a:off x="2745898" y="397891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/>
            <p:nvPr/>
          </p:nvSpPr>
          <p:spPr>
            <a:xfrm flipH="1">
              <a:off x="2745898" y="466453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/>
            <p:nvPr/>
          </p:nvSpPr>
          <p:spPr>
            <a:xfrm flipH="1">
              <a:off x="2745898" y="535016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 flipH="1">
              <a:off x="2745898" y="603578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 flipH="1">
              <a:off x="2745898" y="672140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 flipH="1">
              <a:off x="2745898" y="740702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/>
            <p:nvPr/>
          </p:nvSpPr>
          <p:spPr>
            <a:xfrm flipH="1">
              <a:off x="2745898" y="809264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/>
            <p:nvPr/>
          </p:nvSpPr>
          <p:spPr>
            <a:xfrm flipH="1">
              <a:off x="2745898" y="877826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 flipH="1">
              <a:off x="2745898" y="946388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 flipH="1">
              <a:off x="2745898" y="1014950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 flipH="1">
              <a:off x="2745898" y="1083513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 flipH="1">
              <a:off x="2745898" y="1152075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 flipH="1">
              <a:off x="2745898" y="1220637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 flipH="1">
              <a:off x="2745898" y="1289199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 flipH="1">
              <a:off x="2814460" y="260767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/>
            <p:nvPr/>
          </p:nvSpPr>
          <p:spPr>
            <a:xfrm flipH="1">
              <a:off x="2814460" y="329329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/>
            <p:nvPr/>
          </p:nvSpPr>
          <p:spPr>
            <a:xfrm flipH="1">
              <a:off x="2814460" y="397891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/>
            <p:nvPr/>
          </p:nvSpPr>
          <p:spPr>
            <a:xfrm flipH="1">
              <a:off x="2814460" y="466453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 flipH="1">
              <a:off x="2814460" y="535016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/>
            <p:nvPr/>
          </p:nvSpPr>
          <p:spPr>
            <a:xfrm flipH="1">
              <a:off x="2814460" y="603578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 flipH="1">
              <a:off x="2814460" y="672140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 flipH="1">
              <a:off x="2814460" y="740702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/>
            <p:nvPr/>
          </p:nvSpPr>
          <p:spPr>
            <a:xfrm flipH="1">
              <a:off x="2814460" y="809264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/>
            <p:nvPr/>
          </p:nvSpPr>
          <p:spPr>
            <a:xfrm flipH="1">
              <a:off x="2814460" y="877826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/>
            <p:nvPr/>
          </p:nvSpPr>
          <p:spPr>
            <a:xfrm flipH="1">
              <a:off x="2814460" y="946388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/>
            <p:cNvSpPr/>
            <p:nvPr/>
          </p:nvSpPr>
          <p:spPr>
            <a:xfrm flipH="1">
              <a:off x="2814460" y="1014950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/>
            <p:cNvSpPr/>
            <p:nvPr/>
          </p:nvSpPr>
          <p:spPr>
            <a:xfrm flipH="1">
              <a:off x="2814460" y="1083513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/>
            <p:nvPr/>
          </p:nvSpPr>
          <p:spPr>
            <a:xfrm flipH="1">
              <a:off x="2814460" y="1152075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/>
            <p:nvPr/>
          </p:nvSpPr>
          <p:spPr>
            <a:xfrm flipH="1">
              <a:off x="2814460" y="1220637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/>
            <p:nvPr/>
          </p:nvSpPr>
          <p:spPr>
            <a:xfrm flipH="1">
              <a:off x="2814460" y="1289199"/>
              <a:ext cx="68562" cy="685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9" name="Group 298"/>
          <p:cNvGrpSpPr/>
          <p:nvPr/>
        </p:nvGrpSpPr>
        <p:grpSpPr>
          <a:xfrm>
            <a:off x="3791034" y="612964"/>
            <a:ext cx="617058" cy="1096994"/>
            <a:chOff x="4229821" y="260767"/>
            <a:chExt cx="617058" cy="1096994"/>
          </a:xfrm>
        </p:grpSpPr>
        <p:sp>
          <p:nvSpPr>
            <p:cNvPr id="300" name="Oval 299"/>
            <p:cNvSpPr/>
            <p:nvPr/>
          </p:nvSpPr>
          <p:spPr>
            <a:xfrm flipH="1">
              <a:off x="4229821" y="26076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/>
            <p:cNvSpPr/>
            <p:nvPr/>
          </p:nvSpPr>
          <p:spPr>
            <a:xfrm flipH="1">
              <a:off x="4229821" y="32932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/>
            <p:cNvSpPr/>
            <p:nvPr/>
          </p:nvSpPr>
          <p:spPr>
            <a:xfrm flipH="1">
              <a:off x="4229821" y="39789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 flipH="1">
              <a:off x="4229821" y="46645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/>
            <p:cNvSpPr/>
            <p:nvPr/>
          </p:nvSpPr>
          <p:spPr>
            <a:xfrm flipH="1">
              <a:off x="4229821" y="53501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/>
            <p:cNvSpPr/>
            <p:nvPr/>
          </p:nvSpPr>
          <p:spPr>
            <a:xfrm flipH="1">
              <a:off x="4229821" y="60357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/>
            <p:cNvSpPr/>
            <p:nvPr/>
          </p:nvSpPr>
          <p:spPr>
            <a:xfrm flipH="1">
              <a:off x="4229821" y="67214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/>
            <p:nvPr/>
          </p:nvSpPr>
          <p:spPr>
            <a:xfrm flipH="1">
              <a:off x="4229821" y="74070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/>
            <p:nvPr/>
          </p:nvSpPr>
          <p:spPr>
            <a:xfrm flipH="1">
              <a:off x="4229821" y="80926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/>
            <p:nvPr/>
          </p:nvSpPr>
          <p:spPr>
            <a:xfrm flipH="1">
              <a:off x="4229821" y="87782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 flipH="1">
              <a:off x="4229821" y="94638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 flipH="1">
              <a:off x="4229821" y="101495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 flipH="1">
              <a:off x="4229821" y="108351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 flipH="1">
              <a:off x="4229821" y="115207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 flipH="1">
              <a:off x="4229821" y="122063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 flipH="1">
              <a:off x="4229821" y="128919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 flipH="1">
              <a:off x="4298383" y="26076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/>
            <p:nvPr/>
          </p:nvSpPr>
          <p:spPr>
            <a:xfrm flipH="1">
              <a:off x="4298383" y="32932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/>
            <p:cNvSpPr/>
            <p:nvPr/>
          </p:nvSpPr>
          <p:spPr>
            <a:xfrm flipH="1">
              <a:off x="4298383" y="39789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/>
            <p:cNvSpPr/>
            <p:nvPr/>
          </p:nvSpPr>
          <p:spPr>
            <a:xfrm flipH="1">
              <a:off x="4298383" y="46645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/>
            <p:cNvSpPr/>
            <p:nvPr/>
          </p:nvSpPr>
          <p:spPr>
            <a:xfrm flipH="1">
              <a:off x="4298383" y="53501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/>
            <p:cNvSpPr/>
            <p:nvPr/>
          </p:nvSpPr>
          <p:spPr>
            <a:xfrm flipH="1">
              <a:off x="4298383" y="60357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/>
            <p:cNvSpPr/>
            <p:nvPr/>
          </p:nvSpPr>
          <p:spPr>
            <a:xfrm flipH="1">
              <a:off x="4298383" y="67214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 flipH="1">
              <a:off x="4298383" y="74070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/>
            <p:cNvSpPr/>
            <p:nvPr/>
          </p:nvSpPr>
          <p:spPr>
            <a:xfrm flipH="1">
              <a:off x="4298383" y="80926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/>
            <p:cNvSpPr/>
            <p:nvPr/>
          </p:nvSpPr>
          <p:spPr>
            <a:xfrm flipH="1">
              <a:off x="4298383" y="87782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/>
            <p:cNvSpPr/>
            <p:nvPr/>
          </p:nvSpPr>
          <p:spPr>
            <a:xfrm flipH="1">
              <a:off x="4298383" y="94638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/>
            <p:cNvSpPr/>
            <p:nvPr/>
          </p:nvSpPr>
          <p:spPr>
            <a:xfrm flipH="1">
              <a:off x="4298383" y="101495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/>
            <p:cNvSpPr/>
            <p:nvPr/>
          </p:nvSpPr>
          <p:spPr>
            <a:xfrm flipH="1">
              <a:off x="4298383" y="108351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/>
            <p:cNvSpPr/>
            <p:nvPr/>
          </p:nvSpPr>
          <p:spPr>
            <a:xfrm flipH="1">
              <a:off x="4298383" y="115207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/>
            <p:cNvSpPr/>
            <p:nvPr/>
          </p:nvSpPr>
          <p:spPr>
            <a:xfrm flipH="1">
              <a:off x="4298383" y="122063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/>
            <p:cNvSpPr/>
            <p:nvPr/>
          </p:nvSpPr>
          <p:spPr>
            <a:xfrm flipH="1">
              <a:off x="4298383" y="128919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/>
            <p:cNvSpPr/>
            <p:nvPr/>
          </p:nvSpPr>
          <p:spPr>
            <a:xfrm flipH="1">
              <a:off x="4366945" y="26076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/>
            <p:cNvSpPr/>
            <p:nvPr/>
          </p:nvSpPr>
          <p:spPr>
            <a:xfrm flipH="1">
              <a:off x="4366945" y="32932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/>
            <p:cNvSpPr/>
            <p:nvPr/>
          </p:nvSpPr>
          <p:spPr>
            <a:xfrm flipH="1">
              <a:off x="4366945" y="39789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/>
            <p:cNvSpPr/>
            <p:nvPr/>
          </p:nvSpPr>
          <p:spPr>
            <a:xfrm flipH="1">
              <a:off x="4366945" y="46645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/>
            <p:cNvSpPr/>
            <p:nvPr/>
          </p:nvSpPr>
          <p:spPr>
            <a:xfrm flipH="1">
              <a:off x="4366945" y="53501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/>
            <p:cNvSpPr/>
            <p:nvPr/>
          </p:nvSpPr>
          <p:spPr>
            <a:xfrm flipH="1">
              <a:off x="4366945" y="60357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/>
            <p:cNvSpPr/>
            <p:nvPr/>
          </p:nvSpPr>
          <p:spPr>
            <a:xfrm flipH="1">
              <a:off x="4366945" y="67214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/>
            <p:cNvSpPr/>
            <p:nvPr/>
          </p:nvSpPr>
          <p:spPr>
            <a:xfrm flipH="1">
              <a:off x="4366945" y="74070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/>
            <p:cNvSpPr/>
            <p:nvPr/>
          </p:nvSpPr>
          <p:spPr>
            <a:xfrm flipH="1">
              <a:off x="4366945" y="80926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/>
            <p:cNvSpPr/>
            <p:nvPr/>
          </p:nvSpPr>
          <p:spPr>
            <a:xfrm flipH="1">
              <a:off x="4366945" y="87782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/>
            <p:cNvSpPr/>
            <p:nvPr/>
          </p:nvSpPr>
          <p:spPr>
            <a:xfrm flipH="1">
              <a:off x="4366945" y="94638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/>
            <p:cNvSpPr/>
            <p:nvPr/>
          </p:nvSpPr>
          <p:spPr>
            <a:xfrm flipH="1">
              <a:off x="4366945" y="101495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/>
            <p:cNvSpPr/>
            <p:nvPr/>
          </p:nvSpPr>
          <p:spPr>
            <a:xfrm flipH="1">
              <a:off x="4366945" y="108351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/>
            <p:cNvSpPr/>
            <p:nvPr/>
          </p:nvSpPr>
          <p:spPr>
            <a:xfrm flipH="1">
              <a:off x="4366945" y="115207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/>
            <p:cNvSpPr/>
            <p:nvPr/>
          </p:nvSpPr>
          <p:spPr>
            <a:xfrm flipH="1">
              <a:off x="4366945" y="122063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/>
            <p:cNvSpPr/>
            <p:nvPr/>
          </p:nvSpPr>
          <p:spPr>
            <a:xfrm flipH="1">
              <a:off x="4366945" y="128919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 flipH="1">
              <a:off x="4435507" y="26076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 flipH="1">
              <a:off x="4435507" y="32932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/>
            <p:cNvSpPr/>
            <p:nvPr/>
          </p:nvSpPr>
          <p:spPr>
            <a:xfrm flipH="1">
              <a:off x="4435507" y="39789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/>
            <p:cNvSpPr/>
            <p:nvPr/>
          </p:nvSpPr>
          <p:spPr>
            <a:xfrm flipH="1">
              <a:off x="4435507" y="46645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/>
            <p:cNvSpPr/>
            <p:nvPr/>
          </p:nvSpPr>
          <p:spPr>
            <a:xfrm flipH="1">
              <a:off x="4435507" y="53501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/>
            <p:cNvSpPr/>
            <p:nvPr/>
          </p:nvSpPr>
          <p:spPr>
            <a:xfrm flipH="1">
              <a:off x="4435507" y="60357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/>
            <p:cNvSpPr/>
            <p:nvPr/>
          </p:nvSpPr>
          <p:spPr>
            <a:xfrm flipH="1">
              <a:off x="4435507" y="67214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/>
            <p:cNvSpPr/>
            <p:nvPr/>
          </p:nvSpPr>
          <p:spPr>
            <a:xfrm flipH="1">
              <a:off x="4435507" y="74070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/>
            <p:cNvSpPr/>
            <p:nvPr/>
          </p:nvSpPr>
          <p:spPr>
            <a:xfrm flipH="1">
              <a:off x="4435507" y="80926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/>
            <p:cNvSpPr/>
            <p:nvPr/>
          </p:nvSpPr>
          <p:spPr>
            <a:xfrm flipH="1">
              <a:off x="4435507" y="87782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/>
            <p:cNvSpPr/>
            <p:nvPr/>
          </p:nvSpPr>
          <p:spPr>
            <a:xfrm flipH="1">
              <a:off x="4435507" y="94638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/>
            <p:cNvSpPr/>
            <p:nvPr/>
          </p:nvSpPr>
          <p:spPr>
            <a:xfrm flipH="1">
              <a:off x="4435507" y="101495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/>
            <p:cNvSpPr/>
            <p:nvPr/>
          </p:nvSpPr>
          <p:spPr>
            <a:xfrm flipH="1">
              <a:off x="4435507" y="108351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/>
            <p:cNvSpPr/>
            <p:nvPr/>
          </p:nvSpPr>
          <p:spPr>
            <a:xfrm flipH="1">
              <a:off x="4435507" y="115207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/>
            <p:cNvSpPr/>
            <p:nvPr/>
          </p:nvSpPr>
          <p:spPr>
            <a:xfrm flipH="1">
              <a:off x="4435507" y="122063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/>
            <p:cNvSpPr/>
            <p:nvPr/>
          </p:nvSpPr>
          <p:spPr>
            <a:xfrm flipH="1">
              <a:off x="4435507" y="128919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/>
            <p:cNvSpPr/>
            <p:nvPr/>
          </p:nvSpPr>
          <p:spPr>
            <a:xfrm flipH="1">
              <a:off x="4504069" y="26076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/>
            <p:cNvSpPr/>
            <p:nvPr/>
          </p:nvSpPr>
          <p:spPr>
            <a:xfrm flipH="1">
              <a:off x="4504069" y="32932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/>
            <p:cNvSpPr/>
            <p:nvPr/>
          </p:nvSpPr>
          <p:spPr>
            <a:xfrm flipH="1">
              <a:off x="4504069" y="39789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/>
            <p:cNvSpPr/>
            <p:nvPr/>
          </p:nvSpPr>
          <p:spPr>
            <a:xfrm flipH="1">
              <a:off x="4504069" y="46645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/>
            <p:cNvSpPr/>
            <p:nvPr/>
          </p:nvSpPr>
          <p:spPr>
            <a:xfrm flipH="1">
              <a:off x="4504069" y="53501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/>
            <p:cNvSpPr/>
            <p:nvPr/>
          </p:nvSpPr>
          <p:spPr>
            <a:xfrm flipH="1">
              <a:off x="4504069" y="60357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/>
            <p:cNvSpPr/>
            <p:nvPr/>
          </p:nvSpPr>
          <p:spPr>
            <a:xfrm flipH="1">
              <a:off x="4504069" y="67214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/>
            <p:cNvSpPr/>
            <p:nvPr/>
          </p:nvSpPr>
          <p:spPr>
            <a:xfrm flipH="1">
              <a:off x="4504069" y="74070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/>
            <p:cNvSpPr/>
            <p:nvPr/>
          </p:nvSpPr>
          <p:spPr>
            <a:xfrm flipH="1">
              <a:off x="4504069" y="80926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/>
            <p:cNvSpPr/>
            <p:nvPr/>
          </p:nvSpPr>
          <p:spPr>
            <a:xfrm flipH="1">
              <a:off x="4504069" y="87782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/>
            <p:cNvSpPr/>
            <p:nvPr/>
          </p:nvSpPr>
          <p:spPr>
            <a:xfrm flipH="1">
              <a:off x="4504069" y="94638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/>
            <p:cNvSpPr/>
            <p:nvPr/>
          </p:nvSpPr>
          <p:spPr>
            <a:xfrm flipH="1">
              <a:off x="4504069" y="101495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/>
            <p:cNvSpPr/>
            <p:nvPr/>
          </p:nvSpPr>
          <p:spPr>
            <a:xfrm flipH="1">
              <a:off x="4504069" y="108351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/>
            <p:cNvSpPr/>
            <p:nvPr/>
          </p:nvSpPr>
          <p:spPr>
            <a:xfrm flipH="1">
              <a:off x="4504069" y="115207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/>
            <p:cNvSpPr/>
            <p:nvPr/>
          </p:nvSpPr>
          <p:spPr>
            <a:xfrm flipH="1">
              <a:off x="4504069" y="122063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/>
            <p:cNvSpPr/>
            <p:nvPr/>
          </p:nvSpPr>
          <p:spPr>
            <a:xfrm flipH="1">
              <a:off x="4504069" y="128919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/>
            <p:cNvSpPr/>
            <p:nvPr/>
          </p:nvSpPr>
          <p:spPr>
            <a:xfrm flipH="1">
              <a:off x="4572631" y="26076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/>
            <p:cNvSpPr/>
            <p:nvPr/>
          </p:nvSpPr>
          <p:spPr>
            <a:xfrm flipH="1">
              <a:off x="4572631" y="32932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/>
            <p:cNvSpPr/>
            <p:nvPr/>
          </p:nvSpPr>
          <p:spPr>
            <a:xfrm flipH="1">
              <a:off x="4572631" y="39789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/>
            <p:cNvSpPr/>
            <p:nvPr/>
          </p:nvSpPr>
          <p:spPr>
            <a:xfrm flipH="1">
              <a:off x="4572631" y="46645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/>
            <p:cNvSpPr/>
            <p:nvPr/>
          </p:nvSpPr>
          <p:spPr>
            <a:xfrm flipH="1">
              <a:off x="4572631" y="53501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/>
            <p:nvPr/>
          </p:nvSpPr>
          <p:spPr>
            <a:xfrm flipH="1">
              <a:off x="4572631" y="60357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/>
            <p:cNvSpPr/>
            <p:nvPr/>
          </p:nvSpPr>
          <p:spPr>
            <a:xfrm flipH="1">
              <a:off x="4572631" y="67214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/>
            <p:cNvSpPr/>
            <p:nvPr/>
          </p:nvSpPr>
          <p:spPr>
            <a:xfrm flipH="1">
              <a:off x="4572631" y="74070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/>
            <p:cNvSpPr/>
            <p:nvPr/>
          </p:nvSpPr>
          <p:spPr>
            <a:xfrm flipH="1">
              <a:off x="4572631" y="80926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/>
            <p:cNvSpPr/>
            <p:nvPr/>
          </p:nvSpPr>
          <p:spPr>
            <a:xfrm flipH="1">
              <a:off x="4572631" y="87782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/>
            <p:cNvSpPr/>
            <p:nvPr/>
          </p:nvSpPr>
          <p:spPr>
            <a:xfrm flipH="1">
              <a:off x="4572631" y="94638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/>
            <p:cNvSpPr/>
            <p:nvPr/>
          </p:nvSpPr>
          <p:spPr>
            <a:xfrm flipH="1">
              <a:off x="4572631" y="101495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/>
            <p:cNvSpPr/>
            <p:nvPr/>
          </p:nvSpPr>
          <p:spPr>
            <a:xfrm flipH="1">
              <a:off x="4572631" y="108351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/>
            <p:cNvSpPr/>
            <p:nvPr/>
          </p:nvSpPr>
          <p:spPr>
            <a:xfrm flipH="1">
              <a:off x="4572631" y="115207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/>
            <p:cNvSpPr/>
            <p:nvPr/>
          </p:nvSpPr>
          <p:spPr>
            <a:xfrm flipH="1">
              <a:off x="4572631" y="122063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/>
            <p:cNvSpPr/>
            <p:nvPr/>
          </p:nvSpPr>
          <p:spPr>
            <a:xfrm flipH="1">
              <a:off x="4572631" y="128919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/>
            <p:cNvSpPr/>
            <p:nvPr/>
          </p:nvSpPr>
          <p:spPr>
            <a:xfrm flipH="1">
              <a:off x="4641193" y="26076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/>
            <p:cNvSpPr/>
            <p:nvPr/>
          </p:nvSpPr>
          <p:spPr>
            <a:xfrm flipH="1">
              <a:off x="4641193" y="32932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/>
            <p:cNvSpPr/>
            <p:nvPr/>
          </p:nvSpPr>
          <p:spPr>
            <a:xfrm flipH="1">
              <a:off x="4641193" y="39789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/>
            <p:cNvSpPr/>
            <p:nvPr/>
          </p:nvSpPr>
          <p:spPr>
            <a:xfrm flipH="1">
              <a:off x="4641193" y="46645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/>
            <p:cNvSpPr/>
            <p:nvPr/>
          </p:nvSpPr>
          <p:spPr>
            <a:xfrm flipH="1">
              <a:off x="4641193" y="53501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/>
            <p:cNvSpPr/>
            <p:nvPr/>
          </p:nvSpPr>
          <p:spPr>
            <a:xfrm flipH="1">
              <a:off x="4641193" y="60357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/>
            <p:cNvSpPr/>
            <p:nvPr/>
          </p:nvSpPr>
          <p:spPr>
            <a:xfrm flipH="1">
              <a:off x="4641193" y="67214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/>
            <p:cNvSpPr/>
            <p:nvPr/>
          </p:nvSpPr>
          <p:spPr>
            <a:xfrm flipH="1">
              <a:off x="4641193" y="74070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/>
            <p:cNvSpPr/>
            <p:nvPr/>
          </p:nvSpPr>
          <p:spPr>
            <a:xfrm flipH="1">
              <a:off x="4641193" y="80926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/>
            <p:cNvSpPr/>
            <p:nvPr/>
          </p:nvSpPr>
          <p:spPr>
            <a:xfrm flipH="1">
              <a:off x="4641193" y="87782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/>
            <p:cNvSpPr/>
            <p:nvPr/>
          </p:nvSpPr>
          <p:spPr>
            <a:xfrm flipH="1">
              <a:off x="4641193" y="94638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/>
            <p:cNvSpPr/>
            <p:nvPr/>
          </p:nvSpPr>
          <p:spPr>
            <a:xfrm flipH="1">
              <a:off x="4641193" y="101495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/>
            <p:cNvSpPr/>
            <p:nvPr/>
          </p:nvSpPr>
          <p:spPr>
            <a:xfrm flipH="1">
              <a:off x="4641193" y="108351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/>
            <p:cNvSpPr/>
            <p:nvPr/>
          </p:nvSpPr>
          <p:spPr>
            <a:xfrm flipH="1">
              <a:off x="4641193" y="115207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/>
            <p:cNvSpPr/>
            <p:nvPr/>
          </p:nvSpPr>
          <p:spPr>
            <a:xfrm flipH="1">
              <a:off x="4641193" y="122063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/>
            <p:cNvSpPr/>
            <p:nvPr/>
          </p:nvSpPr>
          <p:spPr>
            <a:xfrm flipH="1">
              <a:off x="4641193" y="128919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/>
            <p:cNvSpPr/>
            <p:nvPr/>
          </p:nvSpPr>
          <p:spPr>
            <a:xfrm flipH="1">
              <a:off x="4709755" y="26076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/>
            <p:cNvSpPr/>
            <p:nvPr/>
          </p:nvSpPr>
          <p:spPr>
            <a:xfrm flipH="1">
              <a:off x="4709755" y="32932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/>
            <p:cNvSpPr/>
            <p:nvPr/>
          </p:nvSpPr>
          <p:spPr>
            <a:xfrm flipH="1">
              <a:off x="4709755" y="39789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/>
            <p:cNvSpPr/>
            <p:nvPr/>
          </p:nvSpPr>
          <p:spPr>
            <a:xfrm flipH="1">
              <a:off x="4709755" y="46645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Oval 415"/>
            <p:cNvSpPr/>
            <p:nvPr/>
          </p:nvSpPr>
          <p:spPr>
            <a:xfrm flipH="1">
              <a:off x="4709755" y="53501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/>
            <p:cNvSpPr/>
            <p:nvPr/>
          </p:nvSpPr>
          <p:spPr>
            <a:xfrm flipH="1">
              <a:off x="4709755" y="60357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/>
            <p:cNvSpPr/>
            <p:nvPr/>
          </p:nvSpPr>
          <p:spPr>
            <a:xfrm flipH="1">
              <a:off x="4709755" y="67214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/>
            <p:cNvSpPr/>
            <p:nvPr/>
          </p:nvSpPr>
          <p:spPr>
            <a:xfrm flipH="1">
              <a:off x="4709755" y="74070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/>
            <p:cNvSpPr/>
            <p:nvPr/>
          </p:nvSpPr>
          <p:spPr>
            <a:xfrm flipH="1">
              <a:off x="4709755" y="80926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/>
            <p:cNvSpPr/>
            <p:nvPr/>
          </p:nvSpPr>
          <p:spPr>
            <a:xfrm flipH="1">
              <a:off x="4709755" y="87782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Oval 421"/>
            <p:cNvSpPr/>
            <p:nvPr/>
          </p:nvSpPr>
          <p:spPr>
            <a:xfrm flipH="1">
              <a:off x="4709755" y="94638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/>
            <p:cNvSpPr/>
            <p:nvPr/>
          </p:nvSpPr>
          <p:spPr>
            <a:xfrm flipH="1">
              <a:off x="4709755" y="101495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/>
            <p:cNvSpPr/>
            <p:nvPr/>
          </p:nvSpPr>
          <p:spPr>
            <a:xfrm flipH="1">
              <a:off x="4709755" y="108351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/>
            <p:cNvSpPr/>
            <p:nvPr/>
          </p:nvSpPr>
          <p:spPr>
            <a:xfrm flipH="1">
              <a:off x="4709755" y="115207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/>
            <p:cNvSpPr/>
            <p:nvPr/>
          </p:nvSpPr>
          <p:spPr>
            <a:xfrm flipH="1">
              <a:off x="4709755" y="122063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/>
            <p:cNvSpPr/>
            <p:nvPr/>
          </p:nvSpPr>
          <p:spPr>
            <a:xfrm flipH="1">
              <a:off x="4709755" y="128919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/>
            <p:cNvSpPr/>
            <p:nvPr/>
          </p:nvSpPr>
          <p:spPr>
            <a:xfrm flipH="1">
              <a:off x="4778317" y="26076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/>
            <p:cNvSpPr/>
            <p:nvPr/>
          </p:nvSpPr>
          <p:spPr>
            <a:xfrm flipH="1">
              <a:off x="4778317" y="32932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/>
            <p:cNvSpPr/>
            <p:nvPr/>
          </p:nvSpPr>
          <p:spPr>
            <a:xfrm flipH="1">
              <a:off x="4778317" y="39789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/>
            <p:cNvSpPr/>
            <p:nvPr/>
          </p:nvSpPr>
          <p:spPr>
            <a:xfrm flipH="1">
              <a:off x="4778317" y="46645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/>
            <p:cNvSpPr/>
            <p:nvPr/>
          </p:nvSpPr>
          <p:spPr>
            <a:xfrm flipH="1">
              <a:off x="4778317" y="53501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/>
            <p:cNvSpPr/>
            <p:nvPr/>
          </p:nvSpPr>
          <p:spPr>
            <a:xfrm flipH="1">
              <a:off x="4778317" y="60357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/>
            <p:cNvSpPr/>
            <p:nvPr/>
          </p:nvSpPr>
          <p:spPr>
            <a:xfrm flipH="1">
              <a:off x="4778317" y="67214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/>
            <p:cNvSpPr/>
            <p:nvPr/>
          </p:nvSpPr>
          <p:spPr>
            <a:xfrm flipH="1">
              <a:off x="4778317" y="74070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/>
            <p:cNvSpPr/>
            <p:nvPr/>
          </p:nvSpPr>
          <p:spPr>
            <a:xfrm flipH="1">
              <a:off x="4778317" y="80926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/>
            <p:cNvSpPr/>
            <p:nvPr/>
          </p:nvSpPr>
          <p:spPr>
            <a:xfrm flipH="1">
              <a:off x="4778317" y="87782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/>
            <p:cNvSpPr/>
            <p:nvPr/>
          </p:nvSpPr>
          <p:spPr>
            <a:xfrm flipH="1">
              <a:off x="4778317" y="94638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/>
            <p:cNvSpPr/>
            <p:nvPr/>
          </p:nvSpPr>
          <p:spPr>
            <a:xfrm flipH="1">
              <a:off x="4778317" y="101495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/>
            <p:cNvSpPr/>
            <p:nvPr/>
          </p:nvSpPr>
          <p:spPr>
            <a:xfrm flipH="1">
              <a:off x="4778317" y="108351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/>
            <p:cNvSpPr/>
            <p:nvPr/>
          </p:nvSpPr>
          <p:spPr>
            <a:xfrm flipH="1">
              <a:off x="4778317" y="115207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/>
            <p:cNvSpPr/>
            <p:nvPr/>
          </p:nvSpPr>
          <p:spPr>
            <a:xfrm flipH="1">
              <a:off x="4778317" y="122063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/>
            <p:cNvSpPr/>
            <p:nvPr/>
          </p:nvSpPr>
          <p:spPr>
            <a:xfrm flipH="1">
              <a:off x="4778317" y="128919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4" name="Group 443"/>
          <p:cNvGrpSpPr/>
          <p:nvPr/>
        </p:nvGrpSpPr>
        <p:grpSpPr>
          <a:xfrm>
            <a:off x="6167962" y="592241"/>
            <a:ext cx="617058" cy="1096994"/>
            <a:chOff x="6248626" y="803950"/>
            <a:chExt cx="617058" cy="1096994"/>
          </a:xfrm>
        </p:grpSpPr>
        <p:sp>
          <p:nvSpPr>
            <p:cNvPr id="445" name="Oval 444"/>
            <p:cNvSpPr/>
            <p:nvPr/>
          </p:nvSpPr>
          <p:spPr>
            <a:xfrm flipH="1">
              <a:off x="6248626" y="80395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/>
            <p:cNvSpPr/>
            <p:nvPr/>
          </p:nvSpPr>
          <p:spPr>
            <a:xfrm flipH="1">
              <a:off x="6248626" y="87251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/>
            <p:cNvSpPr/>
            <p:nvPr/>
          </p:nvSpPr>
          <p:spPr>
            <a:xfrm flipH="1">
              <a:off x="6248626" y="94107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/>
            <p:cNvSpPr/>
            <p:nvPr/>
          </p:nvSpPr>
          <p:spPr>
            <a:xfrm flipH="1">
              <a:off x="6248626" y="100963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/>
            <p:cNvSpPr/>
            <p:nvPr/>
          </p:nvSpPr>
          <p:spPr>
            <a:xfrm flipH="1">
              <a:off x="6248626" y="107819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/>
            <p:cNvSpPr/>
            <p:nvPr/>
          </p:nvSpPr>
          <p:spPr>
            <a:xfrm flipH="1">
              <a:off x="6248626" y="114676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/>
            <p:cNvSpPr/>
            <p:nvPr/>
          </p:nvSpPr>
          <p:spPr>
            <a:xfrm flipH="1">
              <a:off x="6248626" y="121532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/>
            <p:cNvSpPr/>
            <p:nvPr/>
          </p:nvSpPr>
          <p:spPr>
            <a:xfrm flipH="1">
              <a:off x="6248626" y="128388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/>
            <p:cNvSpPr/>
            <p:nvPr/>
          </p:nvSpPr>
          <p:spPr>
            <a:xfrm flipH="1">
              <a:off x="6248626" y="135244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/>
            <p:cNvSpPr/>
            <p:nvPr/>
          </p:nvSpPr>
          <p:spPr>
            <a:xfrm flipH="1">
              <a:off x="6248626" y="142100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/>
            <p:cNvSpPr/>
            <p:nvPr/>
          </p:nvSpPr>
          <p:spPr>
            <a:xfrm flipH="1">
              <a:off x="6248626" y="148957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/>
            <p:cNvSpPr/>
            <p:nvPr/>
          </p:nvSpPr>
          <p:spPr>
            <a:xfrm flipH="1">
              <a:off x="6248626" y="155813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/>
            <p:cNvSpPr/>
            <p:nvPr/>
          </p:nvSpPr>
          <p:spPr>
            <a:xfrm flipH="1">
              <a:off x="6248626" y="162669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/>
            <p:cNvSpPr/>
            <p:nvPr/>
          </p:nvSpPr>
          <p:spPr>
            <a:xfrm flipH="1">
              <a:off x="6248626" y="169525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/>
            <p:cNvSpPr/>
            <p:nvPr/>
          </p:nvSpPr>
          <p:spPr>
            <a:xfrm flipH="1">
              <a:off x="6248626" y="176382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/>
            <p:cNvSpPr/>
            <p:nvPr/>
          </p:nvSpPr>
          <p:spPr>
            <a:xfrm flipH="1">
              <a:off x="6248626" y="183238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/>
            <p:cNvSpPr/>
            <p:nvPr/>
          </p:nvSpPr>
          <p:spPr>
            <a:xfrm flipH="1">
              <a:off x="6317188" y="80395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/>
            <p:cNvSpPr/>
            <p:nvPr/>
          </p:nvSpPr>
          <p:spPr>
            <a:xfrm flipH="1">
              <a:off x="6317188" y="87251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Oval 462"/>
            <p:cNvSpPr/>
            <p:nvPr/>
          </p:nvSpPr>
          <p:spPr>
            <a:xfrm flipH="1">
              <a:off x="6317188" y="94107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/>
            <p:cNvSpPr/>
            <p:nvPr/>
          </p:nvSpPr>
          <p:spPr>
            <a:xfrm flipH="1">
              <a:off x="6317188" y="100963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/>
            <p:cNvSpPr/>
            <p:nvPr/>
          </p:nvSpPr>
          <p:spPr>
            <a:xfrm flipH="1">
              <a:off x="6317188" y="107819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/>
            <p:cNvSpPr/>
            <p:nvPr/>
          </p:nvSpPr>
          <p:spPr>
            <a:xfrm flipH="1">
              <a:off x="6317188" y="114676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/>
            <p:cNvSpPr/>
            <p:nvPr/>
          </p:nvSpPr>
          <p:spPr>
            <a:xfrm flipH="1">
              <a:off x="6317188" y="121532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/>
            <p:cNvSpPr/>
            <p:nvPr/>
          </p:nvSpPr>
          <p:spPr>
            <a:xfrm flipH="1">
              <a:off x="6317188" y="128388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/>
            <p:cNvSpPr/>
            <p:nvPr/>
          </p:nvSpPr>
          <p:spPr>
            <a:xfrm flipH="1">
              <a:off x="6317188" y="135244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/>
            <p:cNvSpPr/>
            <p:nvPr/>
          </p:nvSpPr>
          <p:spPr>
            <a:xfrm flipH="1">
              <a:off x="6317188" y="142100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/>
            <p:cNvSpPr/>
            <p:nvPr/>
          </p:nvSpPr>
          <p:spPr>
            <a:xfrm flipH="1">
              <a:off x="6317188" y="148957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/>
            <p:cNvSpPr/>
            <p:nvPr/>
          </p:nvSpPr>
          <p:spPr>
            <a:xfrm flipH="1">
              <a:off x="6317188" y="155813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/>
            <p:cNvSpPr/>
            <p:nvPr/>
          </p:nvSpPr>
          <p:spPr>
            <a:xfrm flipH="1">
              <a:off x="6317188" y="162669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/>
            <p:cNvSpPr/>
            <p:nvPr/>
          </p:nvSpPr>
          <p:spPr>
            <a:xfrm flipH="1">
              <a:off x="6317188" y="169525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/>
            <p:cNvSpPr/>
            <p:nvPr/>
          </p:nvSpPr>
          <p:spPr>
            <a:xfrm flipH="1">
              <a:off x="6317188" y="176382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/>
            <p:cNvSpPr/>
            <p:nvPr/>
          </p:nvSpPr>
          <p:spPr>
            <a:xfrm flipH="1">
              <a:off x="6317188" y="183238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/>
            <p:cNvSpPr/>
            <p:nvPr/>
          </p:nvSpPr>
          <p:spPr>
            <a:xfrm flipH="1">
              <a:off x="6385750" y="80395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/>
            <p:cNvSpPr/>
            <p:nvPr/>
          </p:nvSpPr>
          <p:spPr>
            <a:xfrm flipH="1">
              <a:off x="6385750" y="87251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/>
            <p:cNvSpPr/>
            <p:nvPr/>
          </p:nvSpPr>
          <p:spPr>
            <a:xfrm flipH="1">
              <a:off x="6385750" y="94107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/>
            <p:cNvSpPr/>
            <p:nvPr/>
          </p:nvSpPr>
          <p:spPr>
            <a:xfrm flipH="1">
              <a:off x="6385750" y="100963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/>
            <p:cNvSpPr/>
            <p:nvPr/>
          </p:nvSpPr>
          <p:spPr>
            <a:xfrm flipH="1">
              <a:off x="6385750" y="107819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/>
            <p:cNvSpPr/>
            <p:nvPr/>
          </p:nvSpPr>
          <p:spPr>
            <a:xfrm flipH="1">
              <a:off x="6385750" y="114676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/>
            <p:cNvSpPr/>
            <p:nvPr/>
          </p:nvSpPr>
          <p:spPr>
            <a:xfrm flipH="1">
              <a:off x="6385750" y="121532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/>
            <p:cNvSpPr/>
            <p:nvPr/>
          </p:nvSpPr>
          <p:spPr>
            <a:xfrm flipH="1">
              <a:off x="6385750" y="128388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/>
            <p:cNvSpPr/>
            <p:nvPr/>
          </p:nvSpPr>
          <p:spPr>
            <a:xfrm flipH="1">
              <a:off x="6385750" y="135244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/>
            <p:cNvSpPr/>
            <p:nvPr/>
          </p:nvSpPr>
          <p:spPr>
            <a:xfrm flipH="1">
              <a:off x="6385750" y="142100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/>
            <p:cNvSpPr/>
            <p:nvPr/>
          </p:nvSpPr>
          <p:spPr>
            <a:xfrm flipH="1">
              <a:off x="6385750" y="148957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/>
            <p:cNvSpPr/>
            <p:nvPr/>
          </p:nvSpPr>
          <p:spPr>
            <a:xfrm flipH="1">
              <a:off x="6385750" y="155813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/>
            <p:cNvSpPr/>
            <p:nvPr/>
          </p:nvSpPr>
          <p:spPr>
            <a:xfrm flipH="1">
              <a:off x="6385750" y="162669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/>
            <p:cNvSpPr/>
            <p:nvPr/>
          </p:nvSpPr>
          <p:spPr>
            <a:xfrm flipH="1">
              <a:off x="6385750" y="169525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Oval 490"/>
            <p:cNvSpPr/>
            <p:nvPr/>
          </p:nvSpPr>
          <p:spPr>
            <a:xfrm flipH="1">
              <a:off x="6385750" y="176382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Oval 491"/>
            <p:cNvSpPr/>
            <p:nvPr/>
          </p:nvSpPr>
          <p:spPr>
            <a:xfrm flipH="1">
              <a:off x="6385750" y="183238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Oval 492"/>
            <p:cNvSpPr/>
            <p:nvPr/>
          </p:nvSpPr>
          <p:spPr>
            <a:xfrm flipH="1">
              <a:off x="6454312" y="80395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/>
            <p:cNvSpPr/>
            <p:nvPr/>
          </p:nvSpPr>
          <p:spPr>
            <a:xfrm flipH="1">
              <a:off x="6454312" y="87251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/>
            <p:cNvSpPr/>
            <p:nvPr/>
          </p:nvSpPr>
          <p:spPr>
            <a:xfrm flipH="1">
              <a:off x="6454312" y="94107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/>
            <p:cNvSpPr/>
            <p:nvPr/>
          </p:nvSpPr>
          <p:spPr>
            <a:xfrm flipH="1">
              <a:off x="6454312" y="100963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/>
            <p:cNvSpPr/>
            <p:nvPr/>
          </p:nvSpPr>
          <p:spPr>
            <a:xfrm flipH="1">
              <a:off x="6454312" y="107819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/>
            <p:cNvSpPr/>
            <p:nvPr/>
          </p:nvSpPr>
          <p:spPr>
            <a:xfrm flipH="1">
              <a:off x="6454312" y="114676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/>
            <p:cNvSpPr/>
            <p:nvPr/>
          </p:nvSpPr>
          <p:spPr>
            <a:xfrm flipH="1">
              <a:off x="6454312" y="121532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Oval 499"/>
            <p:cNvSpPr/>
            <p:nvPr/>
          </p:nvSpPr>
          <p:spPr>
            <a:xfrm flipH="1">
              <a:off x="6454312" y="128388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Oval 500"/>
            <p:cNvSpPr/>
            <p:nvPr/>
          </p:nvSpPr>
          <p:spPr>
            <a:xfrm flipH="1">
              <a:off x="6454312" y="135244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Oval 501"/>
            <p:cNvSpPr/>
            <p:nvPr/>
          </p:nvSpPr>
          <p:spPr>
            <a:xfrm flipH="1">
              <a:off x="6454312" y="142100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Oval 502"/>
            <p:cNvSpPr/>
            <p:nvPr/>
          </p:nvSpPr>
          <p:spPr>
            <a:xfrm flipH="1">
              <a:off x="6454312" y="148957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Oval 503"/>
            <p:cNvSpPr/>
            <p:nvPr/>
          </p:nvSpPr>
          <p:spPr>
            <a:xfrm flipH="1">
              <a:off x="6454312" y="155813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Oval 504"/>
            <p:cNvSpPr/>
            <p:nvPr/>
          </p:nvSpPr>
          <p:spPr>
            <a:xfrm flipH="1">
              <a:off x="6454312" y="162669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/>
            <p:cNvSpPr/>
            <p:nvPr/>
          </p:nvSpPr>
          <p:spPr>
            <a:xfrm flipH="1">
              <a:off x="6454312" y="169525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/>
            <p:cNvSpPr/>
            <p:nvPr/>
          </p:nvSpPr>
          <p:spPr>
            <a:xfrm flipH="1">
              <a:off x="6454312" y="176382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Oval 507"/>
            <p:cNvSpPr/>
            <p:nvPr/>
          </p:nvSpPr>
          <p:spPr>
            <a:xfrm flipH="1">
              <a:off x="6454312" y="183238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Oval 508"/>
            <p:cNvSpPr/>
            <p:nvPr/>
          </p:nvSpPr>
          <p:spPr>
            <a:xfrm flipH="1">
              <a:off x="6522874" y="80395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/>
            <p:cNvSpPr/>
            <p:nvPr/>
          </p:nvSpPr>
          <p:spPr>
            <a:xfrm flipH="1">
              <a:off x="6522874" y="87251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Oval 510"/>
            <p:cNvSpPr/>
            <p:nvPr/>
          </p:nvSpPr>
          <p:spPr>
            <a:xfrm flipH="1">
              <a:off x="6522874" y="94107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Oval 511"/>
            <p:cNvSpPr/>
            <p:nvPr/>
          </p:nvSpPr>
          <p:spPr>
            <a:xfrm flipH="1">
              <a:off x="6522874" y="100963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Oval 512"/>
            <p:cNvSpPr/>
            <p:nvPr/>
          </p:nvSpPr>
          <p:spPr>
            <a:xfrm flipH="1">
              <a:off x="6522874" y="107819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Oval 513"/>
            <p:cNvSpPr/>
            <p:nvPr/>
          </p:nvSpPr>
          <p:spPr>
            <a:xfrm flipH="1">
              <a:off x="6522874" y="114676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Oval 514"/>
            <p:cNvSpPr/>
            <p:nvPr/>
          </p:nvSpPr>
          <p:spPr>
            <a:xfrm flipH="1">
              <a:off x="6522874" y="121532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Oval 515"/>
            <p:cNvSpPr/>
            <p:nvPr/>
          </p:nvSpPr>
          <p:spPr>
            <a:xfrm flipH="1">
              <a:off x="6522874" y="128388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Oval 516"/>
            <p:cNvSpPr/>
            <p:nvPr/>
          </p:nvSpPr>
          <p:spPr>
            <a:xfrm flipH="1">
              <a:off x="6522874" y="135244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Oval 517"/>
            <p:cNvSpPr/>
            <p:nvPr/>
          </p:nvSpPr>
          <p:spPr>
            <a:xfrm flipH="1">
              <a:off x="6522874" y="142100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Oval 518"/>
            <p:cNvSpPr/>
            <p:nvPr/>
          </p:nvSpPr>
          <p:spPr>
            <a:xfrm flipH="1">
              <a:off x="6522874" y="148957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Oval 519"/>
            <p:cNvSpPr/>
            <p:nvPr/>
          </p:nvSpPr>
          <p:spPr>
            <a:xfrm flipH="1">
              <a:off x="6522874" y="155813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Oval 520"/>
            <p:cNvSpPr/>
            <p:nvPr/>
          </p:nvSpPr>
          <p:spPr>
            <a:xfrm flipH="1">
              <a:off x="6522874" y="162669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Oval 521"/>
            <p:cNvSpPr/>
            <p:nvPr/>
          </p:nvSpPr>
          <p:spPr>
            <a:xfrm flipH="1">
              <a:off x="6522874" y="169525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Oval 522"/>
            <p:cNvSpPr/>
            <p:nvPr/>
          </p:nvSpPr>
          <p:spPr>
            <a:xfrm flipH="1">
              <a:off x="6522874" y="176382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Oval 523"/>
            <p:cNvSpPr/>
            <p:nvPr/>
          </p:nvSpPr>
          <p:spPr>
            <a:xfrm flipH="1">
              <a:off x="6522874" y="183238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Oval 524"/>
            <p:cNvSpPr/>
            <p:nvPr/>
          </p:nvSpPr>
          <p:spPr>
            <a:xfrm flipH="1">
              <a:off x="6591436" y="80395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Oval 525"/>
            <p:cNvSpPr/>
            <p:nvPr/>
          </p:nvSpPr>
          <p:spPr>
            <a:xfrm flipH="1">
              <a:off x="6591436" y="87251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Oval 526"/>
            <p:cNvSpPr/>
            <p:nvPr/>
          </p:nvSpPr>
          <p:spPr>
            <a:xfrm flipH="1">
              <a:off x="6591436" y="94107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Oval 527"/>
            <p:cNvSpPr/>
            <p:nvPr/>
          </p:nvSpPr>
          <p:spPr>
            <a:xfrm flipH="1">
              <a:off x="6591436" y="100963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/>
            <p:cNvSpPr/>
            <p:nvPr/>
          </p:nvSpPr>
          <p:spPr>
            <a:xfrm flipH="1">
              <a:off x="6591436" y="107819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Oval 529"/>
            <p:cNvSpPr/>
            <p:nvPr/>
          </p:nvSpPr>
          <p:spPr>
            <a:xfrm flipH="1">
              <a:off x="6591436" y="114676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/>
            <p:cNvSpPr/>
            <p:nvPr/>
          </p:nvSpPr>
          <p:spPr>
            <a:xfrm flipH="1">
              <a:off x="6591436" y="121532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/>
            <p:cNvSpPr/>
            <p:nvPr/>
          </p:nvSpPr>
          <p:spPr>
            <a:xfrm flipH="1">
              <a:off x="6591436" y="128388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/>
            <p:cNvSpPr/>
            <p:nvPr/>
          </p:nvSpPr>
          <p:spPr>
            <a:xfrm flipH="1">
              <a:off x="6591436" y="135244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/>
            <p:cNvSpPr/>
            <p:nvPr/>
          </p:nvSpPr>
          <p:spPr>
            <a:xfrm flipH="1">
              <a:off x="6591436" y="142100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/>
            <p:cNvSpPr/>
            <p:nvPr/>
          </p:nvSpPr>
          <p:spPr>
            <a:xfrm flipH="1">
              <a:off x="6591436" y="148957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/>
            <p:cNvSpPr/>
            <p:nvPr/>
          </p:nvSpPr>
          <p:spPr>
            <a:xfrm flipH="1">
              <a:off x="6591436" y="155813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/>
            <p:cNvSpPr/>
            <p:nvPr/>
          </p:nvSpPr>
          <p:spPr>
            <a:xfrm flipH="1">
              <a:off x="6591436" y="162669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/>
            <p:cNvSpPr/>
            <p:nvPr/>
          </p:nvSpPr>
          <p:spPr>
            <a:xfrm flipH="1">
              <a:off x="6591436" y="169525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/>
            <p:cNvSpPr/>
            <p:nvPr/>
          </p:nvSpPr>
          <p:spPr>
            <a:xfrm flipH="1">
              <a:off x="6591436" y="176382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/>
            <p:cNvSpPr/>
            <p:nvPr/>
          </p:nvSpPr>
          <p:spPr>
            <a:xfrm flipH="1">
              <a:off x="6591436" y="183238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/>
            <p:cNvSpPr/>
            <p:nvPr/>
          </p:nvSpPr>
          <p:spPr>
            <a:xfrm flipH="1">
              <a:off x="6659998" y="80395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/>
            <p:cNvSpPr/>
            <p:nvPr/>
          </p:nvSpPr>
          <p:spPr>
            <a:xfrm flipH="1">
              <a:off x="6659998" y="87251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/>
            <p:cNvSpPr/>
            <p:nvPr/>
          </p:nvSpPr>
          <p:spPr>
            <a:xfrm flipH="1">
              <a:off x="6659998" y="94107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/>
            <p:cNvSpPr/>
            <p:nvPr/>
          </p:nvSpPr>
          <p:spPr>
            <a:xfrm flipH="1">
              <a:off x="6659998" y="100963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/>
            <p:cNvSpPr/>
            <p:nvPr/>
          </p:nvSpPr>
          <p:spPr>
            <a:xfrm flipH="1">
              <a:off x="6659998" y="107819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/>
            <p:cNvSpPr/>
            <p:nvPr/>
          </p:nvSpPr>
          <p:spPr>
            <a:xfrm flipH="1">
              <a:off x="6659998" y="114676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/>
            <p:cNvSpPr/>
            <p:nvPr/>
          </p:nvSpPr>
          <p:spPr>
            <a:xfrm flipH="1">
              <a:off x="6659998" y="121532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/>
            <p:cNvSpPr/>
            <p:nvPr/>
          </p:nvSpPr>
          <p:spPr>
            <a:xfrm flipH="1">
              <a:off x="6659998" y="128388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/>
            <p:cNvSpPr/>
            <p:nvPr/>
          </p:nvSpPr>
          <p:spPr>
            <a:xfrm flipH="1">
              <a:off x="6659998" y="135244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/>
            <p:cNvSpPr/>
            <p:nvPr/>
          </p:nvSpPr>
          <p:spPr>
            <a:xfrm flipH="1">
              <a:off x="6659998" y="142100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/>
            <p:cNvSpPr/>
            <p:nvPr/>
          </p:nvSpPr>
          <p:spPr>
            <a:xfrm flipH="1">
              <a:off x="6659998" y="148957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Oval 551"/>
            <p:cNvSpPr/>
            <p:nvPr/>
          </p:nvSpPr>
          <p:spPr>
            <a:xfrm flipH="1">
              <a:off x="6659998" y="155813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Oval 552"/>
            <p:cNvSpPr/>
            <p:nvPr/>
          </p:nvSpPr>
          <p:spPr>
            <a:xfrm flipH="1">
              <a:off x="6659998" y="162669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Oval 553"/>
            <p:cNvSpPr/>
            <p:nvPr/>
          </p:nvSpPr>
          <p:spPr>
            <a:xfrm flipH="1">
              <a:off x="6659998" y="169525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/>
            <p:cNvSpPr/>
            <p:nvPr/>
          </p:nvSpPr>
          <p:spPr>
            <a:xfrm flipH="1">
              <a:off x="6659998" y="176382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/>
            <p:cNvSpPr/>
            <p:nvPr/>
          </p:nvSpPr>
          <p:spPr>
            <a:xfrm flipH="1">
              <a:off x="6659998" y="183238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Oval 556"/>
            <p:cNvSpPr/>
            <p:nvPr/>
          </p:nvSpPr>
          <p:spPr>
            <a:xfrm flipH="1">
              <a:off x="6728560" y="80395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Oval 557"/>
            <p:cNvSpPr/>
            <p:nvPr/>
          </p:nvSpPr>
          <p:spPr>
            <a:xfrm flipH="1">
              <a:off x="6728560" y="87251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/>
            <p:cNvSpPr/>
            <p:nvPr/>
          </p:nvSpPr>
          <p:spPr>
            <a:xfrm flipH="1">
              <a:off x="6728560" y="94107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/>
            <p:cNvSpPr/>
            <p:nvPr/>
          </p:nvSpPr>
          <p:spPr>
            <a:xfrm flipH="1">
              <a:off x="6728560" y="100963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/>
            <p:cNvSpPr/>
            <p:nvPr/>
          </p:nvSpPr>
          <p:spPr>
            <a:xfrm flipH="1">
              <a:off x="6728560" y="107819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/>
            <p:cNvSpPr/>
            <p:nvPr/>
          </p:nvSpPr>
          <p:spPr>
            <a:xfrm flipH="1">
              <a:off x="6728560" y="114676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/>
            <p:cNvSpPr/>
            <p:nvPr/>
          </p:nvSpPr>
          <p:spPr>
            <a:xfrm flipH="1">
              <a:off x="6728560" y="121532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Oval 563"/>
            <p:cNvSpPr/>
            <p:nvPr/>
          </p:nvSpPr>
          <p:spPr>
            <a:xfrm flipH="1">
              <a:off x="6728560" y="128388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Oval 564"/>
            <p:cNvSpPr/>
            <p:nvPr/>
          </p:nvSpPr>
          <p:spPr>
            <a:xfrm flipH="1">
              <a:off x="6728560" y="135244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Oval 565"/>
            <p:cNvSpPr/>
            <p:nvPr/>
          </p:nvSpPr>
          <p:spPr>
            <a:xfrm flipH="1">
              <a:off x="6728560" y="142100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/>
            <p:cNvSpPr/>
            <p:nvPr/>
          </p:nvSpPr>
          <p:spPr>
            <a:xfrm flipH="1">
              <a:off x="6728560" y="148957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/>
            <p:cNvSpPr/>
            <p:nvPr/>
          </p:nvSpPr>
          <p:spPr>
            <a:xfrm flipH="1">
              <a:off x="6728560" y="155813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/>
            <p:cNvSpPr/>
            <p:nvPr/>
          </p:nvSpPr>
          <p:spPr>
            <a:xfrm flipH="1">
              <a:off x="6728560" y="162669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Oval 569"/>
            <p:cNvSpPr/>
            <p:nvPr/>
          </p:nvSpPr>
          <p:spPr>
            <a:xfrm flipH="1">
              <a:off x="6728560" y="169525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/>
            <p:cNvSpPr/>
            <p:nvPr/>
          </p:nvSpPr>
          <p:spPr>
            <a:xfrm flipH="1">
              <a:off x="6728560" y="176382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Oval 571"/>
            <p:cNvSpPr/>
            <p:nvPr/>
          </p:nvSpPr>
          <p:spPr>
            <a:xfrm flipH="1">
              <a:off x="6728560" y="183238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/>
            <p:cNvSpPr/>
            <p:nvPr/>
          </p:nvSpPr>
          <p:spPr>
            <a:xfrm flipH="1">
              <a:off x="6797122" y="80395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/>
            <p:cNvSpPr/>
            <p:nvPr/>
          </p:nvSpPr>
          <p:spPr>
            <a:xfrm flipH="1">
              <a:off x="6797122" y="87251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/>
            <p:cNvSpPr/>
            <p:nvPr/>
          </p:nvSpPr>
          <p:spPr>
            <a:xfrm flipH="1">
              <a:off x="6797122" y="94107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/>
            <p:cNvSpPr/>
            <p:nvPr/>
          </p:nvSpPr>
          <p:spPr>
            <a:xfrm flipH="1">
              <a:off x="6797122" y="100963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/>
            <p:cNvSpPr/>
            <p:nvPr/>
          </p:nvSpPr>
          <p:spPr>
            <a:xfrm flipH="1">
              <a:off x="6797122" y="107819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/>
            <p:cNvSpPr/>
            <p:nvPr/>
          </p:nvSpPr>
          <p:spPr>
            <a:xfrm flipH="1">
              <a:off x="6797122" y="114676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/>
            <p:cNvSpPr/>
            <p:nvPr/>
          </p:nvSpPr>
          <p:spPr>
            <a:xfrm flipH="1">
              <a:off x="6797122" y="121532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/>
            <p:cNvSpPr/>
            <p:nvPr/>
          </p:nvSpPr>
          <p:spPr>
            <a:xfrm flipH="1">
              <a:off x="6797122" y="128388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/>
            <p:cNvSpPr/>
            <p:nvPr/>
          </p:nvSpPr>
          <p:spPr>
            <a:xfrm flipH="1">
              <a:off x="6797122" y="135244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Oval 581"/>
            <p:cNvSpPr/>
            <p:nvPr/>
          </p:nvSpPr>
          <p:spPr>
            <a:xfrm flipH="1">
              <a:off x="6797122" y="142100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/>
            <p:cNvSpPr/>
            <p:nvPr/>
          </p:nvSpPr>
          <p:spPr>
            <a:xfrm flipH="1">
              <a:off x="6797122" y="148957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/>
            <p:cNvSpPr/>
            <p:nvPr/>
          </p:nvSpPr>
          <p:spPr>
            <a:xfrm flipH="1">
              <a:off x="6797122" y="155813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/>
            <p:cNvSpPr/>
            <p:nvPr/>
          </p:nvSpPr>
          <p:spPr>
            <a:xfrm flipH="1">
              <a:off x="6797122" y="162669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/>
            <p:cNvSpPr/>
            <p:nvPr/>
          </p:nvSpPr>
          <p:spPr>
            <a:xfrm flipH="1">
              <a:off x="6797122" y="169525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/>
            <p:cNvSpPr/>
            <p:nvPr/>
          </p:nvSpPr>
          <p:spPr>
            <a:xfrm flipH="1">
              <a:off x="6797122" y="176382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/>
            <p:cNvSpPr/>
            <p:nvPr/>
          </p:nvSpPr>
          <p:spPr>
            <a:xfrm flipH="1">
              <a:off x="6797122" y="183238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9" name="Group 588"/>
          <p:cNvGrpSpPr/>
          <p:nvPr/>
        </p:nvGrpSpPr>
        <p:grpSpPr>
          <a:xfrm>
            <a:off x="7347821" y="599937"/>
            <a:ext cx="617058" cy="1096994"/>
            <a:chOff x="7606108" y="260767"/>
            <a:chExt cx="617058" cy="1096994"/>
          </a:xfrm>
        </p:grpSpPr>
        <p:sp>
          <p:nvSpPr>
            <p:cNvPr id="590" name="Oval 589"/>
            <p:cNvSpPr/>
            <p:nvPr/>
          </p:nvSpPr>
          <p:spPr>
            <a:xfrm flipH="1">
              <a:off x="7606108" y="26076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/>
            <p:cNvSpPr/>
            <p:nvPr/>
          </p:nvSpPr>
          <p:spPr>
            <a:xfrm flipH="1">
              <a:off x="7606108" y="32932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/>
            <p:cNvSpPr/>
            <p:nvPr/>
          </p:nvSpPr>
          <p:spPr>
            <a:xfrm flipH="1">
              <a:off x="7606108" y="39789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/>
            <p:cNvSpPr/>
            <p:nvPr/>
          </p:nvSpPr>
          <p:spPr>
            <a:xfrm flipH="1">
              <a:off x="7606108" y="46645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/>
            <p:cNvSpPr/>
            <p:nvPr/>
          </p:nvSpPr>
          <p:spPr>
            <a:xfrm flipH="1">
              <a:off x="7606108" y="53501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/>
            <p:cNvSpPr/>
            <p:nvPr/>
          </p:nvSpPr>
          <p:spPr>
            <a:xfrm flipH="1">
              <a:off x="7606108" y="60357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/>
            <p:cNvSpPr/>
            <p:nvPr/>
          </p:nvSpPr>
          <p:spPr>
            <a:xfrm flipH="1">
              <a:off x="7606108" y="67214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/>
            <p:cNvSpPr/>
            <p:nvPr/>
          </p:nvSpPr>
          <p:spPr>
            <a:xfrm flipH="1">
              <a:off x="7606108" y="74070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/>
            <p:cNvSpPr/>
            <p:nvPr/>
          </p:nvSpPr>
          <p:spPr>
            <a:xfrm flipH="1">
              <a:off x="7606108" y="80926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/>
            <p:cNvSpPr/>
            <p:nvPr/>
          </p:nvSpPr>
          <p:spPr>
            <a:xfrm flipH="1">
              <a:off x="7606108" y="87782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/>
            <p:cNvSpPr/>
            <p:nvPr/>
          </p:nvSpPr>
          <p:spPr>
            <a:xfrm flipH="1">
              <a:off x="7606108" y="94638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/>
            <p:cNvSpPr/>
            <p:nvPr/>
          </p:nvSpPr>
          <p:spPr>
            <a:xfrm flipH="1">
              <a:off x="7606108" y="101495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/>
            <p:cNvSpPr/>
            <p:nvPr/>
          </p:nvSpPr>
          <p:spPr>
            <a:xfrm flipH="1">
              <a:off x="7606108" y="108351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/>
            <p:cNvSpPr/>
            <p:nvPr/>
          </p:nvSpPr>
          <p:spPr>
            <a:xfrm flipH="1">
              <a:off x="7606108" y="115207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/>
            <p:cNvSpPr/>
            <p:nvPr/>
          </p:nvSpPr>
          <p:spPr>
            <a:xfrm flipH="1">
              <a:off x="7606108" y="122063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/>
            <p:cNvSpPr/>
            <p:nvPr/>
          </p:nvSpPr>
          <p:spPr>
            <a:xfrm flipH="1">
              <a:off x="7606108" y="128919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Oval 605"/>
            <p:cNvSpPr/>
            <p:nvPr/>
          </p:nvSpPr>
          <p:spPr>
            <a:xfrm flipH="1">
              <a:off x="7674670" y="26076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/>
            <p:cNvSpPr/>
            <p:nvPr/>
          </p:nvSpPr>
          <p:spPr>
            <a:xfrm flipH="1">
              <a:off x="7674670" y="32932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/>
            <p:cNvSpPr/>
            <p:nvPr/>
          </p:nvSpPr>
          <p:spPr>
            <a:xfrm flipH="1">
              <a:off x="7674670" y="39789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/>
            <p:cNvSpPr/>
            <p:nvPr/>
          </p:nvSpPr>
          <p:spPr>
            <a:xfrm flipH="1">
              <a:off x="7674670" y="46645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/>
            <p:cNvSpPr/>
            <p:nvPr/>
          </p:nvSpPr>
          <p:spPr>
            <a:xfrm flipH="1">
              <a:off x="7674670" y="53501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/>
            <p:cNvSpPr/>
            <p:nvPr/>
          </p:nvSpPr>
          <p:spPr>
            <a:xfrm flipH="1">
              <a:off x="7674670" y="60357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Oval 611"/>
            <p:cNvSpPr/>
            <p:nvPr/>
          </p:nvSpPr>
          <p:spPr>
            <a:xfrm flipH="1">
              <a:off x="7674670" y="67214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Oval 612"/>
            <p:cNvSpPr/>
            <p:nvPr/>
          </p:nvSpPr>
          <p:spPr>
            <a:xfrm flipH="1">
              <a:off x="7674670" y="74070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/>
            <p:cNvSpPr/>
            <p:nvPr/>
          </p:nvSpPr>
          <p:spPr>
            <a:xfrm flipH="1">
              <a:off x="7674670" y="80926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/>
            <p:cNvSpPr/>
            <p:nvPr/>
          </p:nvSpPr>
          <p:spPr>
            <a:xfrm flipH="1">
              <a:off x="7674670" y="87782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/>
            <p:cNvSpPr/>
            <p:nvPr/>
          </p:nvSpPr>
          <p:spPr>
            <a:xfrm flipH="1">
              <a:off x="7674670" y="94638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/>
            <p:cNvSpPr/>
            <p:nvPr/>
          </p:nvSpPr>
          <p:spPr>
            <a:xfrm flipH="1">
              <a:off x="7674670" y="101495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Oval 617"/>
            <p:cNvSpPr/>
            <p:nvPr/>
          </p:nvSpPr>
          <p:spPr>
            <a:xfrm flipH="1">
              <a:off x="7674670" y="108351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/>
            <p:cNvSpPr/>
            <p:nvPr/>
          </p:nvSpPr>
          <p:spPr>
            <a:xfrm flipH="1">
              <a:off x="7674670" y="115207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/>
            <p:cNvSpPr/>
            <p:nvPr/>
          </p:nvSpPr>
          <p:spPr>
            <a:xfrm flipH="1">
              <a:off x="7674670" y="122063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/>
            <p:cNvSpPr/>
            <p:nvPr/>
          </p:nvSpPr>
          <p:spPr>
            <a:xfrm flipH="1">
              <a:off x="7674670" y="128919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/>
            <p:cNvSpPr/>
            <p:nvPr/>
          </p:nvSpPr>
          <p:spPr>
            <a:xfrm flipH="1">
              <a:off x="7743232" y="26076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/>
            <p:cNvSpPr/>
            <p:nvPr/>
          </p:nvSpPr>
          <p:spPr>
            <a:xfrm flipH="1">
              <a:off x="7743232" y="32932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/>
            <p:cNvSpPr/>
            <p:nvPr/>
          </p:nvSpPr>
          <p:spPr>
            <a:xfrm flipH="1">
              <a:off x="7743232" y="39789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/>
            <p:cNvSpPr/>
            <p:nvPr/>
          </p:nvSpPr>
          <p:spPr>
            <a:xfrm flipH="1">
              <a:off x="7743232" y="46645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/>
            <p:cNvSpPr/>
            <p:nvPr/>
          </p:nvSpPr>
          <p:spPr>
            <a:xfrm flipH="1">
              <a:off x="7743232" y="53501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/>
            <p:cNvSpPr/>
            <p:nvPr/>
          </p:nvSpPr>
          <p:spPr>
            <a:xfrm flipH="1">
              <a:off x="7743232" y="60357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/>
            <p:cNvSpPr/>
            <p:nvPr/>
          </p:nvSpPr>
          <p:spPr>
            <a:xfrm flipH="1">
              <a:off x="7743232" y="67214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/>
            <p:cNvSpPr/>
            <p:nvPr/>
          </p:nvSpPr>
          <p:spPr>
            <a:xfrm flipH="1">
              <a:off x="7743232" y="74070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/>
            <p:cNvSpPr/>
            <p:nvPr/>
          </p:nvSpPr>
          <p:spPr>
            <a:xfrm flipH="1">
              <a:off x="7743232" y="80926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/>
            <p:cNvSpPr/>
            <p:nvPr/>
          </p:nvSpPr>
          <p:spPr>
            <a:xfrm flipH="1">
              <a:off x="7743232" y="87782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/>
            <p:cNvSpPr/>
            <p:nvPr/>
          </p:nvSpPr>
          <p:spPr>
            <a:xfrm flipH="1">
              <a:off x="7743232" y="94638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/>
            <p:cNvSpPr/>
            <p:nvPr/>
          </p:nvSpPr>
          <p:spPr>
            <a:xfrm flipH="1">
              <a:off x="7743232" y="101495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/>
            <p:cNvSpPr/>
            <p:nvPr/>
          </p:nvSpPr>
          <p:spPr>
            <a:xfrm flipH="1">
              <a:off x="7743232" y="108351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/>
            <p:cNvSpPr/>
            <p:nvPr/>
          </p:nvSpPr>
          <p:spPr>
            <a:xfrm flipH="1">
              <a:off x="7743232" y="115207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/>
            <p:cNvSpPr/>
            <p:nvPr/>
          </p:nvSpPr>
          <p:spPr>
            <a:xfrm flipH="1">
              <a:off x="7743232" y="122063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/>
            <p:cNvSpPr/>
            <p:nvPr/>
          </p:nvSpPr>
          <p:spPr>
            <a:xfrm flipH="1">
              <a:off x="7743232" y="128919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/>
            <p:cNvSpPr/>
            <p:nvPr/>
          </p:nvSpPr>
          <p:spPr>
            <a:xfrm flipH="1">
              <a:off x="7811794" y="26076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/>
            <p:cNvSpPr/>
            <p:nvPr/>
          </p:nvSpPr>
          <p:spPr>
            <a:xfrm flipH="1">
              <a:off x="7811794" y="32932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/>
            <p:cNvSpPr/>
            <p:nvPr/>
          </p:nvSpPr>
          <p:spPr>
            <a:xfrm flipH="1">
              <a:off x="7811794" y="39789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/>
            <p:cNvSpPr/>
            <p:nvPr/>
          </p:nvSpPr>
          <p:spPr>
            <a:xfrm flipH="1">
              <a:off x="7811794" y="46645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Oval 641"/>
            <p:cNvSpPr/>
            <p:nvPr/>
          </p:nvSpPr>
          <p:spPr>
            <a:xfrm flipH="1">
              <a:off x="7811794" y="53501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Oval 642"/>
            <p:cNvSpPr/>
            <p:nvPr/>
          </p:nvSpPr>
          <p:spPr>
            <a:xfrm flipH="1">
              <a:off x="7811794" y="60357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Oval 643"/>
            <p:cNvSpPr/>
            <p:nvPr/>
          </p:nvSpPr>
          <p:spPr>
            <a:xfrm flipH="1">
              <a:off x="7811794" y="67214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/>
            <p:cNvSpPr/>
            <p:nvPr/>
          </p:nvSpPr>
          <p:spPr>
            <a:xfrm flipH="1">
              <a:off x="7811794" y="74070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/>
            <p:cNvSpPr/>
            <p:nvPr/>
          </p:nvSpPr>
          <p:spPr>
            <a:xfrm flipH="1">
              <a:off x="7811794" y="80926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Oval 646"/>
            <p:cNvSpPr/>
            <p:nvPr/>
          </p:nvSpPr>
          <p:spPr>
            <a:xfrm flipH="1">
              <a:off x="7811794" y="87782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Oval 647"/>
            <p:cNvSpPr/>
            <p:nvPr/>
          </p:nvSpPr>
          <p:spPr>
            <a:xfrm flipH="1">
              <a:off x="7811794" y="94638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/>
            <p:cNvSpPr/>
            <p:nvPr/>
          </p:nvSpPr>
          <p:spPr>
            <a:xfrm flipH="1">
              <a:off x="7811794" y="101495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/>
            <p:cNvSpPr/>
            <p:nvPr/>
          </p:nvSpPr>
          <p:spPr>
            <a:xfrm flipH="1">
              <a:off x="7811794" y="108351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/>
            <p:cNvSpPr/>
            <p:nvPr/>
          </p:nvSpPr>
          <p:spPr>
            <a:xfrm flipH="1">
              <a:off x="7811794" y="115207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/>
            <p:cNvSpPr/>
            <p:nvPr/>
          </p:nvSpPr>
          <p:spPr>
            <a:xfrm flipH="1">
              <a:off x="7811794" y="122063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Oval 652"/>
            <p:cNvSpPr/>
            <p:nvPr/>
          </p:nvSpPr>
          <p:spPr>
            <a:xfrm flipH="1">
              <a:off x="7811794" y="128919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Oval 653"/>
            <p:cNvSpPr/>
            <p:nvPr/>
          </p:nvSpPr>
          <p:spPr>
            <a:xfrm flipH="1">
              <a:off x="7880356" y="26076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Oval 654"/>
            <p:cNvSpPr/>
            <p:nvPr/>
          </p:nvSpPr>
          <p:spPr>
            <a:xfrm flipH="1">
              <a:off x="7880356" y="32932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Oval 655"/>
            <p:cNvSpPr/>
            <p:nvPr/>
          </p:nvSpPr>
          <p:spPr>
            <a:xfrm flipH="1">
              <a:off x="7880356" y="39789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Oval 656"/>
            <p:cNvSpPr/>
            <p:nvPr/>
          </p:nvSpPr>
          <p:spPr>
            <a:xfrm flipH="1">
              <a:off x="7880356" y="46645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/>
            <p:cNvSpPr/>
            <p:nvPr/>
          </p:nvSpPr>
          <p:spPr>
            <a:xfrm flipH="1">
              <a:off x="7880356" y="53501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Oval 658"/>
            <p:cNvSpPr/>
            <p:nvPr/>
          </p:nvSpPr>
          <p:spPr>
            <a:xfrm flipH="1">
              <a:off x="7880356" y="60357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Oval 659"/>
            <p:cNvSpPr/>
            <p:nvPr/>
          </p:nvSpPr>
          <p:spPr>
            <a:xfrm flipH="1">
              <a:off x="7880356" y="67214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Oval 660"/>
            <p:cNvSpPr/>
            <p:nvPr/>
          </p:nvSpPr>
          <p:spPr>
            <a:xfrm flipH="1">
              <a:off x="7880356" y="74070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Oval 661"/>
            <p:cNvSpPr/>
            <p:nvPr/>
          </p:nvSpPr>
          <p:spPr>
            <a:xfrm flipH="1">
              <a:off x="7880356" y="80926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Oval 662"/>
            <p:cNvSpPr/>
            <p:nvPr/>
          </p:nvSpPr>
          <p:spPr>
            <a:xfrm flipH="1">
              <a:off x="7880356" y="87782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Oval 663"/>
            <p:cNvSpPr/>
            <p:nvPr/>
          </p:nvSpPr>
          <p:spPr>
            <a:xfrm flipH="1">
              <a:off x="7880356" y="94638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Oval 664"/>
            <p:cNvSpPr/>
            <p:nvPr/>
          </p:nvSpPr>
          <p:spPr>
            <a:xfrm flipH="1">
              <a:off x="7880356" y="101495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Oval 665"/>
            <p:cNvSpPr/>
            <p:nvPr/>
          </p:nvSpPr>
          <p:spPr>
            <a:xfrm flipH="1">
              <a:off x="7880356" y="108351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Oval 666"/>
            <p:cNvSpPr/>
            <p:nvPr/>
          </p:nvSpPr>
          <p:spPr>
            <a:xfrm flipH="1">
              <a:off x="7880356" y="115207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Oval 667"/>
            <p:cNvSpPr/>
            <p:nvPr/>
          </p:nvSpPr>
          <p:spPr>
            <a:xfrm flipH="1">
              <a:off x="7880356" y="122063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Oval 668"/>
            <p:cNvSpPr/>
            <p:nvPr/>
          </p:nvSpPr>
          <p:spPr>
            <a:xfrm flipH="1">
              <a:off x="7880356" y="128919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Oval 669"/>
            <p:cNvSpPr/>
            <p:nvPr/>
          </p:nvSpPr>
          <p:spPr>
            <a:xfrm flipH="1">
              <a:off x="7948918" y="26076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Oval 670"/>
            <p:cNvSpPr/>
            <p:nvPr/>
          </p:nvSpPr>
          <p:spPr>
            <a:xfrm flipH="1">
              <a:off x="7948918" y="32932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Oval 671"/>
            <p:cNvSpPr/>
            <p:nvPr/>
          </p:nvSpPr>
          <p:spPr>
            <a:xfrm flipH="1">
              <a:off x="7948918" y="39789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Oval 672"/>
            <p:cNvSpPr/>
            <p:nvPr/>
          </p:nvSpPr>
          <p:spPr>
            <a:xfrm flipH="1">
              <a:off x="7948918" y="46645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/>
            <p:cNvSpPr/>
            <p:nvPr/>
          </p:nvSpPr>
          <p:spPr>
            <a:xfrm flipH="1">
              <a:off x="7948918" y="53501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/>
            <p:cNvSpPr/>
            <p:nvPr/>
          </p:nvSpPr>
          <p:spPr>
            <a:xfrm flipH="1">
              <a:off x="7948918" y="60357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/>
            <p:cNvSpPr/>
            <p:nvPr/>
          </p:nvSpPr>
          <p:spPr>
            <a:xfrm flipH="1">
              <a:off x="7948918" y="67214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/>
            <p:cNvSpPr/>
            <p:nvPr/>
          </p:nvSpPr>
          <p:spPr>
            <a:xfrm flipH="1">
              <a:off x="7948918" y="74070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Oval 677"/>
            <p:cNvSpPr/>
            <p:nvPr/>
          </p:nvSpPr>
          <p:spPr>
            <a:xfrm flipH="1">
              <a:off x="7948918" y="80926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Oval 678"/>
            <p:cNvSpPr/>
            <p:nvPr/>
          </p:nvSpPr>
          <p:spPr>
            <a:xfrm flipH="1">
              <a:off x="7948918" y="87782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Oval 679"/>
            <p:cNvSpPr/>
            <p:nvPr/>
          </p:nvSpPr>
          <p:spPr>
            <a:xfrm flipH="1">
              <a:off x="7948918" y="94638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/>
            <p:cNvSpPr/>
            <p:nvPr/>
          </p:nvSpPr>
          <p:spPr>
            <a:xfrm flipH="1">
              <a:off x="7948918" y="101495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/>
            <p:cNvSpPr/>
            <p:nvPr/>
          </p:nvSpPr>
          <p:spPr>
            <a:xfrm flipH="1">
              <a:off x="7948918" y="108351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Oval 682"/>
            <p:cNvSpPr/>
            <p:nvPr/>
          </p:nvSpPr>
          <p:spPr>
            <a:xfrm flipH="1">
              <a:off x="7948918" y="115207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Oval 683"/>
            <p:cNvSpPr/>
            <p:nvPr/>
          </p:nvSpPr>
          <p:spPr>
            <a:xfrm flipH="1">
              <a:off x="7948918" y="122063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Oval 684"/>
            <p:cNvSpPr/>
            <p:nvPr/>
          </p:nvSpPr>
          <p:spPr>
            <a:xfrm flipH="1">
              <a:off x="7948918" y="128919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Oval 685"/>
            <p:cNvSpPr/>
            <p:nvPr/>
          </p:nvSpPr>
          <p:spPr>
            <a:xfrm flipH="1">
              <a:off x="8017480" y="26076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Oval 686"/>
            <p:cNvSpPr/>
            <p:nvPr/>
          </p:nvSpPr>
          <p:spPr>
            <a:xfrm flipH="1">
              <a:off x="8017480" y="32932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Oval 687"/>
            <p:cNvSpPr/>
            <p:nvPr/>
          </p:nvSpPr>
          <p:spPr>
            <a:xfrm flipH="1">
              <a:off x="8017480" y="39789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Oval 688"/>
            <p:cNvSpPr/>
            <p:nvPr/>
          </p:nvSpPr>
          <p:spPr>
            <a:xfrm flipH="1">
              <a:off x="8017480" y="46645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Oval 689"/>
            <p:cNvSpPr/>
            <p:nvPr/>
          </p:nvSpPr>
          <p:spPr>
            <a:xfrm flipH="1">
              <a:off x="8017480" y="53501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Oval 690"/>
            <p:cNvSpPr/>
            <p:nvPr/>
          </p:nvSpPr>
          <p:spPr>
            <a:xfrm flipH="1">
              <a:off x="8017480" y="60357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Oval 691"/>
            <p:cNvSpPr/>
            <p:nvPr/>
          </p:nvSpPr>
          <p:spPr>
            <a:xfrm flipH="1">
              <a:off x="8017480" y="67214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Oval 692"/>
            <p:cNvSpPr/>
            <p:nvPr/>
          </p:nvSpPr>
          <p:spPr>
            <a:xfrm flipH="1">
              <a:off x="8017480" y="74070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Oval 693"/>
            <p:cNvSpPr/>
            <p:nvPr/>
          </p:nvSpPr>
          <p:spPr>
            <a:xfrm flipH="1">
              <a:off x="8017480" y="80926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Oval 694"/>
            <p:cNvSpPr/>
            <p:nvPr/>
          </p:nvSpPr>
          <p:spPr>
            <a:xfrm flipH="1">
              <a:off x="8017480" y="87782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Oval 695"/>
            <p:cNvSpPr/>
            <p:nvPr/>
          </p:nvSpPr>
          <p:spPr>
            <a:xfrm flipH="1">
              <a:off x="8017480" y="94638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696"/>
            <p:cNvSpPr/>
            <p:nvPr/>
          </p:nvSpPr>
          <p:spPr>
            <a:xfrm flipH="1">
              <a:off x="8017480" y="101495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Oval 697"/>
            <p:cNvSpPr/>
            <p:nvPr/>
          </p:nvSpPr>
          <p:spPr>
            <a:xfrm flipH="1">
              <a:off x="8017480" y="108351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Oval 698"/>
            <p:cNvSpPr/>
            <p:nvPr/>
          </p:nvSpPr>
          <p:spPr>
            <a:xfrm flipH="1">
              <a:off x="8017480" y="115207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/>
            <p:cNvSpPr/>
            <p:nvPr/>
          </p:nvSpPr>
          <p:spPr>
            <a:xfrm flipH="1">
              <a:off x="8017480" y="122063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Oval 700"/>
            <p:cNvSpPr/>
            <p:nvPr/>
          </p:nvSpPr>
          <p:spPr>
            <a:xfrm flipH="1">
              <a:off x="8017480" y="128919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Oval 701"/>
            <p:cNvSpPr/>
            <p:nvPr/>
          </p:nvSpPr>
          <p:spPr>
            <a:xfrm flipH="1">
              <a:off x="8086042" y="26076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Oval 702"/>
            <p:cNvSpPr/>
            <p:nvPr/>
          </p:nvSpPr>
          <p:spPr>
            <a:xfrm flipH="1">
              <a:off x="8086042" y="32932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Oval 703"/>
            <p:cNvSpPr/>
            <p:nvPr/>
          </p:nvSpPr>
          <p:spPr>
            <a:xfrm flipH="1">
              <a:off x="8086042" y="39789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Oval 704"/>
            <p:cNvSpPr/>
            <p:nvPr/>
          </p:nvSpPr>
          <p:spPr>
            <a:xfrm flipH="1">
              <a:off x="8086042" y="46645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Oval 705"/>
            <p:cNvSpPr/>
            <p:nvPr/>
          </p:nvSpPr>
          <p:spPr>
            <a:xfrm flipH="1">
              <a:off x="8086042" y="53501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Oval 706"/>
            <p:cNvSpPr/>
            <p:nvPr/>
          </p:nvSpPr>
          <p:spPr>
            <a:xfrm flipH="1">
              <a:off x="8086042" y="60357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Oval 707"/>
            <p:cNvSpPr/>
            <p:nvPr/>
          </p:nvSpPr>
          <p:spPr>
            <a:xfrm flipH="1">
              <a:off x="8086042" y="67214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Oval 708"/>
            <p:cNvSpPr/>
            <p:nvPr/>
          </p:nvSpPr>
          <p:spPr>
            <a:xfrm flipH="1">
              <a:off x="8086042" y="74070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Oval 709"/>
            <p:cNvSpPr/>
            <p:nvPr/>
          </p:nvSpPr>
          <p:spPr>
            <a:xfrm flipH="1">
              <a:off x="8086042" y="80926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Oval 710"/>
            <p:cNvSpPr/>
            <p:nvPr/>
          </p:nvSpPr>
          <p:spPr>
            <a:xfrm flipH="1">
              <a:off x="8086042" y="87782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Oval 711"/>
            <p:cNvSpPr/>
            <p:nvPr/>
          </p:nvSpPr>
          <p:spPr>
            <a:xfrm flipH="1">
              <a:off x="8086042" y="94638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Oval 712"/>
            <p:cNvSpPr/>
            <p:nvPr/>
          </p:nvSpPr>
          <p:spPr>
            <a:xfrm flipH="1">
              <a:off x="8086042" y="101495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Oval 713"/>
            <p:cNvSpPr/>
            <p:nvPr/>
          </p:nvSpPr>
          <p:spPr>
            <a:xfrm flipH="1">
              <a:off x="8086042" y="108351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Oval 714"/>
            <p:cNvSpPr/>
            <p:nvPr/>
          </p:nvSpPr>
          <p:spPr>
            <a:xfrm flipH="1">
              <a:off x="8086042" y="115207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Oval 715"/>
            <p:cNvSpPr/>
            <p:nvPr/>
          </p:nvSpPr>
          <p:spPr>
            <a:xfrm flipH="1">
              <a:off x="8086042" y="122063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Oval 716"/>
            <p:cNvSpPr/>
            <p:nvPr/>
          </p:nvSpPr>
          <p:spPr>
            <a:xfrm flipH="1">
              <a:off x="8086042" y="128919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Oval 717"/>
            <p:cNvSpPr/>
            <p:nvPr/>
          </p:nvSpPr>
          <p:spPr>
            <a:xfrm flipH="1">
              <a:off x="8154604" y="26076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Oval 718"/>
            <p:cNvSpPr/>
            <p:nvPr/>
          </p:nvSpPr>
          <p:spPr>
            <a:xfrm flipH="1">
              <a:off x="8154604" y="32932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Oval 719"/>
            <p:cNvSpPr/>
            <p:nvPr/>
          </p:nvSpPr>
          <p:spPr>
            <a:xfrm flipH="1">
              <a:off x="8154604" y="39789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Oval 720"/>
            <p:cNvSpPr/>
            <p:nvPr/>
          </p:nvSpPr>
          <p:spPr>
            <a:xfrm flipH="1">
              <a:off x="8154604" y="46645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Oval 721"/>
            <p:cNvSpPr/>
            <p:nvPr/>
          </p:nvSpPr>
          <p:spPr>
            <a:xfrm flipH="1">
              <a:off x="8154604" y="53501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Oval 722"/>
            <p:cNvSpPr/>
            <p:nvPr/>
          </p:nvSpPr>
          <p:spPr>
            <a:xfrm flipH="1">
              <a:off x="8154604" y="60357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Oval 723"/>
            <p:cNvSpPr/>
            <p:nvPr/>
          </p:nvSpPr>
          <p:spPr>
            <a:xfrm flipH="1">
              <a:off x="8154604" y="67214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Oval 724"/>
            <p:cNvSpPr/>
            <p:nvPr/>
          </p:nvSpPr>
          <p:spPr>
            <a:xfrm flipH="1">
              <a:off x="8154604" y="74070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Oval 725"/>
            <p:cNvSpPr/>
            <p:nvPr/>
          </p:nvSpPr>
          <p:spPr>
            <a:xfrm flipH="1">
              <a:off x="8154604" y="80926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Oval 726"/>
            <p:cNvSpPr/>
            <p:nvPr/>
          </p:nvSpPr>
          <p:spPr>
            <a:xfrm flipH="1">
              <a:off x="8154604" y="87782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Oval 727"/>
            <p:cNvSpPr/>
            <p:nvPr/>
          </p:nvSpPr>
          <p:spPr>
            <a:xfrm flipH="1">
              <a:off x="8154604" y="94638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Oval 728"/>
            <p:cNvSpPr/>
            <p:nvPr/>
          </p:nvSpPr>
          <p:spPr>
            <a:xfrm flipH="1">
              <a:off x="8154604" y="101495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Oval 729"/>
            <p:cNvSpPr/>
            <p:nvPr/>
          </p:nvSpPr>
          <p:spPr>
            <a:xfrm flipH="1">
              <a:off x="8154604" y="108351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Oval 730"/>
            <p:cNvSpPr/>
            <p:nvPr/>
          </p:nvSpPr>
          <p:spPr>
            <a:xfrm flipH="1">
              <a:off x="8154604" y="115207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Oval 731"/>
            <p:cNvSpPr/>
            <p:nvPr/>
          </p:nvSpPr>
          <p:spPr>
            <a:xfrm flipH="1">
              <a:off x="8154604" y="122063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Oval 732"/>
            <p:cNvSpPr/>
            <p:nvPr/>
          </p:nvSpPr>
          <p:spPr>
            <a:xfrm flipH="1">
              <a:off x="8154604" y="128919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4" name="Group 733"/>
          <p:cNvGrpSpPr/>
          <p:nvPr/>
        </p:nvGrpSpPr>
        <p:grpSpPr>
          <a:xfrm>
            <a:off x="3781952" y="2428471"/>
            <a:ext cx="617058" cy="1096994"/>
            <a:chOff x="4229821" y="1910458"/>
            <a:chExt cx="617058" cy="1096994"/>
          </a:xfrm>
        </p:grpSpPr>
        <p:sp>
          <p:nvSpPr>
            <p:cNvPr id="735" name="Oval 734"/>
            <p:cNvSpPr/>
            <p:nvPr/>
          </p:nvSpPr>
          <p:spPr>
            <a:xfrm flipH="1">
              <a:off x="4229821" y="191045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/>
            <p:cNvSpPr/>
            <p:nvPr/>
          </p:nvSpPr>
          <p:spPr>
            <a:xfrm flipH="1">
              <a:off x="4229821" y="197902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/>
            <p:cNvSpPr/>
            <p:nvPr/>
          </p:nvSpPr>
          <p:spPr>
            <a:xfrm flipH="1">
              <a:off x="4229821" y="204758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/>
            <p:cNvSpPr/>
            <p:nvPr/>
          </p:nvSpPr>
          <p:spPr>
            <a:xfrm flipH="1">
              <a:off x="4229821" y="211614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Oval 738"/>
            <p:cNvSpPr/>
            <p:nvPr/>
          </p:nvSpPr>
          <p:spPr>
            <a:xfrm flipH="1">
              <a:off x="4229821" y="218470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/>
            <p:cNvSpPr/>
            <p:nvPr/>
          </p:nvSpPr>
          <p:spPr>
            <a:xfrm flipH="1">
              <a:off x="4229821" y="225326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/>
            <p:cNvSpPr/>
            <p:nvPr/>
          </p:nvSpPr>
          <p:spPr>
            <a:xfrm flipH="1">
              <a:off x="4229821" y="232183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/>
            <p:cNvSpPr/>
            <p:nvPr/>
          </p:nvSpPr>
          <p:spPr>
            <a:xfrm flipH="1">
              <a:off x="4229821" y="239039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/>
            <p:cNvSpPr/>
            <p:nvPr/>
          </p:nvSpPr>
          <p:spPr>
            <a:xfrm flipH="1">
              <a:off x="4229821" y="245895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/>
            <p:cNvSpPr/>
            <p:nvPr/>
          </p:nvSpPr>
          <p:spPr>
            <a:xfrm flipH="1">
              <a:off x="4229821" y="252751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/>
            <p:cNvSpPr/>
            <p:nvPr/>
          </p:nvSpPr>
          <p:spPr>
            <a:xfrm flipH="1">
              <a:off x="4229821" y="259607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/>
            <p:cNvSpPr/>
            <p:nvPr/>
          </p:nvSpPr>
          <p:spPr>
            <a:xfrm flipH="1">
              <a:off x="4229821" y="266464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Oval 746"/>
            <p:cNvSpPr/>
            <p:nvPr/>
          </p:nvSpPr>
          <p:spPr>
            <a:xfrm flipH="1">
              <a:off x="4229821" y="273320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/>
            <p:cNvSpPr/>
            <p:nvPr/>
          </p:nvSpPr>
          <p:spPr>
            <a:xfrm flipH="1">
              <a:off x="4229821" y="280176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/>
            <p:cNvSpPr/>
            <p:nvPr/>
          </p:nvSpPr>
          <p:spPr>
            <a:xfrm flipH="1">
              <a:off x="4229821" y="287032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Oval 749"/>
            <p:cNvSpPr/>
            <p:nvPr/>
          </p:nvSpPr>
          <p:spPr>
            <a:xfrm flipH="1">
              <a:off x="4229821" y="293889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/>
            <p:cNvSpPr/>
            <p:nvPr/>
          </p:nvSpPr>
          <p:spPr>
            <a:xfrm flipH="1">
              <a:off x="4298383" y="191045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/>
            <p:cNvSpPr/>
            <p:nvPr/>
          </p:nvSpPr>
          <p:spPr>
            <a:xfrm flipH="1">
              <a:off x="4298383" y="197902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Oval 752"/>
            <p:cNvSpPr/>
            <p:nvPr/>
          </p:nvSpPr>
          <p:spPr>
            <a:xfrm flipH="1">
              <a:off x="4298383" y="204758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Oval 753"/>
            <p:cNvSpPr/>
            <p:nvPr/>
          </p:nvSpPr>
          <p:spPr>
            <a:xfrm flipH="1">
              <a:off x="4298383" y="211614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Oval 754"/>
            <p:cNvSpPr/>
            <p:nvPr/>
          </p:nvSpPr>
          <p:spPr>
            <a:xfrm flipH="1">
              <a:off x="4298383" y="218470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/>
            <p:cNvSpPr/>
            <p:nvPr/>
          </p:nvSpPr>
          <p:spPr>
            <a:xfrm flipH="1">
              <a:off x="4298383" y="225326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/>
            <p:cNvSpPr/>
            <p:nvPr/>
          </p:nvSpPr>
          <p:spPr>
            <a:xfrm flipH="1">
              <a:off x="4298383" y="232183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/>
            <p:cNvSpPr/>
            <p:nvPr/>
          </p:nvSpPr>
          <p:spPr>
            <a:xfrm flipH="1">
              <a:off x="4298383" y="239039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/>
            <p:cNvSpPr/>
            <p:nvPr/>
          </p:nvSpPr>
          <p:spPr>
            <a:xfrm flipH="1">
              <a:off x="4298383" y="245895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/>
            <p:cNvSpPr/>
            <p:nvPr/>
          </p:nvSpPr>
          <p:spPr>
            <a:xfrm flipH="1">
              <a:off x="4298383" y="252751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/>
            <p:cNvSpPr/>
            <p:nvPr/>
          </p:nvSpPr>
          <p:spPr>
            <a:xfrm flipH="1">
              <a:off x="4298383" y="259607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Oval 761"/>
            <p:cNvSpPr/>
            <p:nvPr/>
          </p:nvSpPr>
          <p:spPr>
            <a:xfrm flipH="1">
              <a:off x="4298383" y="266464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Oval 762"/>
            <p:cNvSpPr/>
            <p:nvPr/>
          </p:nvSpPr>
          <p:spPr>
            <a:xfrm flipH="1">
              <a:off x="4298383" y="273320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Oval 763"/>
            <p:cNvSpPr/>
            <p:nvPr/>
          </p:nvSpPr>
          <p:spPr>
            <a:xfrm flipH="1">
              <a:off x="4298383" y="280176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/>
            <p:cNvSpPr/>
            <p:nvPr/>
          </p:nvSpPr>
          <p:spPr>
            <a:xfrm flipH="1">
              <a:off x="4298383" y="287032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/>
            <p:cNvSpPr/>
            <p:nvPr/>
          </p:nvSpPr>
          <p:spPr>
            <a:xfrm flipH="1">
              <a:off x="4298383" y="293889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/>
            <p:cNvSpPr/>
            <p:nvPr/>
          </p:nvSpPr>
          <p:spPr>
            <a:xfrm flipH="1">
              <a:off x="4366945" y="191045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/>
            <p:cNvSpPr/>
            <p:nvPr/>
          </p:nvSpPr>
          <p:spPr>
            <a:xfrm flipH="1">
              <a:off x="4366945" y="197902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Oval 768"/>
            <p:cNvSpPr/>
            <p:nvPr/>
          </p:nvSpPr>
          <p:spPr>
            <a:xfrm flipH="1">
              <a:off x="4366945" y="204758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Oval 769"/>
            <p:cNvSpPr/>
            <p:nvPr/>
          </p:nvSpPr>
          <p:spPr>
            <a:xfrm flipH="1">
              <a:off x="4366945" y="211614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Oval 770"/>
            <p:cNvSpPr/>
            <p:nvPr/>
          </p:nvSpPr>
          <p:spPr>
            <a:xfrm flipH="1">
              <a:off x="4366945" y="218470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Oval 771"/>
            <p:cNvSpPr/>
            <p:nvPr/>
          </p:nvSpPr>
          <p:spPr>
            <a:xfrm flipH="1">
              <a:off x="4366945" y="225326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Oval 772"/>
            <p:cNvSpPr/>
            <p:nvPr/>
          </p:nvSpPr>
          <p:spPr>
            <a:xfrm flipH="1">
              <a:off x="4366945" y="232183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Oval 773"/>
            <p:cNvSpPr/>
            <p:nvPr/>
          </p:nvSpPr>
          <p:spPr>
            <a:xfrm flipH="1">
              <a:off x="4366945" y="239039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Oval 774"/>
            <p:cNvSpPr/>
            <p:nvPr/>
          </p:nvSpPr>
          <p:spPr>
            <a:xfrm flipH="1">
              <a:off x="4366945" y="245895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Oval 775"/>
            <p:cNvSpPr/>
            <p:nvPr/>
          </p:nvSpPr>
          <p:spPr>
            <a:xfrm flipH="1">
              <a:off x="4366945" y="252751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/>
            <p:cNvSpPr/>
            <p:nvPr/>
          </p:nvSpPr>
          <p:spPr>
            <a:xfrm flipH="1">
              <a:off x="4366945" y="259607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Oval 777"/>
            <p:cNvSpPr/>
            <p:nvPr/>
          </p:nvSpPr>
          <p:spPr>
            <a:xfrm flipH="1">
              <a:off x="4366945" y="266464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Oval 778"/>
            <p:cNvSpPr/>
            <p:nvPr/>
          </p:nvSpPr>
          <p:spPr>
            <a:xfrm flipH="1">
              <a:off x="4366945" y="273320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Oval 779"/>
            <p:cNvSpPr/>
            <p:nvPr/>
          </p:nvSpPr>
          <p:spPr>
            <a:xfrm flipH="1">
              <a:off x="4366945" y="280176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Oval 780"/>
            <p:cNvSpPr/>
            <p:nvPr/>
          </p:nvSpPr>
          <p:spPr>
            <a:xfrm flipH="1">
              <a:off x="4366945" y="287032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Oval 781"/>
            <p:cNvSpPr/>
            <p:nvPr/>
          </p:nvSpPr>
          <p:spPr>
            <a:xfrm flipH="1">
              <a:off x="4366945" y="293889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Oval 782"/>
            <p:cNvSpPr/>
            <p:nvPr/>
          </p:nvSpPr>
          <p:spPr>
            <a:xfrm flipH="1">
              <a:off x="4435507" y="191045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Oval 783"/>
            <p:cNvSpPr/>
            <p:nvPr/>
          </p:nvSpPr>
          <p:spPr>
            <a:xfrm flipH="1">
              <a:off x="4435507" y="197902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Oval 784"/>
            <p:cNvSpPr/>
            <p:nvPr/>
          </p:nvSpPr>
          <p:spPr>
            <a:xfrm flipH="1">
              <a:off x="4435507" y="204758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Oval 785"/>
            <p:cNvSpPr/>
            <p:nvPr/>
          </p:nvSpPr>
          <p:spPr>
            <a:xfrm flipH="1">
              <a:off x="4435507" y="211614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Oval 786"/>
            <p:cNvSpPr/>
            <p:nvPr/>
          </p:nvSpPr>
          <p:spPr>
            <a:xfrm flipH="1">
              <a:off x="4435507" y="218470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Oval 787"/>
            <p:cNvSpPr/>
            <p:nvPr/>
          </p:nvSpPr>
          <p:spPr>
            <a:xfrm flipH="1">
              <a:off x="4435507" y="225326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Oval 788"/>
            <p:cNvSpPr/>
            <p:nvPr/>
          </p:nvSpPr>
          <p:spPr>
            <a:xfrm flipH="1">
              <a:off x="4435507" y="232183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Oval 789"/>
            <p:cNvSpPr/>
            <p:nvPr/>
          </p:nvSpPr>
          <p:spPr>
            <a:xfrm flipH="1">
              <a:off x="4435507" y="239039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Oval 790"/>
            <p:cNvSpPr/>
            <p:nvPr/>
          </p:nvSpPr>
          <p:spPr>
            <a:xfrm flipH="1">
              <a:off x="4435507" y="245895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Oval 791"/>
            <p:cNvSpPr/>
            <p:nvPr/>
          </p:nvSpPr>
          <p:spPr>
            <a:xfrm flipH="1">
              <a:off x="4435507" y="252751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Oval 792"/>
            <p:cNvSpPr/>
            <p:nvPr/>
          </p:nvSpPr>
          <p:spPr>
            <a:xfrm flipH="1">
              <a:off x="4435507" y="259607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Oval 793"/>
            <p:cNvSpPr/>
            <p:nvPr/>
          </p:nvSpPr>
          <p:spPr>
            <a:xfrm flipH="1">
              <a:off x="4435507" y="266464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Oval 794"/>
            <p:cNvSpPr/>
            <p:nvPr/>
          </p:nvSpPr>
          <p:spPr>
            <a:xfrm flipH="1">
              <a:off x="4435507" y="273320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Oval 795"/>
            <p:cNvSpPr/>
            <p:nvPr/>
          </p:nvSpPr>
          <p:spPr>
            <a:xfrm flipH="1">
              <a:off x="4435507" y="280176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Oval 796"/>
            <p:cNvSpPr/>
            <p:nvPr/>
          </p:nvSpPr>
          <p:spPr>
            <a:xfrm flipH="1">
              <a:off x="4435507" y="287032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Oval 797"/>
            <p:cNvSpPr/>
            <p:nvPr/>
          </p:nvSpPr>
          <p:spPr>
            <a:xfrm flipH="1">
              <a:off x="4435507" y="293889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Oval 798"/>
            <p:cNvSpPr/>
            <p:nvPr/>
          </p:nvSpPr>
          <p:spPr>
            <a:xfrm flipH="1">
              <a:off x="4504069" y="191045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Oval 799"/>
            <p:cNvSpPr/>
            <p:nvPr/>
          </p:nvSpPr>
          <p:spPr>
            <a:xfrm flipH="1">
              <a:off x="4504069" y="197902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Oval 800"/>
            <p:cNvSpPr/>
            <p:nvPr/>
          </p:nvSpPr>
          <p:spPr>
            <a:xfrm flipH="1">
              <a:off x="4504069" y="204758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Oval 801"/>
            <p:cNvSpPr/>
            <p:nvPr/>
          </p:nvSpPr>
          <p:spPr>
            <a:xfrm flipH="1">
              <a:off x="4504069" y="211614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Oval 802"/>
            <p:cNvSpPr/>
            <p:nvPr/>
          </p:nvSpPr>
          <p:spPr>
            <a:xfrm flipH="1">
              <a:off x="4504069" y="218470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Oval 803"/>
            <p:cNvSpPr/>
            <p:nvPr/>
          </p:nvSpPr>
          <p:spPr>
            <a:xfrm flipH="1">
              <a:off x="4504069" y="225326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Oval 804"/>
            <p:cNvSpPr/>
            <p:nvPr/>
          </p:nvSpPr>
          <p:spPr>
            <a:xfrm flipH="1">
              <a:off x="4504069" y="232183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Oval 805"/>
            <p:cNvSpPr/>
            <p:nvPr/>
          </p:nvSpPr>
          <p:spPr>
            <a:xfrm flipH="1">
              <a:off x="4504069" y="239039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Oval 806"/>
            <p:cNvSpPr/>
            <p:nvPr/>
          </p:nvSpPr>
          <p:spPr>
            <a:xfrm flipH="1">
              <a:off x="4504069" y="245895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Oval 807"/>
            <p:cNvSpPr/>
            <p:nvPr/>
          </p:nvSpPr>
          <p:spPr>
            <a:xfrm flipH="1">
              <a:off x="4504069" y="252751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Oval 808"/>
            <p:cNvSpPr/>
            <p:nvPr/>
          </p:nvSpPr>
          <p:spPr>
            <a:xfrm flipH="1">
              <a:off x="4504069" y="259607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Oval 809"/>
            <p:cNvSpPr/>
            <p:nvPr/>
          </p:nvSpPr>
          <p:spPr>
            <a:xfrm flipH="1">
              <a:off x="4504069" y="266464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Oval 810"/>
            <p:cNvSpPr/>
            <p:nvPr/>
          </p:nvSpPr>
          <p:spPr>
            <a:xfrm flipH="1">
              <a:off x="4504069" y="273320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Oval 811"/>
            <p:cNvSpPr/>
            <p:nvPr/>
          </p:nvSpPr>
          <p:spPr>
            <a:xfrm flipH="1">
              <a:off x="4504069" y="280176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Oval 812"/>
            <p:cNvSpPr/>
            <p:nvPr/>
          </p:nvSpPr>
          <p:spPr>
            <a:xfrm flipH="1">
              <a:off x="4504069" y="287032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Oval 813"/>
            <p:cNvSpPr/>
            <p:nvPr/>
          </p:nvSpPr>
          <p:spPr>
            <a:xfrm flipH="1">
              <a:off x="4504069" y="293889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Oval 814"/>
            <p:cNvSpPr/>
            <p:nvPr/>
          </p:nvSpPr>
          <p:spPr>
            <a:xfrm flipH="1">
              <a:off x="4572631" y="191045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Oval 815"/>
            <p:cNvSpPr/>
            <p:nvPr/>
          </p:nvSpPr>
          <p:spPr>
            <a:xfrm flipH="1">
              <a:off x="4572631" y="197902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Oval 816"/>
            <p:cNvSpPr/>
            <p:nvPr/>
          </p:nvSpPr>
          <p:spPr>
            <a:xfrm flipH="1">
              <a:off x="4572631" y="204758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Oval 817"/>
            <p:cNvSpPr/>
            <p:nvPr/>
          </p:nvSpPr>
          <p:spPr>
            <a:xfrm flipH="1">
              <a:off x="4572631" y="211614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Oval 818"/>
            <p:cNvSpPr/>
            <p:nvPr/>
          </p:nvSpPr>
          <p:spPr>
            <a:xfrm flipH="1">
              <a:off x="4572631" y="218470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Oval 819"/>
            <p:cNvSpPr/>
            <p:nvPr/>
          </p:nvSpPr>
          <p:spPr>
            <a:xfrm flipH="1">
              <a:off x="4572631" y="225326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Oval 820"/>
            <p:cNvSpPr/>
            <p:nvPr/>
          </p:nvSpPr>
          <p:spPr>
            <a:xfrm flipH="1">
              <a:off x="4572631" y="232183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Oval 821"/>
            <p:cNvSpPr/>
            <p:nvPr/>
          </p:nvSpPr>
          <p:spPr>
            <a:xfrm flipH="1">
              <a:off x="4572631" y="239039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Oval 822"/>
            <p:cNvSpPr/>
            <p:nvPr/>
          </p:nvSpPr>
          <p:spPr>
            <a:xfrm flipH="1">
              <a:off x="4572631" y="245895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Oval 823"/>
            <p:cNvSpPr/>
            <p:nvPr/>
          </p:nvSpPr>
          <p:spPr>
            <a:xfrm flipH="1">
              <a:off x="4572631" y="252751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Oval 824"/>
            <p:cNvSpPr/>
            <p:nvPr/>
          </p:nvSpPr>
          <p:spPr>
            <a:xfrm flipH="1">
              <a:off x="4572631" y="259607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Oval 825"/>
            <p:cNvSpPr/>
            <p:nvPr/>
          </p:nvSpPr>
          <p:spPr>
            <a:xfrm flipH="1">
              <a:off x="4572631" y="266464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Oval 826"/>
            <p:cNvSpPr/>
            <p:nvPr/>
          </p:nvSpPr>
          <p:spPr>
            <a:xfrm flipH="1">
              <a:off x="4572631" y="273320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Oval 827"/>
            <p:cNvSpPr/>
            <p:nvPr/>
          </p:nvSpPr>
          <p:spPr>
            <a:xfrm flipH="1">
              <a:off x="4572631" y="280176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Oval 828"/>
            <p:cNvSpPr/>
            <p:nvPr/>
          </p:nvSpPr>
          <p:spPr>
            <a:xfrm flipH="1">
              <a:off x="4572631" y="287032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Oval 829"/>
            <p:cNvSpPr/>
            <p:nvPr/>
          </p:nvSpPr>
          <p:spPr>
            <a:xfrm flipH="1">
              <a:off x="4572631" y="293889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Oval 830"/>
            <p:cNvSpPr/>
            <p:nvPr/>
          </p:nvSpPr>
          <p:spPr>
            <a:xfrm flipH="1">
              <a:off x="4641193" y="191045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Oval 831"/>
            <p:cNvSpPr/>
            <p:nvPr/>
          </p:nvSpPr>
          <p:spPr>
            <a:xfrm flipH="1">
              <a:off x="4641193" y="197902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Oval 832"/>
            <p:cNvSpPr/>
            <p:nvPr/>
          </p:nvSpPr>
          <p:spPr>
            <a:xfrm flipH="1">
              <a:off x="4641193" y="204758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Oval 833"/>
            <p:cNvSpPr/>
            <p:nvPr/>
          </p:nvSpPr>
          <p:spPr>
            <a:xfrm flipH="1">
              <a:off x="4641193" y="211614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Oval 834"/>
            <p:cNvSpPr/>
            <p:nvPr/>
          </p:nvSpPr>
          <p:spPr>
            <a:xfrm flipH="1">
              <a:off x="4641193" y="218470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Oval 835"/>
            <p:cNvSpPr/>
            <p:nvPr/>
          </p:nvSpPr>
          <p:spPr>
            <a:xfrm flipH="1">
              <a:off x="4641193" y="225326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Oval 836"/>
            <p:cNvSpPr/>
            <p:nvPr/>
          </p:nvSpPr>
          <p:spPr>
            <a:xfrm flipH="1">
              <a:off x="4641193" y="232183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Oval 837"/>
            <p:cNvSpPr/>
            <p:nvPr/>
          </p:nvSpPr>
          <p:spPr>
            <a:xfrm flipH="1">
              <a:off x="4641193" y="239039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Oval 838"/>
            <p:cNvSpPr/>
            <p:nvPr/>
          </p:nvSpPr>
          <p:spPr>
            <a:xfrm flipH="1">
              <a:off x="4641193" y="245895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Oval 839"/>
            <p:cNvSpPr/>
            <p:nvPr/>
          </p:nvSpPr>
          <p:spPr>
            <a:xfrm flipH="1">
              <a:off x="4641193" y="252751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Oval 840"/>
            <p:cNvSpPr/>
            <p:nvPr/>
          </p:nvSpPr>
          <p:spPr>
            <a:xfrm flipH="1">
              <a:off x="4641193" y="259607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Oval 841"/>
            <p:cNvSpPr/>
            <p:nvPr/>
          </p:nvSpPr>
          <p:spPr>
            <a:xfrm flipH="1">
              <a:off x="4641193" y="266464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Oval 842"/>
            <p:cNvSpPr/>
            <p:nvPr/>
          </p:nvSpPr>
          <p:spPr>
            <a:xfrm flipH="1">
              <a:off x="4641193" y="273320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Oval 843"/>
            <p:cNvSpPr/>
            <p:nvPr/>
          </p:nvSpPr>
          <p:spPr>
            <a:xfrm flipH="1">
              <a:off x="4641193" y="280176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Oval 844"/>
            <p:cNvSpPr/>
            <p:nvPr/>
          </p:nvSpPr>
          <p:spPr>
            <a:xfrm flipH="1">
              <a:off x="4641193" y="287032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Oval 845"/>
            <p:cNvSpPr/>
            <p:nvPr/>
          </p:nvSpPr>
          <p:spPr>
            <a:xfrm flipH="1">
              <a:off x="4641193" y="293889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Oval 846"/>
            <p:cNvSpPr/>
            <p:nvPr/>
          </p:nvSpPr>
          <p:spPr>
            <a:xfrm flipH="1">
              <a:off x="4709755" y="191045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Oval 847"/>
            <p:cNvSpPr/>
            <p:nvPr/>
          </p:nvSpPr>
          <p:spPr>
            <a:xfrm flipH="1">
              <a:off x="4709755" y="197902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Oval 848"/>
            <p:cNvSpPr/>
            <p:nvPr/>
          </p:nvSpPr>
          <p:spPr>
            <a:xfrm flipH="1">
              <a:off x="4709755" y="204758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Oval 849"/>
            <p:cNvSpPr/>
            <p:nvPr/>
          </p:nvSpPr>
          <p:spPr>
            <a:xfrm flipH="1">
              <a:off x="4709755" y="211614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Oval 850"/>
            <p:cNvSpPr/>
            <p:nvPr/>
          </p:nvSpPr>
          <p:spPr>
            <a:xfrm flipH="1">
              <a:off x="4709755" y="218470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Oval 851"/>
            <p:cNvSpPr/>
            <p:nvPr/>
          </p:nvSpPr>
          <p:spPr>
            <a:xfrm flipH="1">
              <a:off x="4709755" y="225326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Oval 852"/>
            <p:cNvSpPr/>
            <p:nvPr/>
          </p:nvSpPr>
          <p:spPr>
            <a:xfrm flipH="1">
              <a:off x="4709755" y="232183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Oval 853"/>
            <p:cNvSpPr/>
            <p:nvPr/>
          </p:nvSpPr>
          <p:spPr>
            <a:xfrm flipH="1">
              <a:off x="4709755" y="239039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Oval 854"/>
            <p:cNvSpPr/>
            <p:nvPr/>
          </p:nvSpPr>
          <p:spPr>
            <a:xfrm flipH="1">
              <a:off x="4709755" y="245895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Oval 855"/>
            <p:cNvSpPr/>
            <p:nvPr/>
          </p:nvSpPr>
          <p:spPr>
            <a:xfrm flipH="1">
              <a:off x="4709755" y="252751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Oval 856"/>
            <p:cNvSpPr/>
            <p:nvPr/>
          </p:nvSpPr>
          <p:spPr>
            <a:xfrm flipH="1">
              <a:off x="4709755" y="259607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Oval 857"/>
            <p:cNvSpPr/>
            <p:nvPr/>
          </p:nvSpPr>
          <p:spPr>
            <a:xfrm flipH="1">
              <a:off x="4709755" y="266464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Oval 858"/>
            <p:cNvSpPr/>
            <p:nvPr/>
          </p:nvSpPr>
          <p:spPr>
            <a:xfrm flipH="1">
              <a:off x="4709755" y="273320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Oval 859"/>
            <p:cNvSpPr/>
            <p:nvPr/>
          </p:nvSpPr>
          <p:spPr>
            <a:xfrm flipH="1">
              <a:off x="4709755" y="280176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Oval 860"/>
            <p:cNvSpPr/>
            <p:nvPr/>
          </p:nvSpPr>
          <p:spPr>
            <a:xfrm flipH="1">
              <a:off x="4709755" y="287032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Oval 861"/>
            <p:cNvSpPr/>
            <p:nvPr/>
          </p:nvSpPr>
          <p:spPr>
            <a:xfrm flipH="1">
              <a:off x="4709755" y="293889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Oval 862"/>
            <p:cNvSpPr/>
            <p:nvPr/>
          </p:nvSpPr>
          <p:spPr>
            <a:xfrm flipH="1">
              <a:off x="4778317" y="191045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Oval 863"/>
            <p:cNvSpPr/>
            <p:nvPr/>
          </p:nvSpPr>
          <p:spPr>
            <a:xfrm flipH="1">
              <a:off x="4778317" y="197902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Oval 864"/>
            <p:cNvSpPr/>
            <p:nvPr/>
          </p:nvSpPr>
          <p:spPr>
            <a:xfrm flipH="1">
              <a:off x="4778317" y="204758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Oval 865"/>
            <p:cNvSpPr/>
            <p:nvPr/>
          </p:nvSpPr>
          <p:spPr>
            <a:xfrm flipH="1">
              <a:off x="4778317" y="211614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Oval 866"/>
            <p:cNvSpPr/>
            <p:nvPr/>
          </p:nvSpPr>
          <p:spPr>
            <a:xfrm flipH="1">
              <a:off x="4778317" y="218470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Oval 867"/>
            <p:cNvSpPr/>
            <p:nvPr/>
          </p:nvSpPr>
          <p:spPr>
            <a:xfrm flipH="1">
              <a:off x="4778317" y="225326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Oval 868"/>
            <p:cNvSpPr/>
            <p:nvPr/>
          </p:nvSpPr>
          <p:spPr>
            <a:xfrm flipH="1">
              <a:off x="4778317" y="232183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Oval 869"/>
            <p:cNvSpPr/>
            <p:nvPr/>
          </p:nvSpPr>
          <p:spPr>
            <a:xfrm flipH="1">
              <a:off x="4778317" y="239039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Oval 870"/>
            <p:cNvSpPr/>
            <p:nvPr/>
          </p:nvSpPr>
          <p:spPr>
            <a:xfrm flipH="1">
              <a:off x="4778317" y="245895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Oval 871"/>
            <p:cNvSpPr/>
            <p:nvPr/>
          </p:nvSpPr>
          <p:spPr>
            <a:xfrm flipH="1">
              <a:off x="4778317" y="252751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Oval 872"/>
            <p:cNvSpPr/>
            <p:nvPr/>
          </p:nvSpPr>
          <p:spPr>
            <a:xfrm flipH="1">
              <a:off x="4778317" y="259607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Oval 873"/>
            <p:cNvSpPr/>
            <p:nvPr/>
          </p:nvSpPr>
          <p:spPr>
            <a:xfrm flipH="1">
              <a:off x="4778317" y="266464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Oval 874"/>
            <p:cNvSpPr/>
            <p:nvPr/>
          </p:nvSpPr>
          <p:spPr>
            <a:xfrm flipH="1">
              <a:off x="4778317" y="273320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Oval 875"/>
            <p:cNvSpPr/>
            <p:nvPr/>
          </p:nvSpPr>
          <p:spPr>
            <a:xfrm flipH="1">
              <a:off x="4778317" y="280176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Oval 876"/>
            <p:cNvSpPr/>
            <p:nvPr/>
          </p:nvSpPr>
          <p:spPr>
            <a:xfrm flipH="1">
              <a:off x="4778317" y="287032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Oval 877"/>
            <p:cNvSpPr/>
            <p:nvPr/>
          </p:nvSpPr>
          <p:spPr>
            <a:xfrm flipH="1">
              <a:off x="4778317" y="293889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9" name="Group 878"/>
          <p:cNvGrpSpPr/>
          <p:nvPr/>
        </p:nvGrpSpPr>
        <p:grpSpPr>
          <a:xfrm>
            <a:off x="3781952" y="3639410"/>
            <a:ext cx="617058" cy="68562"/>
            <a:chOff x="4229821" y="3121397"/>
            <a:chExt cx="617058" cy="68562"/>
          </a:xfrm>
          <a:solidFill>
            <a:schemeClr val="accent5"/>
          </a:solidFill>
        </p:grpSpPr>
        <p:sp>
          <p:nvSpPr>
            <p:cNvPr id="880" name="Oval 879"/>
            <p:cNvSpPr/>
            <p:nvPr/>
          </p:nvSpPr>
          <p:spPr>
            <a:xfrm flipH="1">
              <a:off x="4229821" y="3121397"/>
              <a:ext cx="68562" cy="68562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Oval 880"/>
            <p:cNvSpPr/>
            <p:nvPr/>
          </p:nvSpPr>
          <p:spPr>
            <a:xfrm flipH="1">
              <a:off x="4298383" y="3121397"/>
              <a:ext cx="68562" cy="68562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Oval 881"/>
            <p:cNvSpPr/>
            <p:nvPr/>
          </p:nvSpPr>
          <p:spPr>
            <a:xfrm flipH="1">
              <a:off x="4366945" y="3121397"/>
              <a:ext cx="68562" cy="68562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Oval 882"/>
            <p:cNvSpPr/>
            <p:nvPr/>
          </p:nvSpPr>
          <p:spPr>
            <a:xfrm flipH="1">
              <a:off x="4435507" y="3121397"/>
              <a:ext cx="68562" cy="68562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84" name="Oval 883"/>
            <p:cNvSpPr/>
            <p:nvPr/>
          </p:nvSpPr>
          <p:spPr>
            <a:xfrm flipH="1">
              <a:off x="4504069" y="3121397"/>
              <a:ext cx="68562" cy="68562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Oval 884"/>
            <p:cNvSpPr/>
            <p:nvPr/>
          </p:nvSpPr>
          <p:spPr>
            <a:xfrm flipH="1">
              <a:off x="4572631" y="3121397"/>
              <a:ext cx="68562" cy="68562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Oval 885"/>
            <p:cNvSpPr/>
            <p:nvPr/>
          </p:nvSpPr>
          <p:spPr>
            <a:xfrm flipH="1">
              <a:off x="4641193" y="3121397"/>
              <a:ext cx="68562" cy="68562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Oval 886"/>
            <p:cNvSpPr/>
            <p:nvPr/>
          </p:nvSpPr>
          <p:spPr>
            <a:xfrm flipH="1">
              <a:off x="4709755" y="3121397"/>
              <a:ext cx="68562" cy="68562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Oval 887"/>
            <p:cNvSpPr/>
            <p:nvPr/>
          </p:nvSpPr>
          <p:spPr>
            <a:xfrm flipH="1">
              <a:off x="4778317" y="3121397"/>
              <a:ext cx="68562" cy="68562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89" name="Picture 88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462" y="4628012"/>
            <a:ext cx="2461581" cy="1264874"/>
          </a:xfrm>
          <a:prstGeom prst="rect">
            <a:avLst/>
          </a:prstGeom>
        </p:spPr>
      </p:pic>
      <p:grpSp>
        <p:nvGrpSpPr>
          <p:cNvPr id="890" name="Group 889"/>
          <p:cNvGrpSpPr/>
          <p:nvPr/>
        </p:nvGrpSpPr>
        <p:grpSpPr>
          <a:xfrm>
            <a:off x="4613902" y="2429362"/>
            <a:ext cx="617058" cy="1096994"/>
            <a:chOff x="4229821" y="1910458"/>
            <a:chExt cx="617058" cy="1096994"/>
          </a:xfrm>
        </p:grpSpPr>
        <p:sp>
          <p:nvSpPr>
            <p:cNvPr id="891" name="Oval 890"/>
            <p:cNvSpPr/>
            <p:nvPr/>
          </p:nvSpPr>
          <p:spPr>
            <a:xfrm flipH="1">
              <a:off x="4229821" y="191045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Oval 891"/>
            <p:cNvSpPr/>
            <p:nvPr/>
          </p:nvSpPr>
          <p:spPr>
            <a:xfrm flipH="1">
              <a:off x="4229821" y="197902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Oval 892"/>
            <p:cNvSpPr/>
            <p:nvPr/>
          </p:nvSpPr>
          <p:spPr>
            <a:xfrm flipH="1">
              <a:off x="4229821" y="204758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Oval 893"/>
            <p:cNvSpPr/>
            <p:nvPr/>
          </p:nvSpPr>
          <p:spPr>
            <a:xfrm flipH="1">
              <a:off x="4229821" y="211614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Oval 894"/>
            <p:cNvSpPr/>
            <p:nvPr/>
          </p:nvSpPr>
          <p:spPr>
            <a:xfrm flipH="1">
              <a:off x="4229821" y="218470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Oval 895"/>
            <p:cNvSpPr/>
            <p:nvPr/>
          </p:nvSpPr>
          <p:spPr>
            <a:xfrm flipH="1">
              <a:off x="4229821" y="225326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Oval 896"/>
            <p:cNvSpPr/>
            <p:nvPr/>
          </p:nvSpPr>
          <p:spPr>
            <a:xfrm flipH="1">
              <a:off x="4229821" y="232183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Oval 897"/>
            <p:cNvSpPr/>
            <p:nvPr/>
          </p:nvSpPr>
          <p:spPr>
            <a:xfrm flipH="1">
              <a:off x="4229821" y="239039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Oval 898"/>
            <p:cNvSpPr/>
            <p:nvPr/>
          </p:nvSpPr>
          <p:spPr>
            <a:xfrm flipH="1">
              <a:off x="4229821" y="245895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Oval 899"/>
            <p:cNvSpPr/>
            <p:nvPr/>
          </p:nvSpPr>
          <p:spPr>
            <a:xfrm flipH="1">
              <a:off x="4229821" y="252751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Oval 900"/>
            <p:cNvSpPr/>
            <p:nvPr/>
          </p:nvSpPr>
          <p:spPr>
            <a:xfrm flipH="1">
              <a:off x="4229821" y="259607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Oval 901"/>
            <p:cNvSpPr/>
            <p:nvPr/>
          </p:nvSpPr>
          <p:spPr>
            <a:xfrm flipH="1">
              <a:off x="4229821" y="266464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Oval 902"/>
            <p:cNvSpPr/>
            <p:nvPr/>
          </p:nvSpPr>
          <p:spPr>
            <a:xfrm flipH="1">
              <a:off x="4229821" y="273320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Oval 903"/>
            <p:cNvSpPr/>
            <p:nvPr/>
          </p:nvSpPr>
          <p:spPr>
            <a:xfrm flipH="1">
              <a:off x="4229821" y="280176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Oval 904"/>
            <p:cNvSpPr/>
            <p:nvPr/>
          </p:nvSpPr>
          <p:spPr>
            <a:xfrm flipH="1">
              <a:off x="4229821" y="287032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Oval 905"/>
            <p:cNvSpPr/>
            <p:nvPr/>
          </p:nvSpPr>
          <p:spPr>
            <a:xfrm flipH="1">
              <a:off x="4229821" y="293889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Oval 906"/>
            <p:cNvSpPr/>
            <p:nvPr/>
          </p:nvSpPr>
          <p:spPr>
            <a:xfrm flipH="1">
              <a:off x="4298383" y="191045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Oval 907"/>
            <p:cNvSpPr/>
            <p:nvPr/>
          </p:nvSpPr>
          <p:spPr>
            <a:xfrm flipH="1">
              <a:off x="4298383" y="197902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Oval 908"/>
            <p:cNvSpPr/>
            <p:nvPr/>
          </p:nvSpPr>
          <p:spPr>
            <a:xfrm flipH="1">
              <a:off x="4298383" y="204758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Oval 909"/>
            <p:cNvSpPr/>
            <p:nvPr/>
          </p:nvSpPr>
          <p:spPr>
            <a:xfrm flipH="1">
              <a:off x="4298383" y="211614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Oval 910"/>
            <p:cNvSpPr/>
            <p:nvPr/>
          </p:nvSpPr>
          <p:spPr>
            <a:xfrm flipH="1">
              <a:off x="4298383" y="218470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Oval 911"/>
            <p:cNvSpPr/>
            <p:nvPr/>
          </p:nvSpPr>
          <p:spPr>
            <a:xfrm flipH="1">
              <a:off x="4298383" y="225326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Oval 912"/>
            <p:cNvSpPr/>
            <p:nvPr/>
          </p:nvSpPr>
          <p:spPr>
            <a:xfrm flipH="1">
              <a:off x="4298383" y="232183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Oval 913"/>
            <p:cNvSpPr/>
            <p:nvPr/>
          </p:nvSpPr>
          <p:spPr>
            <a:xfrm flipH="1">
              <a:off x="4298383" y="239039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Oval 914"/>
            <p:cNvSpPr/>
            <p:nvPr/>
          </p:nvSpPr>
          <p:spPr>
            <a:xfrm flipH="1">
              <a:off x="4298383" y="245895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Oval 915"/>
            <p:cNvSpPr/>
            <p:nvPr/>
          </p:nvSpPr>
          <p:spPr>
            <a:xfrm flipH="1">
              <a:off x="4298383" y="252751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Oval 916"/>
            <p:cNvSpPr/>
            <p:nvPr/>
          </p:nvSpPr>
          <p:spPr>
            <a:xfrm flipH="1">
              <a:off x="4298383" y="259607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Oval 917"/>
            <p:cNvSpPr/>
            <p:nvPr/>
          </p:nvSpPr>
          <p:spPr>
            <a:xfrm flipH="1">
              <a:off x="4298383" y="266464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Oval 918"/>
            <p:cNvSpPr/>
            <p:nvPr/>
          </p:nvSpPr>
          <p:spPr>
            <a:xfrm flipH="1">
              <a:off x="4298383" y="273320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Oval 919"/>
            <p:cNvSpPr/>
            <p:nvPr/>
          </p:nvSpPr>
          <p:spPr>
            <a:xfrm flipH="1">
              <a:off x="4298383" y="280176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Oval 920"/>
            <p:cNvSpPr/>
            <p:nvPr/>
          </p:nvSpPr>
          <p:spPr>
            <a:xfrm flipH="1">
              <a:off x="4298383" y="287032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Oval 921"/>
            <p:cNvSpPr/>
            <p:nvPr/>
          </p:nvSpPr>
          <p:spPr>
            <a:xfrm flipH="1">
              <a:off x="4298383" y="293889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Oval 922"/>
            <p:cNvSpPr/>
            <p:nvPr/>
          </p:nvSpPr>
          <p:spPr>
            <a:xfrm flipH="1">
              <a:off x="4366945" y="191045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Oval 923"/>
            <p:cNvSpPr/>
            <p:nvPr/>
          </p:nvSpPr>
          <p:spPr>
            <a:xfrm flipH="1">
              <a:off x="4366945" y="197902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Oval 924"/>
            <p:cNvSpPr/>
            <p:nvPr/>
          </p:nvSpPr>
          <p:spPr>
            <a:xfrm flipH="1">
              <a:off x="4366945" y="204758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Oval 925"/>
            <p:cNvSpPr/>
            <p:nvPr/>
          </p:nvSpPr>
          <p:spPr>
            <a:xfrm flipH="1">
              <a:off x="4366945" y="211614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Oval 926"/>
            <p:cNvSpPr/>
            <p:nvPr/>
          </p:nvSpPr>
          <p:spPr>
            <a:xfrm flipH="1">
              <a:off x="4366945" y="218470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Oval 927"/>
            <p:cNvSpPr/>
            <p:nvPr/>
          </p:nvSpPr>
          <p:spPr>
            <a:xfrm flipH="1">
              <a:off x="4366945" y="225326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Oval 928"/>
            <p:cNvSpPr/>
            <p:nvPr/>
          </p:nvSpPr>
          <p:spPr>
            <a:xfrm flipH="1">
              <a:off x="4366945" y="232183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Oval 929"/>
            <p:cNvSpPr/>
            <p:nvPr/>
          </p:nvSpPr>
          <p:spPr>
            <a:xfrm flipH="1">
              <a:off x="4366945" y="239039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Oval 930"/>
            <p:cNvSpPr/>
            <p:nvPr/>
          </p:nvSpPr>
          <p:spPr>
            <a:xfrm flipH="1">
              <a:off x="4366945" y="245895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Oval 931"/>
            <p:cNvSpPr/>
            <p:nvPr/>
          </p:nvSpPr>
          <p:spPr>
            <a:xfrm flipH="1">
              <a:off x="4366945" y="252751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Oval 932"/>
            <p:cNvSpPr/>
            <p:nvPr/>
          </p:nvSpPr>
          <p:spPr>
            <a:xfrm flipH="1">
              <a:off x="4366945" y="259607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Oval 933"/>
            <p:cNvSpPr/>
            <p:nvPr/>
          </p:nvSpPr>
          <p:spPr>
            <a:xfrm flipH="1">
              <a:off x="4366945" y="266464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Oval 934"/>
            <p:cNvSpPr/>
            <p:nvPr/>
          </p:nvSpPr>
          <p:spPr>
            <a:xfrm flipH="1">
              <a:off x="4366945" y="273320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Oval 935"/>
            <p:cNvSpPr/>
            <p:nvPr/>
          </p:nvSpPr>
          <p:spPr>
            <a:xfrm flipH="1">
              <a:off x="4366945" y="280176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Oval 936"/>
            <p:cNvSpPr/>
            <p:nvPr/>
          </p:nvSpPr>
          <p:spPr>
            <a:xfrm flipH="1">
              <a:off x="4366945" y="287032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Oval 937"/>
            <p:cNvSpPr/>
            <p:nvPr/>
          </p:nvSpPr>
          <p:spPr>
            <a:xfrm flipH="1">
              <a:off x="4366945" y="293889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Oval 938"/>
            <p:cNvSpPr/>
            <p:nvPr/>
          </p:nvSpPr>
          <p:spPr>
            <a:xfrm flipH="1">
              <a:off x="4435507" y="191045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Oval 939"/>
            <p:cNvSpPr/>
            <p:nvPr/>
          </p:nvSpPr>
          <p:spPr>
            <a:xfrm flipH="1">
              <a:off x="4435507" y="197902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Oval 940"/>
            <p:cNvSpPr/>
            <p:nvPr/>
          </p:nvSpPr>
          <p:spPr>
            <a:xfrm flipH="1">
              <a:off x="4435507" y="204758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Oval 941"/>
            <p:cNvSpPr/>
            <p:nvPr/>
          </p:nvSpPr>
          <p:spPr>
            <a:xfrm flipH="1">
              <a:off x="4435507" y="211614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Oval 942"/>
            <p:cNvSpPr/>
            <p:nvPr/>
          </p:nvSpPr>
          <p:spPr>
            <a:xfrm flipH="1">
              <a:off x="4435507" y="218470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Oval 943"/>
            <p:cNvSpPr/>
            <p:nvPr/>
          </p:nvSpPr>
          <p:spPr>
            <a:xfrm flipH="1">
              <a:off x="4435507" y="225326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Oval 944"/>
            <p:cNvSpPr/>
            <p:nvPr/>
          </p:nvSpPr>
          <p:spPr>
            <a:xfrm flipH="1">
              <a:off x="4435507" y="232183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Oval 945"/>
            <p:cNvSpPr/>
            <p:nvPr/>
          </p:nvSpPr>
          <p:spPr>
            <a:xfrm flipH="1">
              <a:off x="4435507" y="239039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Oval 946"/>
            <p:cNvSpPr/>
            <p:nvPr/>
          </p:nvSpPr>
          <p:spPr>
            <a:xfrm flipH="1">
              <a:off x="4435507" y="245895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Oval 947"/>
            <p:cNvSpPr/>
            <p:nvPr/>
          </p:nvSpPr>
          <p:spPr>
            <a:xfrm flipH="1">
              <a:off x="4435507" y="252751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Oval 948"/>
            <p:cNvSpPr/>
            <p:nvPr/>
          </p:nvSpPr>
          <p:spPr>
            <a:xfrm flipH="1">
              <a:off x="4435507" y="259607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Oval 949"/>
            <p:cNvSpPr/>
            <p:nvPr/>
          </p:nvSpPr>
          <p:spPr>
            <a:xfrm flipH="1">
              <a:off x="4435507" y="266464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Oval 950"/>
            <p:cNvSpPr/>
            <p:nvPr/>
          </p:nvSpPr>
          <p:spPr>
            <a:xfrm flipH="1">
              <a:off x="4435507" y="273320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Oval 951"/>
            <p:cNvSpPr/>
            <p:nvPr/>
          </p:nvSpPr>
          <p:spPr>
            <a:xfrm flipH="1">
              <a:off x="4435507" y="280176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Oval 952"/>
            <p:cNvSpPr/>
            <p:nvPr/>
          </p:nvSpPr>
          <p:spPr>
            <a:xfrm flipH="1">
              <a:off x="4435507" y="287032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Oval 953"/>
            <p:cNvSpPr/>
            <p:nvPr/>
          </p:nvSpPr>
          <p:spPr>
            <a:xfrm flipH="1">
              <a:off x="4435507" y="293889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Oval 954"/>
            <p:cNvSpPr/>
            <p:nvPr/>
          </p:nvSpPr>
          <p:spPr>
            <a:xfrm flipH="1">
              <a:off x="4504069" y="191045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Oval 955"/>
            <p:cNvSpPr/>
            <p:nvPr/>
          </p:nvSpPr>
          <p:spPr>
            <a:xfrm flipH="1">
              <a:off x="4504069" y="197902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Oval 956"/>
            <p:cNvSpPr/>
            <p:nvPr/>
          </p:nvSpPr>
          <p:spPr>
            <a:xfrm flipH="1">
              <a:off x="4504069" y="204758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Oval 957"/>
            <p:cNvSpPr/>
            <p:nvPr/>
          </p:nvSpPr>
          <p:spPr>
            <a:xfrm flipH="1">
              <a:off x="4504069" y="211614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Oval 958"/>
            <p:cNvSpPr/>
            <p:nvPr/>
          </p:nvSpPr>
          <p:spPr>
            <a:xfrm flipH="1">
              <a:off x="4504069" y="218470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Oval 959"/>
            <p:cNvSpPr/>
            <p:nvPr/>
          </p:nvSpPr>
          <p:spPr>
            <a:xfrm flipH="1">
              <a:off x="4504069" y="225326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Oval 960"/>
            <p:cNvSpPr/>
            <p:nvPr/>
          </p:nvSpPr>
          <p:spPr>
            <a:xfrm flipH="1">
              <a:off x="4504069" y="232183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Oval 961"/>
            <p:cNvSpPr/>
            <p:nvPr/>
          </p:nvSpPr>
          <p:spPr>
            <a:xfrm flipH="1">
              <a:off x="4504069" y="239039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Oval 962"/>
            <p:cNvSpPr/>
            <p:nvPr/>
          </p:nvSpPr>
          <p:spPr>
            <a:xfrm flipH="1">
              <a:off x="4504069" y="245895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Oval 963"/>
            <p:cNvSpPr/>
            <p:nvPr/>
          </p:nvSpPr>
          <p:spPr>
            <a:xfrm flipH="1">
              <a:off x="4504069" y="252751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Oval 964"/>
            <p:cNvSpPr/>
            <p:nvPr/>
          </p:nvSpPr>
          <p:spPr>
            <a:xfrm flipH="1">
              <a:off x="4504069" y="259607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Oval 965"/>
            <p:cNvSpPr/>
            <p:nvPr/>
          </p:nvSpPr>
          <p:spPr>
            <a:xfrm flipH="1">
              <a:off x="4504069" y="266464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Oval 966"/>
            <p:cNvSpPr/>
            <p:nvPr/>
          </p:nvSpPr>
          <p:spPr>
            <a:xfrm flipH="1">
              <a:off x="4504069" y="273320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Oval 967"/>
            <p:cNvSpPr/>
            <p:nvPr/>
          </p:nvSpPr>
          <p:spPr>
            <a:xfrm flipH="1">
              <a:off x="4504069" y="280176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Oval 968"/>
            <p:cNvSpPr/>
            <p:nvPr/>
          </p:nvSpPr>
          <p:spPr>
            <a:xfrm flipH="1">
              <a:off x="4504069" y="287032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Oval 969"/>
            <p:cNvSpPr/>
            <p:nvPr/>
          </p:nvSpPr>
          <p:spPr>
            <a:xfrm flipH="1">
              <a:off x="4504069" y="293889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Oval 970"/>
            <p:cNvSpPr/>
            <p:nvPr/>
          </p:nvSpPr>
          <p:spPr>
            <a:xfrm flipH="1">
              <a:off x="4572631" y="191045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Oval 971"/>
            <p:cNvSpPr/>
            <p:nvPr/>
          </p:nvSpPr>
          <p:spPr>
            <a:xfrm flipH="1">
              <a:off x="4572631" y="197902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Oval 972"/>
            <p:cNvSpPr/>
            <p:nvPr/>
          </p:nvSpPr>
          <p:spPr>
            <a:xfrm flipH="1">
              <a:off x="4572631" y="204758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Oval 973"/>
            <p:cNvSpPr/>
            <p:nvPr/>
          </p:nvSpPr>
          <p:spPr>
            <a:xfrm flipH="1">
              <a:off x="4572631" y="211614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Oval 974"/>
            <p:cNvSpPr/>
            <p:nvPr/>
          </p:nvSpPr>
          <p:spPr>
            <a:xfrm flipH="1">
              <a:off x="4572631" y="218470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Oval 975"/>
            <p:cNvSpPr/>
            <p:nvPr/>
          </p:nvSpPr>
          <p:spPr>
            <a:xfrm flipH="1">
              <a:off x="4572631" y="225326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Oval 976"/>
            <p:cNvSpPr/>
            <p:nvPr/>
          </p:nvSpPr>
          <p:spPr>
            <a:xfrm flipH="1">
              <a:off x="4572631" y="232183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Oval 977"/>
            <p:cNvSpPr/>
            <p:nvPr/>
          </p:nvSpPr>
          <p:spPr>
            <a:xfrm flipH="1">
              <a:off x="4572631" y="239039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Oval 978"/>
            <p:cNvSpPr/>
            <p:nvPr/>
          </p:nvSpPr>
          <p:spPr>
            <a:xfrm flipH="1">
              <a:off x="4572631" y="245895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Oval 979"/>
            <p:cNvSpPr/>
            <p:nvPr/>
          </p:nvSpPr>
          <p:spPr>
            <a:xfrm flipH="1">
              <a:off x="4572631" y="252751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Oval 980"/>
            <p:cNvSpPr/>
            <p:nvPr/>
          </p:nvSpPr>
          <p:spPr>
            <a:xfrm flipH="1">
              <a:off x="4572631" y="259607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Oval 981"/>
            <p:cNvSpPr/>
            <p:nvPr/>
          </p:nvSpPr>
          <p:spPr>
            <a:xfrm flipH="1">
              <a:off x="4572631" y="266464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Oval 982"/>
            <p:cNvSpPr/>
            <p:nvPr/>
          </p:nvSpPr>
          <p:spPr>
            <a:xfrm flipH="1">
              <a:off x="4572631" y="273320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Oval 983"/>
            <p:cNvSpPr/>
            <p:nvPr/>
          </p:nvSpPr>
          <p:spPr>
            <a:xfrm flipH="1">
              <a:off x="4572631" y="280176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Oval 984"/>
            <p:cNvSpPr/>
            <p:nvPr/>
          </p:nvSpPr>
          <p:spPr>
            <a:xfrm flipH="1">
              <a:off x="4572631" y="287032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Oval 985"/>
            <p:cNvSpPr/>
            <p:nvPr/>
          </p:nvSpPr>
          <p:spPr>
            <a:xfrm flipH="1">
              <a:off x="4572631" y="293889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Oval 986"/>
            <p:cNvSpPr/>
            <p:nvPr/>
          </p:nvSpPr>
          <p:spPr>
            <a:xfrm flipH="1">
              <a:off x="4641193" y="191045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Oval 987"/>
            <p:cNvSpPr/>
            <p:nvPr/>
          </p:nvSpPr>
          <p:spPr>
            <a:xfrm flipH="1">
              <a:off x="4641193" y="197902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Oval 988"/>
            <p:cNvSpPr/>
            <p:nvPr/>
          </p:nvSpPr>
          <p:spPr>
            <a:xfrm flipH="1">
              <a:off x="4641193" y="204758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Oval 989"/>
            <p:cNvSpPr/>
            <p:nvPr/>
          </p:nvSpPr>
          <p:spPr>
            <a:xfrm flipH="1">
              <a:off x="4641193" y="211614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Oval 990"/>
            <p:cNvSpPr/>
            <p:nvPr/>
          </p:nvSpPr>
          <p:spPr>
            <a:xfrm flipH="1">
              <a:off x="4641193" y="218470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Oval 991"/>
            <p:cNvSpPr/>
            <p:nvPr/>
          </p:nvSpPr>
          <p:spPr>
            <a:xfrm flipH="1">
              <a:off x="4641193" y="225326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Oval 992"/>
            <p:cNvSpPr/>
            <p:nvPr/>
          </p:nvSpPr>
          <p:spPr>
            <a:xfrm flipH="1">
              <a:off x="4641193" y="232183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Oval 993"/>
            <p:cNvSpPr/>
            <p:nvPr/>
          </p:nvSpPr>
          <p:spPr>
            <a:xfrm flipH="1">
              <a:off x="4641193" y="239039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Oval 994"/>
            <p:cNvSpPr/>
            <p:nvPr/>
          </p:nvSpPr>
          <p:spPr>
            <a:xfrm flipH="1">
              <a:off x="4641193" y="245895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Oval 995"/>
            <p:cNvSpPr/>
            <p:nvPr/>
          </p:nvSpPr>
          <p:spPr>
            <a:xfrm flipH="1">
              <a:off x="4641193" y="252751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Oval 996"/>
            <p:cNvSpPr/>
            <p:nvPr/>
          </p:nvSpPr>
          <p:spPr>
            <a:xfrm flipH="1">
              <a:off x="4641193" y="259607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Oval 997"/>
            <p:cNvSpPr/>
            <p:nvPr/>
          </p:nvSpPr>
          <p:spPr>
            <a:xfrm flipH="1">
              <a:off x="4641193" y="266464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Oval 998"/>
            <p:cNvSpPr/>
            <p:nvPr/>
          </p:nvSpPr>
          <p:spPr>
            <a:xfrm flipH="1">
              <a:off x="4641193" y="273320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Oval 999"/>
            <p:cNvSpPr/>
            <p:nvPr/>
          </p:nvSpPr>
          <p:spPr>
            <a:xfrm flipH="1">
              <a:off x="4641193" y="280176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Oval 1000"/>
            <p:cNvSpPr/>
            <p:nvPr/>
          </p:nvSpPr>
          <p:spPr>
            <a:xfrm flipH="1">
              <a:off x="4641193" y="287032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Oval 1001"/>
            <p:cNvSpPr/>
            <p:nvPr/>
          </p:nvSpPr>
          <p:spPr>
            <a:xfrm flipH="1">
              <a:off x="4641193" y="293889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Oval 1002"/>
            <p:cNvSpPr/>
            <p:nvPr/>
          </p:nvSpPr>
          <p:spPr>
            <a:xfrm flipH="1">
              <a:off x="4709755" y="191045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Oval 1003"/>
            <p:cNvSpPr/>
            <p:nvPr/>
          </p:nvSpPr>
          <p:spPr>
            <a:xfrm flipH="1">
              <a:off x="4709755" y="197902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Oval 1004"/>
            <p:cNvSpPr/>
            <p:nvPr/>
          </p:nvSpPr>
          <p:spPr>
            <a:xfrm flipH="1">
              <a:off x="4709755" y="204758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Oval 1005"/>
            <p:cNvSpPr/>
            <p:nvPr/>
          </p:nvSpPr>
          <p:spPr>
            <a:xfrm flipH="1">
              <a:off x="4709755" y="211614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Oval 1006"/>
            <p:cNvSpPr/>
            <p:nvPr/>
          </p:nvSpPr>
          <p:spPr>
            <a:xfrm flipH="1">
              <a:off x="4709755" y="218470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Oval 1007"/>
            <p:cNvSpPr/>
            <p:nvPr/>
          </p:nvSpPr>
          <p:spPr>
            <a:xfrm flipH="1">
              <a:off x="4709755" y="225326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Oval 1008"/>
            <p:cNvSpPr/>
            <p:nvPr/>
          </p:nvSpPr>
          <p:spPr>
            <a:xfrm flipH="1">
              <a:off x="4709755" y="232183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Oval 1009"/>
            <p:cNvSpPr/>
            <p:nvPr/>
          </p:nvSpPr>
          <p:spPr>
            <a:xfrm flipH="1">
              <a:off x="4709755" y="239039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Oval 1010"/>
            <p:cNvSpPr/>
            <p:nvPr/>
          </p:nvSpPr>
          <p:spPr>
            <a:xfrm flipH="1">
              <a:off x="4709755" y="245895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Oval 1011"/>
            <p:cNvSpPr/>
            <p:nvPr/>
          </p:nvSpPr>
          <p:spPr>
            <a:xfrm flipH="1">
              <a:off x="4709755" y="252751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Oval 1012"/>
            <p:cNvSpPr/>
            <p:nvPr/>
          </p:nvSpPr>
          <p:spPr>
            <a:xfrm flipH="1">
              <a:off x="4709755" y="259607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Oval 1013"/>
            <p:cNvSpPr/>
            <p:nvPr/>
          </p:nvSpPr>
          <p:spPr>
            <a:xfrm flipH="1">
              <a:off x="4709755" y="266464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Oval 1014"/>
            <p:cNvSpPr/>
            <p:nvPr/>
          </p:nvSpPr>
          <p:spPr>
            <a:xfrm flipH="1">
              <a:off x="4709755" y="273320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Oval 1015"/>
            <p:cNvSpPr/>
            <p:nvPr/>
          </p:nvSpPr>
          <p:spPr>
            <a:xfrm flipH="1">
              <a:off x="4709755" y="280176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Oval 1016"/>
            <p:cNvSpPr/>
            <p:nvPr/>
          </p:nvSpPr>
          <p:spPr>
            <a:xfrm flipH="1">
              <a:off x="4709755" y="287032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Oval 1017"/>
            <p:cNvSpPr/>
            <p:nvPr/>
          </p:nvSpPr>
          <p:spPr>
            <a:xfrm flipH="1">
              <a:off x="4709755" y="293889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Oval 1018"/>
            <p:cNvSpPr/>
            <p:nvPr/>
          </p:nvSpPr>
          <p:spPr>
            <a:xfrm flipH="1">
              <a:off x="4778317" y="191045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Oval 1019"/>
            <p:cNvSpPr/>
            <p:nvPr/>
          </p:nvSpPr>
          <p:spPr>
            <a:xfrm flipH="1">
              <a:off x="4778317" y="197902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Oval 1020"/>
            <p:cNvSpPr/>
            <p:nvPr/>
          </p:nvSpPr>
          <p:spPr>
            <a:xfrm flipH="1">
              <a:off x="4778317" y="204758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Oval 1021"/>
            <p:cNvSpPr/>
            <p:nvPr/>
          </p:nvSpPr>
          <p:spPr>
            <a:xfrm flipH="1">
              <a:off x="4778317" y="211614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Oval 1022"/>
            <p:cNvSpPr/>
            <p:nvPr/>
          </p:nvSpPr>
          <p:spPr>
            <a:xfrm flipH="1">
              <a:off x="4778317" y="218470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Oval 1023"/>
            <p:cNvSpPr/>
            <p:nvPr/>
          </p:nvSpPr>
          <p:spPr>
            <a:xfrm flipH="1">
              <a:off x="4778317" y="225326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Oval 1024"/>
            <p:cNvSpPr/>
            <p:nvPr/>
          </p:nvSpPr>
          <p:spPr>
            <a:xfrm flipH="1">
              <a:off x="4778317" y="232183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Oval 1025"/>
            <p:cNvSpPr/>
            <p:nvPr/>
          </p:nvSpPr>
          <p:spPr>
            <a:xfrm flipH="1">
              <a:off x="4778317" y="239039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Oval 1026"/>
            <p:cNvSpPr/>
            <p:nvPr/>
          </p:nvSpPr>
          <p:spPr>
            <a:xfrm flipH="1">
              <a:off x="4778317" y="245895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Oval 1027"/>
            <p:cNvSpPr/>
            <p:nvPr/>
          </p:nvSpPr>
          <p:spPr>
            <a:xfrm flipH="1">
              <a:off x="4778317" y="252751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Oval 1028"/>
            <p:cNvSpPr/>
            <p:nvPr/>
          </p:nvSpPr>
          <p:spPr>
            <a:xfrm flipH="1">
              <a:off x="4778317" y="259607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Oval 1029"/>
            <p:cNvSpPr/>
            <p:nvPr/>
          </p:nvSpPr>
          <p:spPr>
            <a:xfrm flipH="1">
              <a:off x="4778317" y="266464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Oval 1030"/>
            <p:cNvSpPr/>
            <p:nvPr/>
          </p:nvSpPr>
          <p:spPr>
            <a:xfrm flipH="1">
              <a:off x="4778317" y="273320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Oval 1031"/>
            <p:cNvSpPr/>
            <p:nvPr/>
          </p:nvSpPr>
          <p:spPr>
            <a:xfrm flipH="1">
              <a:off x="4778317" y="280176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Oval 1032"/>
            <p:cNvSpPr/>
            <p:nvPr/>
          </p:nvSpPr>
          <p:spPr>
            <a:xfrm flipH="1">
              <a:off x="4778317" y="287032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Oval 1033"/>
            <p:cNvSpPr/>
            <p:nvPr/>
          </p:nvSpPr>
          <p:spPr>
            <a:xfrm flipH="1">
              <a:off x="4778317" y="293889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5" name="Group 1034"/>
          <p:cNvGrpSpPr/>
          <p:nvPr/>
        </p:nvGrpSpPr>
        <p:grpSpPr>
          <a:xfrm>
            <a:off x="4613902" y="3640301"/>
            <a:ext cx="617058" cy="68562"/>
            <a:chOff x="4229821" y="3121397"/>
            <a:chExt cx="617058" cy="68562"/>
          </a:xfrm>
          <a:solidFill>
            <a:schemeClr val="accent5"/>
          </a:solidFill>
        </p:grpSpPr>
        <p:sp>
          <p:nvSpPr>
            <p:cNvPr id="1036" name="Oval 1035"/>
            <p:cNvSpPr/>
            <p:nvPr/>
          </p:nvSpPr>
          <p:spPr>
            <a:xfrm flipH="1">
              <a:off x="4229821" y="3121397"/>
              <a:ext cx="68562" cy="68562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Oval 1036"/>
            <p:cNvSpPr/>
            <p:nvPr/>
          </p:nvSpPr>
          <p:spPr>
            <a:xfrm flipH="1">
              <a:off x="4298383" y="3121397"/>
              <a:ext cx="68562" cy="68562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Oval 1037"/>
            <p:cNvSpPr/>
            <p:nvPr/>
          </p:nvSpPr>
          <p:spPr>
            <a:xfrm flipH="1">
              <a:off x="4366945" y="3121397"/>
              <a:ext cx="68562" cy="68562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Oval 1038"/>
            <p:cNvSpPr/>
            <p:nvPr/>
          </p:nvSpPr>
          <p:spPr>
            <a:xfrm flipH="1">
              <a:off x="4435507" y="3121397"/>
              <a:ext cx="68562" cy="68562"/>
            </a:xfrm>
            <a:prstGeom prst="ellipse">
              <a:avLst/>
            </a:prstGeom>
            <a:grp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40" name="Oval 1039"/>
            <p:cNvSpPr/>
            <p:nvPr/>
          </p:nvSpPr>
          <p:spPr>
            <a:xfrm flipH="1">
              <a:off x="4504069" y="3121397"/>
              <a:ext cx="68562" cy="68562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Oval 1040"/>
            <p:cNvSpPr/>
            <p:nvPr/>
          </p:nvSpPr>
          <p:spPr>
            <a:xfrm flipH="1">
              <a:off x="4572631" y="3121397"/>
              <a:ext cx="68562" cy="68562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Oval 1041"/>
            <p:cNvSpPr/>
            <p:nvPr/>
          </p:nvSpPr>
          <p:spPr>
            <a:xfrm flipH="1">
              <a:off x="4641193" y="3121397"/>
              <a:ext cx="68562" cy="68562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Oval 1042"/>
            <p:cNvSpPr/>
            <p:nvPr/>
          </p:nvSpPr>
          <p:spPr>
            <a:xfrm flipH="1">
              <a:off x="4709755" y="3121397"/>
              <a:ext cx="68562" cy="68562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Oval 1043"/>
            <p:cNvSpPr/>
            <p:nvPr/>
          </p:nvSpPr>
          <p:spPr>
            <a:xfrm flipH="1">
              <a:off x="4778317" y="3121397"/>
              <a:ext cx="68562" cy="68562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5" name="Group 1044"/>
          <p:cNvGrpSpPr/>
          <p:nvPr/>
        </p:nvGrpSpPr>
        <p:grpSpPr>
          <a:xfrm>
            <a:off x="1760497" y="2440486"/>
            <a:ext cx="68562" cy="1096994"/>
            <a:chOff x="1760497" y="2440486"/>
            <a:chExt cx="68562" cy="1096994"/>
          </a:xfrm>
        </p:grpSpPr>
        <p:sp>
          <p:nvSpPr>
            <p:cNvPr id="1046" name="Oval 1045"/>
            <p:cNvSpPr/>
            <p:nvPr/>
          </p:nvSpPr>
          <p:spPr>
            <a:xfrm flipH="1">
              <a:off x="1760497" y="244048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Oval 1046"/>
            <p:cNvSpPr/>
            <p:nvPr/>
          </p:nvSpPr>
          <p:spPr>
            <a:xfrm flipH="1">
              <a:off x="1760497" y="250904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Oval 1047"/>
            <p:cNvSpPr/>
            <p:nvPr/>
          </p:nvSpPr>
          <p:spPr>
            <a:xfrm flipH="1">
              <a:off x="1760497" y="257761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Oval 1048"/>
            <p:cNvSpPr/>
            <p:nvPr/>
          </p:nvSpPr>
          <p:spPr>
            <a:xfrm flipH="1">
              <a:off x="1760497" y="264617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Oval 1049"/>
            <p:cNvSpPr/>
            <p:nvPr/>
          </p:nvSpPr>
          <p:spPr>
            <a:xfrm flipH="1">
              <a:off x="1760497" y="271473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Oval 1050"/>
            <p:cNvSpPr/>
            <p:nvPr/>
          </p:nvSpPr>
          <p:spPr>
            <a:xfrm flipH="1">
              <a:off x="1760497" y="278329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Oval 1051"/>
            <p:cNvSpPr/>
            <p:nvPr/>
          </p:nvSpPr>
          <p:spPr>
            <a:xfrm flipH="1">
              <a:off x="1760497" y="285185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Oval 1052"/>
            <p:cNvSpPr/>
            <p:nvPr/>
          </p:nvSpPr>
          <p:spPr>
            <a:xfrm flipH="1">
              <a:off x="1760497" y="292042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Oval 1053"/>
            <p:cNvSpPr/>
            <p:nvPr/>
          </p:nvSpPr>
          <p:spPr>
            <a:xfrm flipH="1">
              <a:off x="1760497" y="298898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Oval 1054"/>
            <p:cNvSpPr/>
            <p:nvPr/>
          </p:nvSpPr>
          <p:spPr>
            <a:xfrm flipH="1">
              <a:off x="1760497" y="305754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Oval 1055"/>
            <p:cNvSpPr/>
            <p:nvPr/>
          </p:nvSpPr>
          <p:spPr>
            <a:xfrm flipH="1">
              <a:off x="1760497" y="312610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Oval 1056"/>
            <p:cNvSpPr/>
            <p:nvPr/>
          </p:nvSpPr>
          <p:spPr>
            <a:xfrm flipH="1">
              <a:off x="1760497" y="319466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Oval 1057"/>
            <p:cNvSpPr/>
            <p:nvPr/>
          </p:nvSpPr>
          <p:spPr>
            <a:xfrm flipH="1">
              <a:off x="1760497" y="326323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Oval 1058"/>
            <p:cNvSpPr/>
            <p:nvPr/>
          </p:nvSpPr>
          <p:spPr>
            <a:xfrm flipH="1">
              <a:off x="1760497" y="333179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Oval 1059"/>
            <p:cNvSpPr/>
            <p:nvPr/>
          </p:nvSpPr>
          <p:spPr>
            <a:xfrm flipH="1">
              <a:off x="1760497" y="340035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Oval 1060"/>
            <p:cNvSpPr/>
            <p:nvPr/>
          </p:nvSpPr>
          <p:spPr>
            <a:xfrm flipH="1">
              <a:off x="1760497" y="346891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2" name="Oval 1061"/>
          <p:cNvSpPr/>
          <p:nvPr/>
        </p:nvSpPr>
        <p:spPr>
          <a:xfrm flipH="1">
            <a:off x="1760497" y="3602581"/>
            <a:ext cx="68562" cy="68562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3" name="Group 1062"/>
          <p:cNvGrpSpPr/>
          <p:nvPr/>
        </p:nvGrpSpPr>
        <p:grpSpPr>
          <a:xfrm>
            <a:off x="2026048" y="2440486"/>
            <a:ext cx="466400" cy="1096994"/>
            <a:chOff x="1760497" y="3599287"/>
            <a:chExt cx="466400" cy="1096994"/>
          </a:xfrm>
        </p:grpSpPr>
        <p:sp>
          <p:nvSpPr>
            <p:cNvPr id="1064" name="Oval 1063"/>
            <p:cNvSpPr/>
            <p:nvPr/>
          </p:nvSpPr>
          <p:spPr>
            <a:xfrm flipH="1">
              <a:off x="1760497" y="359928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Oval 1064"/>
            <p:cNvSpPr/>
            <p:nvPr/>
          </p:nvSpPr>
          <p:spPr>
            <a:xfrm flipH="1">
              <a:off x="1760497" y="366784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Oval 1065"/>
            <p:cNvSpPr/>
            <p:nvPr/>
          </p:nvSpPr>
          <p:spPr>
            <a:xfrm flipH="1">
              <a:off x="1760497" y="3736411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Oval 1066"/>
            <p:cNvSpPr/>
            <p:nvPr/>
          </p:nvSpPr>
          <p:spPr>
            <a:xfrm flipH="1">
              <a:off x="1760497" y="380497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Oval 1067"/>
            <p:cNvSpPr/>
            <p:nvPr/>
          </p:nvSpPr>
          <p:spPr>
            <a:xfrm flipH="1">
              <a:off x="1760497" y="387353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Oval 1068"/>
            <p:cNvSpPr/>
            <p:nvPr/>
          </p:nvSpPr>
          <p:spPr>
            <a:xfrm flipH="1">
              <a:off x="1760497" y="394209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Oval 1069"/>
            <p:cNvSpPr/>
            <p:nvPr/>
          </p:nvSpPr>
          <p:spPr>
            <a:xfrm flipH="1">
              <a:off x="1760497" y="401066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Oval 1070"/>
            <p:cNvSpPr/>
            <p:nvPr/>
          </p:nvSpPr>
          <p:spPr>
            <a:xfrm flipH="1">
              <a:off x="1760497" y="4079222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Oval 1071"/>
            <p:cNvSpPr/>
            <p:nvPr/>
          </p:nvSpPr>
          <p:spPr>
            <a:xfrm flipH="1">
              <a:off x="1760497" y="4147784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Oval 1072"/>
            <p:cNvSpPr/>
            <p:nvPr/>
          </p:nvSpPr>
          <p:spPr>
            <a:xfrm flipH="1">
              <a:off x="1760497" y="4216346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Oval 1073"/>
            <p:cNvSpPr/>
            <p:nvPr/>
          </p:nvSpPr>
          <p:spPr>
            <a:xfrm flipH="1">
              <a:off x="1760497" y="4284908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Oval 1074"/>
            <p:cNvSpPr/>
            <p:nvPr/>
          </p:nvSpPr>
          <p:spPr>
            <a:xfrm flipH="1">
              <a:off x="1760497" y="4353470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Oval 1075"/>
            <p:cNvSpPr/>
            <p:nvPr/>
          </p:nvSpPr>
          <p:spPr>
            <a:xfrm flipH="1">
              <a:off x="1760497" y="4422033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Oval 1076"/>
            <p:cNvSpPr/>
            <p:nvPr/>
          </p:nvSpPr>
          <p:spPr>
            <a:xfrm flipH="1">
              <a:off x="1760497" y="4490595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Oval 1077"/>
            <p:cNvSpPr/>
            <p:nvPr/>
          </p:nvSpPr>
          <p:spPr>
            <a:xfrm flipH="1">
              <a:off x="1760497" y="4559157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Oval 1078"/>
            <p:cNvSpPr/>
            <p:nvPr/>
          </p:nvSpPr>
          <p:spPr>
            <a:xfrm flipH="1">
              <a:off x="1760497" y="4627719"/>
              <a:ext cx="68562" cy="68562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Oval 1079"/>
            <p:cNvSpPr/>
            <p:nvPr/>
          </p:nvSpPr>
          <p:spPr>
            <a:xfrm flipH="1">
              <a:off x="1840630" y="3599287"/>
              <a:ext cx="68562" cy="6856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Oval 1080"/>
            <p:cNvSpPr/>
            <p:nvPr/>
          </p:nvSpPr>
          <p:spPr>
            <a:xfrm flipH="1">
              <a:off x="1840630" y="3667849"/>
              <a:ext cx="68562" cy="6856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Oval 1081"/>
            <p:cNvSpPr/>
            <p:nvPr/>
          </p:nvSpPr>
          <p:spPr>
            <a:xfrm flipH="1">
              <a:off x="1840630" y="3736411"/>
              <a:ext cx="68562" cy="6856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Oval 1082"/>
            <p:cNvSpPr/>
            <p:nvPr/>
          </p:nvSpPr>
          <p:spPr>
            <a:xfrm flipH="1">
              <a:off x="1840630" y="3804973"/>
              <a:ext cx="68562" cy="6856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Oval 1083"/>
            <p:cNvSpPr/>
            <p:nvPr/>
          </p:nvSpPr>
          <p:spPr>
            <a:xfrm flipH="1">
              <a:off x="1840630" y="3873536"/>
              <a:ext cx="68562" cy="6856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Oval 1084"/>
            <p:cNvSpPr/>
            <p:nvPr/>
          </p:nvSpPr>
          <p:spPr>
            <a:xfrm flipH="1">
              <a:off x="1840630" y="3942098"/>
              <a:ext cx="68562" cy="6856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Oval 1085"/>
            <p:cNvSpPr/>
            <p:nvPr/>
          </p:nvSpPr>
          <p:spPr>
            <a:xfrm flipH="1">
              <a:off x="1840630" y="4010660"/>
              <a:ext cx="68562" cy="6856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Oval 1086"/>
            <p:cNvSpPr/>
            <p:nvPr/>
          </p:nvSpPr>
          <p:spPr>
            <a:xfrm flipH="1">
              <a:off x="1840630" y="4079222"/>
              <a:ext cx="68562" cy="6856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Oval 1087"/>
            <p:cNvSpPr/>
            <p:nvPr/>
          </p:nvSpPr>
          <p:spPr>
            <a:xfrm flipH="1">
              <a:off x="1840630" y="4147784"/>
              <a:ext cx="68562" cy="6856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Oval 1088"/>
            <p:cNvSpPr/>
            <p:nvPr/>
          </p:nvSpPr>
          <p:spPr>
            <a:xfrm flipH="1">
              <a:off x="1840630" y="4216346"/>
              <a:ext cx="68562" cy="6856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Oval 1089"/>
            <p:cNvSpPr/>
            <p:nvPr/>
          </p:nvSpPr>
          <p:spPr>
            <a:xfrm flipH="1">
              <a:off x="1840630" y="4284908"/>
              <a:ext cx="68562" cy="6856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Oval 1090"/>
            <p:cNvSpPr/>
            <p:nvPr/>
          </p:nvSpPr>
          <p:spPr>
            <a:xfrm flipH="1">
              <a:off x="1840630" y="4353470"/>
              <a:ext cx="68562" cy="6856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Oval 1091"/>
            <p:cNvSpPr/>
            <p:nvPr/>
          </p:nvSpPr>
          <p:spPr>
            <a:xfrm flipH="1">
              <a:off x="1840630" y="4422033"/>
              <a:ext cx="68562" cy="6856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Oval 1092"/>
            <p:cNvSpPr/>
            <p:nvPr/>
          </p:nvSpPr>
          <p:spPr>
            <a:xfrm flipH="1">
              <a:off x="1840630" y="4490595"/>
              <a:ext cx="68562" cy="6856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Oval 1093"/>
            <p:cNvSpPr/>
            <p:nvPr/>
          </p:nvSpPr>
          <p:spPr>
            <a:xfrm flipH="1">
              <a:off x="1840630" y="4559157"/>
              <a:ext cx="68562" cy="6856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Oval 1094"/>
            <p:cNvSpPr/>
            <p:nvPr/>
          </p:nvSpPr>
          <p:spPr>
            <a:xfrm flipH="1">
              <a:off x="1840630" y="4627719"/>
              <a:ext cx="68562" cy="6856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Oval 1095"/>
            <p:cNvSpPr/>
            <p:nvPr/>
          </p:nvSpPr>
          <p:spPr>
            <a:xfrm flipH="1">
              <a:off x="1918368" y="3599287"/>
              <a:ext cx="68562" cy="6856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Oval 1096"/>
            <p:cNvSpPr/>
            <p:nvPr/>
          </p:nvSpPr>
          <p:spPr>
            <a:xfrm flipH="1">
              <a:off x="1918368" y="3667849"/>
              <a:ext cx="68562" cy="6856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Oval 1097"/>
            <p:cNvSpPr/>
            <p:nvPr/>
          </p:nvSpPr>
          <p:spPr>
            <a:xfrm flipH="1">
              <a:off x="1918368" y="3736411"/>
              <a:ext cx="68562" cy="6856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Oval 1098"/>
            <p:cNvSpPr/>
            <p:nvPr/>
          </p:nvSpPr>
          <p:spPr>
            <a:xfrm flipH="1">
              <a:off x="1918368" y="3804973"/>
              <a:ext cx="68562" cy="6856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Oval 1099"/>
            <p:cNvSpPr/>
            <p:nvPr/>
          </p:nvSpPr>
          <p:spPr>
            <a:xfrm flipH="1">
              <a:off x="1918368" y="3873536"/>
              <a:ext cx="68562" cy="6856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Oval 1100"/>
            <p:cNvSpPr/>
            <p:nvPr/>
          </p:nvSpPr>
          <p:spPr>
            <a:xfrm flipH="1">
              <a:off x="1918368" y="3942098"/>
              <a:ext cx="68562" cy="6856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Oval 1101"/>
            <p:cNvSpPr/>
            <p:nvPr/>
          </p:nvSpPr>
          <p:spPr>
            <a:xfrm flipH="1">
              <a:off x="1918368" y="4010660"/>
              <a:ext cx="68562" cy="6856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Oval 1102"/>
            <p:cNvSpPr/>
            <p:nvPr/>
          </p:nvSpPr>
          <p:spPr>
            <a:xfrm flipH="1">
              <a:off x="1918368" y="4079222"/>
              <a:ext cx="68562" cy="6856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Oval 1103"/>
            <p:cNvSpPr/>
            <p:nvPr/>
          </p:nvSpPr>
          <p:spPr>
            <a:xfrm flipH="1">
              <a:off x="1918368" y="4147784"/>
              <a:ext cx="68562" cy="6856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Oval 1104"/>
            <p:cNvSpPr/>
            <p:nvPr/>
          </p:nvSpPr>
          <p:spPr>
            <a:xfrm flipH="1">
              <a:off x="1918368" y="4216346"/>
              <a:ext cx="68562" cy="6856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Oval 1105"/>
            <p:cNvSpPr/>
            <p:nvPr/>
          </p:nvSpPr>
          <p:spPr>
            <a:xfrm flipH="1">
              <a:off x="1918368" y="4284908"/>
              <a:ext cx="68562" cy="6856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Oval 1106"/>
            <p:cNvSpPr/>
            <p:nvPr/>
          </p:nvSpPr>
          <p:spPr>
            <a:xfrm flipH="1">
              <a:off x="1918368" y="4353470"/>
              <a:ext cx="68562" cy="6856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Oval 1107"/>
            <p:cNvSpPr/>
            <p:nvPr/>
          </p:nvSpPr>
          <p:spPr>
            <a:xfrm flipH="1">
              <a:off x="1918368" y="4422033"/>
              <a:ext cx="68562" cy="6856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Oval 1108"/>
            <p:cNvSpPr/>
            <p:nvPr/>
          </p:nvSpPr>
          <p:spPr>
            <a:xfrm flipH="1">
              <a:off x="1918368" y="4490595"/>
              <a:ext cx="68562" cy="6856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Oval 1109"/>
            <p:cNvSpPr/>
            <p:nvPr/>
          </p:nvSpPr>
          <p:spPr>
            <a:xfrm flipH="1">
              <a:off x="1918368" y="4559157"/>
              <a:ext cx="68562" cy="6856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Oval 1110"/>
            <p:cNvSpPr/>
            <p:nvPr/>
          </p:nvSpPr>
          <p:spPr>
            <a:xfrm flipH="1">
              <a:off x="1918368" y="4627719"/>
              <a:ext cx="68562" cy="6856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Oval 1111"/>
            <p:cNvSpPr/>
            <p:nvPr/>
          </p:nvSpPr>
          <p:spPr>
            <a:xfrm flipH="1">
              <a:off x="1998882" y="3599287"/>
              <a:ext cx="68562" cy="6856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Oval 1112"/>
            <p:cNvSpPr/>
            <p:nvPr/>
          </p:nvSpPr>
          <p:spPr>
            <a:xfrm flipH="1">
              <a:off x="1998882" y="3667849"/>
              <a:ext cx="68562" cy="6856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Oval 1113"/>
            <p:cNvSpPr/>
            <p:nvPr/>
          </p:nvSpPr>
          <p:spPr>
            <a:xfrm flipH="1">
              <a:off x="1998882" y="3736411"/>
              <a:ext cx="68562" cy="6856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Oval 1114"/>
            <p:cNvSpPr/>
            <p:nvPr/>
          </p:nvSpPr>
          <p:spPr>
            <a:xfrm flipH="1">
              <a:off x="1998882" y="3804973"/>
              <a:ext cx="68562" cy="6856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Oval 1115"/>
            <p:cNvSpPr/>
            <p:nvPr/>
          </p:nvSpPr>
          <p:spPr>
            <a:xfrm flipH="1">
              <a:off x="1998882" y="3873536"/>
              <a:ext cx="68562" cy="6856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Oval 1116"/>
            <p:cNvSpPr/>
            <p:nvPr/>
          </p:nvSpPr>
          <p:spPr>
            <a:xfrm flipH="1">
              <a:off x="1998882" y="3942098"/>
              <a:ext cx="68562" cy="6856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Oval 1117"/>
            <p:cNvSpPr/>
            <p:nvPr/>
          </p:nvSpPr>
          <p:spPr>
            <a:xfrm flipH="1">
              <a:off x="1998882" y="4010660"/>
              <a:ext cx="68562" cy="6856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Oval 1118"/>
            <p:cNvSpPr/>
            <p:nvPr/>
          </p:nvSpPr>
          <p:spPr>
            <a:xfrm flipH="1">
              <a:off x="1998882" y="4079222"/>
              <a:ext cx="68562" cy="6856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0" name="Oval 1119"/>
            <p:cNvSpPr/>
            <p:nvPr/>
          </p:nvSpPr>
          <p:spPr>
            <a:xfrm flipH="1">
              <a:off x="1998882" y="4147784"/>
              <a:ext cx="68562" cy="6856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Oval 1120"/>
            <p:cNvSpPr/>
            <p:nvPr/>
          </p:nvSpPr>
          <p:spPr>
            <a:xfrm flipH="1">
              <a:off x="1998882" y="4216346"/>
              <a:ext cx="68562" cy="6856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Oval 1121"/>
            <p:cNvSpPr/>
            <p:nvPr/>
          </p:nvSpPr>
          <p:spPr>
            <a:xfrm flipH="1">
              <a:off x="1998882" y="4284908"/>
              <a:ext cx="68562" cy="6856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Oval 1122"/>
            <p:cNvSpPr/>
            <p:nvPr/>
          </p:nvSpPr>
          <p:spPr>
            <a:xfrm flipH="1">
              <a:off x="1998882" y="4353470"/>
              <a:ext cx="68562" cy="6856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Oval 1123"/>
            <p:cNvSpPr/>
            <p:nvPr/>
          </p:nvSpPr>
          <p:spPr>
            <a:xfrm flipH="1">
              <a:off x="1998882" y="4422033"/>
              <a:ext cx="68562" cy="6856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Oval 1124"/>
            <p:cNvSpPr/>
            <p:nvPr/>
          </p:nvSpPr>
          <p:spPr>
            <a:xfrm flipH="1">
              <a:off x="1998882" y="4490595"/>
              <a:ext cx="68562" cy="6856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Oval 1125"/>
            <p:cNvSpPr/>
            <p:nvPr/>
          </p:nvSpPr>
          <p:spPr>
            <a:xfrm flipH="1">
              <a:off x="1998882" y="4559157"/>
              <a:ext cx="68562" cy="6856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Oval 1126"/>
            <p:cNvSpPr/>
            <p:nvPr/>
          </p:nvSpPr>
          <p:spPr>
            <a:xfrm flipH="1">
              <a:off x="1998882" y="4627719"/>
              <a:ext cx="68562" cy="6856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Oval 1127"/>
            <p:cNvSpPr/>
            <p:nvPr/>
          </p:nvSpPr>
          <p:spPr>
            <a:xfrm flipH="1">
              <a:off x="2077821" y="3599287"/>
              <a:ext cx="68562" cy="685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Oval 1128"/>
            <p:cNvSpPr/>
            <p:nvPr/>
          </p:nvSpPr>
          <p:spPr>
            <a:xfrm flipH="1">
              <a:off x="2077821" y="3667849"/>
              <a:ext cx="68562" cy="685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Oval 1129"/>
            <p:cNvSpPr/>
            <p:nvPr/>
          </p:nvSpPr>
          <p:spPr>
            <a:xfrm flipH="1">
              <a:off x="2077821" y="3736411"/>
              <a:ext cx="68562" cy="685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Oval 1130"/>
            <p:cNvSpPr/>
            <p:nvPr/>
          </p:nvSpPr>
          <p:spPr>
            <a:xfrm flipH="1">
              <a:off x="2077821" y="3804973"/>
              <a:ext cx="68562" cy="685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Oval 1131"/>
            <p:cNvSpPr/>
            <p:nvPr/>
          </p:nvSpPr>
          <p:spPr>
            <a:xfrm flipH="1">
              <a:off x="2077821" y="3873536"/>
              <a:ext cx="68562" cy="685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Oval 1132"/>
            <p:cNvSpPr/>
            <p:nvPr/>
          </p:nvSpPr>
          <p:spPr>
            <a:xfrm flipH="1">
              <a:off x="2077821" y="3942098"/>
              <a:ext cx="68562" cy="685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Oval 1133"/>
            <p:cNvSpPr/>
            <p:nvPr/>
          </p:nvSpPr>
          <p:spPr>
            <a:xfrm flipH="1">
              <a:off x="2077821" y="4010660"/>
              <a:ext cx="68562" cy="685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Oval 1134"/>
            <p:cNvSpPr/>
            <p:nvPr/>
          </p:nvSpPr>
          <p:spPr>
            <a:xfrm flipH="1">
              <a:off x="2077821" y="4079222"/>
              <a:ext cx="68562" cy="685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Oval 1135"/>
            <p:cNvSpPr/>
            <p:nvPr/>
          </p:nvSpPr>
          <p:spPr>
            <a:xfrm flipH="1">
              <a:off x="2077821" y="4147784"/>
              <a:ext cx="68562" cy="685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Oval 1136"/>
            <p:cNvSpPr/>
            <p:nvPr/>
          </p:nvSpPr>
          <p:spPr>
            <a:xfrm flipH="1">
              <a:off x="2077821" y="4216346"/>
              <a:ext cx="68562" cy="685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Oval 1137"/>
            <p:cNvSpPr/>
            <p:nvPr/>
          </p:nvSpPr>
          <p:spPr>
            <a:xfrm flipH="1">
              <a:off x="2077821" y="4284908"/>
              <a:ext cx="68562" cy="685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Oval 1138"/>
            <p:cNvSpPr/>
            <p:nvPr/>
          </p:nvSpPr>
          <p:spPr>
            <a:xfrm flipH="1">
              <a:off x="2077821" y="4353470"/>
              <a:ext cx="68562" cy="685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Oval 1139"/>
            <p:cNvSpPr/>
            <p:nvPr/>
          </p:nvSpPr>
          <p:spPr>
            <a:xfrm flipH="1">
              <a:off x="2077821" y="4422033"/>
              <a:ext cx="68562" cy="685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Oval 1140"/>
            <p:cNvSpPr/>
            <p:nvPr/>
          </p:nvSpPr>
          <p:spPr>
            <a:xfrm flipH="1">
              <a:off x="2077821" y="4490595"/>
              <a:ext cx="68562" cy="685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Oval 1141"/>
            <p:cNvSpPr/>
            <p:nvPr/>
          </p:nvSpPr>
          <p:spPr>
            <a:xfrm flipH="1">
              <a:off x="2077821" y="4559157"/>
              <a:ext cx="68562" cy="685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Oval 1142"/>
            <p:cNvSpPr/>
            <p:nvPr/>
          </p:nvSpPr>
          <p:spPr>
            <a:xfrm flipH="1">
              <a:off x="2077821" y="4627719"/>
              <a:ext cx="68562" cy="685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Oval 1143"/>
            <p:cNvSpPr/>
            <p:nvPr/>
          </p:nvSpPr>
          <p:spPr>
            <a:xfrm flipH="1">
              <a:off x="2158335" y="3599287"/>
              <a:ext cx="68562" cy="685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Oval 1144"/>
            <p:cNvSpPr/>
            <p:nvPr/>
          </p:nvSpPr>
          <p:spPr>
            <a:xfrm flipH="1">
              <a:off x="2158335" y="3667849"/>
              <a:ext cx="68562" cy="685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Oval 1145"/>
            <p:cNvSpPr/>
            <p:nvPr/>
          </p:nvSpPr>
          <p:spPr>
            <a:xfrm flipH="1">
              <a:off x="2158335" y="3736411"/>
              <a:ext cx="68562" cy="685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Oval 1146"/>
            <p:cNvSpPr/>
            <p:nvPr/>
          </p:nvSpPr>
          <p:spPr>
            <a:xfrm flipH="1">
              <a:off x="2158335" y="3804973"/>
              <a:ext cx="68562" cy="685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8" name="Oval 1147"/>
            <p:cNvSpPr/>
            <p:nvPr/>
          </p:nvSpPr>
          <p:spPr>
            <a:xfrm flipH="1">
              <a:off x="2158335" y="3873536"/>
              <a:ext cx="68562" cy="685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9" name="Oval 1148"/>
            <p:cNvSpPr/>
            <p:nvPr/>
          </p:nvSpPr>
          <p:spPr>
            <a:xfrm flipH="1">
              <a:off x="2158335" y="3942098"/>
              <a:ext cx="68562" cy="685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Oval 1149"/>
            <p:cNvSpPr/>
            <p:nvPr/>
          </p:nvSpPr>
          <p:spPr>
            <a:xfrm flipH="1">
              <a:off x="2158335" y="4010660"/>
              <a:ext cx="68562" cy="685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Oval 1150"/>
            <p:cNvSpPr/>
            <p:nvPr/>
          </p:nvSpPr>
          <p:spPr>
            <a:xfrm flipH="1">
              <a:off x="2158335" y="4079222"/>
              <a:ext cx="68562" cy="685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Oval 1151"/>
            <p:cNvSpPr/>
            <p:nvPr/>
          </p:nvSpPr>
          <p:spPr>
            <a:xfrm flipH="1">
              <a:off x="2158335" y="4147784"/>
              <a:ext cx="68562" cy="685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Oval 1152"/>
            <p:cNvSpPr/>
            <p:nvPr/>
          </p:nvSpPr>
          <p:spPr>
            <a:xfrm flipH="1">
              <a:off x="2158335" y="4216346"/>
              <a:ext cx="68562" cy="685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Oval 1153"/>
            <p:cNvSpPr/>
            <p:nvPr/>
          </p:nvSpPr>
          <p:spPr>
            <a:xfrm flipH="1">
              <a:off x="2158335" y="4284908"/>
              <a:ext cx="68562" cy="685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5" name="Oval 1154"/>
            <p:cNvSpPr/>
            <p:nvPr/>
          </p:nvSpPr>
          <p:spPr>
            <a:xfrm flipH="1">
              <a:off x="2158335" y="4353470"/>
              <a:ext cx="68562" cy="685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6" name="Oval 1155"/>
            <p:cNvSpPr/>
            <p:nvPr/>
          </p:nvSpPr>
          <p:spPr>
            <a:xfrm flipH="1">
              <a:off x="2158335" y="4422033"/>
              <a:ext cx="68562" cy="685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7" name="Oval 1156"/>
            <p:cNvSpPr/>
            <p:nvPr/>
          </p:nvSpPr>
          <p:spPr>
            <a:xfrm flipH="1">
              <a:off x="2158335" y="4490595"/>
              <a:ext cx="68562" cy="685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Oval 1157"/>
            <p:cNvSpPr/>
            <p:nvPr/>
          </p:nvSpPr>
          <p:spPr>
            <a:xfrm flipH="1">
              <a:off x="2158335" y="4559157"/>
              <a:ext cx="68562" cy="685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Oval 1158"/>
            <p:cNvSpPr/>
            <p:nvPr/>
          </p:nvSpPr>
          <p:spPr>
            <a:xfrm flipH="1">
              <a:off x="2158335" y="4627719"/>
              <a:ext cx="68562" cy="6856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0" name="TextBox 1159"/>
          <p:cNvSpPr txBox="1"/>
          <p:nvPr/>
        </p:nvSpPr>
        <p:spPr>
          <a:xfrm rot="5400000">
            <a:off x="1994101" y="2883931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Helvetica" charset="0"/>
                <a:ea typeface="Helvetica" charset="0"/>
                <a:cs typeface="Helvetica" charset="0"/>
              </a:rPr>
              <a:t>[exhaustive search]</a:t>
            </a:r>
            <a:endParaRPr lang="en-US" sz="1000" dirty="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161" name="Group 1160"/>
          <p:cNvGrpSpPr/>
          <p:nvPr/>
        </p:nvGrpSpPr>
        <p:grpSpPr>
          <a:xfrm>
            <a:off x="2026048" y="3602581"/>
            <a:ext cx="466400" cy="68562"/>
            <a:chOff x="1760497" y="4761382"/>
            <a:chExt cx="466400" cy="68562"/>
          </a:xfrm>
        </p:grpSpPr>
        <p:sp>
          <p:nvSpPr>
            <p:cNvPr id="1162" name="Oval 1161"/>
            <p:cNvSpPr/>
            <p:nvPr/>
          </p:nvSpPr>
          <p:spPr>
            <a:xfrm flipH="1">
              <a:off x="1760497" y="4761382"/>
              <a:ext cx="68562" cy="6856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Oval 1162"/>
            <p:cNvSpPr/>
            <p:nvPr/>
          </p:nvSpPr>
          <p:spPr>
            <a:xfrm flipH="1">
              <a:off x="1840630" y="4761382"/>
              <a:ext cx="68562" cy="6856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Oval 1163"/>
            <p:cNvSpPr/>
            <p:nvPr/>
          </p:nvSpPr>
          <p:spPr>
            <a:xfrm flipH="1">
              <a:off x="1918368" y="4761382"/>
              <a:ext cx="68562" cy="6856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Oval 1164"/>
            <p:cNvSpPr/>
            <p:nvPr/>
          </p:nvSpPr>
          <p:spPr>
            <a:xfrm flipH="1">
              <a:off x="1998882" y="4761382"/>
              <a:ext cx="68562" cy="6856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Oval 1165"/>
            <p:cNvSpPr/>
            <p:nvPr/>
          </p:nvSpPr>
          <p:spPr>
            <a:xfrm flipH="1">
              <a:off x="2077821" y="4761382"/>
              <a:ext cx="68562" cy="6856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Oval 1166"/>
            <p:cNvSpPr/>
            <p:nvPr/>
          </p:nvSpPr>
          <p:spPr>
            <a:xfrm flipH="1">
              <a:off x="2158335" y="4761382"/>
              <a:ext cx="68562" cy="6856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8" name="TextBox 1167"/>
          <p:cNvSpPr txBox="1"/>
          <p:nvPr/>
        </p:nvSpPr>
        <p:spPr>
          <a:xfrm>
            <a:off x="6058787" y="2978333"/>
            <a:ext cx="899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Helvetica" charset="0"/>
                <a:ea typeface="Helvetica" charset="0"/>
                <a:cs typeface="Helvetica" charset="0"/>
              </a:rPr>
              <a:t>Bayesian parameter average</a:t>
            </a:r>
            <a:endParaRPr lang="en-US" sz="1200" i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69" name="TextBox 1168"/>
          <p:cNvSpPr txBox="1"/>
          <p:nvPr/>
        </p:nvSpPr>
        <p:spPr>
          <a:xfrm>
            <a:off x="8202627" y="2994402"/>
            <a:ext cx="867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Helvetica" charset="0"/>
                <a:ea typeface="Helvetica" charset="0"/>
                <a:cs typeface="Helvetica" charset="0"/>
              </a:rPr>
              <a:t>Classical statistics (t-tests)</a:t>
            </a:r>
            <a:endParaRPr lang="en-US" sz="1200" i="1" dirty="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170" name="Group 1169"/>
          <p:cNvGrpSpPr/>
          <p:nvPr/>
        </p:nvGrpSpPr>
        <p:grpSpPr>
          <a:xfrm>
            <a:off x="9509465" y="599937"/>
            <a:ext cx="68562" cy="1096994"/>
            <a:chOff x="9509465" y="599937"/>
            <a:chExt cx="68562" cy="1096994"/>
          </a:xfrm>
        </p:grpSpPr>
        <p:sp>
          <p:nvSpPr>
            <p:cNvPr id="1171" name="Oval 1170"/>
            <p:cNvSpPr/>
            <p:nvPr/>
          </p:nvSpPr>
          <p:spPr>
            <a:xfrm flipH="1">
              <a:off x="9509465" y="599937"/>
              <a:ext cx="68562" cy="6856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Oval 1171"/>
            <p:cNvSpPr/>
            <p:nvPr/>
          </p:nvSpPr>
          <p:spPr>
            <a:xfrm flipH="1">
              <a:off x="9509465" y="668499"/>
              <a:ext cx="68562" cy="6856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Oval 1172"/>
            <p:cNvSpPr/>
            <p:nvPr/>
          </p:nvSpPr>
          <p:spPr>
            <a:xfrm flipH="1">
              <a:off x="9509465" y="737061"/>
              <a:ext cx="68562" cy="6856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Oval 1173"/>
            <p:cNvSpPr/>
            <p:nvPr/>
          </p:nvSpPr>
          <p:spPr>
            <a:xfrm flipH="1">
              <a:off x="9509465" y="805623"/>
              <a:ext cx="68562" cy="6856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Oval 1174"/>
            <p:cNvSpPr/>
            <p:nvPr/>
          </p:nvSpPr>
          <p:spPr>
            <a:xfrm flipH="1">
              <a:off x="9509465" y="874186"/>
              <a:ext cx="68562" cy="6856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Oval 1175"/>
            <p:cNvSpPr/>
            <p:nvPr/>
          </p:nvSpPr>
          <p:spPr>
            <a:xfrm flipH="1">
              <a:off x="9509465" y="942748"/>
              <a:ext cx="68562" cy="6856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Oval 1176"/>
            <p:cNvSpPr/>
            <p:nvPr/>
          </p:nvSpPr>
          <p:spPr>
            <a:xfrm flipH="1">
              <a:off x="9509465" y="1011310"/>
              <a:ext cx="68562" cy="6856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Oval 1177"/>
            <p:cNvSpPr/>
            <p:nvPr/>
          </p:nvSpPr>
          <p:spPr>
            <a:xfrm flipH="1">
              <a:off x="9509465" y="1079872"/>
              <a:ext cx="68562" cy="6856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Oval 1178"/>
            <p:cNvSpPr/>
            <p:nvPr/>
          </p:nvSpPr>
          <p:spPr>
            <a:xfrm flipH="1">
              <a:off x="9509465" y="1148434"/>
              <a:ext cx="68562" cy="6856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0" name="Oval 1179"/>
            <p:cNvSpPr/>
            <p:nvPr/>
          </p:nvSpPr>
          <p:spPr>
            <a:xfrm flipH="1">
              <a:off x="9509465" y="1216996"/>
              <a:ext cx="68562" cy="6856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Oval 1180"/>
            <p:cNvSpPr/>
            <p:nvPr/>
          </p:nvSpPr>
          <p:spPr>
            <a:xfrm flipH="1">
              <a:off x="9509465" y="1285558"/>
              <a:ext cx="68562" cy="6856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Oval 1181"/>
            <p:cNvSpPr/>
            <p:nvPr/>
          </p:nvSpPr>
          <p:spPr>
            <a:xfrm flipH="1">
              <a:off x="9509465" y="1354120"/>
              <a:ext cx="68562" cy="6856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3" name="Oval 1182"/>
            <p:cNvSpPr/>
            <p:nvPr/>
          </p:nvSpPr>
          <p:spPr>
            <a:xfrm flipH="1">
              <a:off x="9509465" y="1422683"/>
              <a:ext cx="68562" cy="6856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Oval 1183"/>
            <p:cNvSpPr/>
            <p:nvPr/>
          </p:nvSpPr>
          <p:spPr>
            <a:xfrm flipH="1">
              <a:off x="9509465" y="1491245"/>
              <a:ext cx="68562" cy="6856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Oval 1184"/>
            <p:cNvSpPr/>
            <p:nvPr/>
          </p:nvSpPr>
          <p:spPr>
            <a:xfrm flipH="1">
              <a:off x="9509465" y="1559807"/>
              <a:ext cx="68562" cy="6856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Oval 1185"/>
            <p:cNvSpPr/>
            <p:nvPr/>
          </p:nvSpPr>
          <p:spPr>
            <a:xfrm flipH="1">
              <a:off x="9509465" y="1628369"/>
              <a:ext cx="68562" cy="6856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7" name="TextBox 1186"/>
          <p:cNvSpPr txBox="1"/>
          <p:nvPr/>
        </p:nvSpPr>
        <p:spPr>
          <a:xfrm>
            <a:off x="379194" y="1769825"/>
            <a:ext cx="5966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Helvetica" charset="0"/>
                <a:ea typeface="Helvetica" charset="0"/>
                <a:cs typeface="Helvetica" charset="0"/>
              </a:rPr>
              <a:t>models</a:t>
            </a:r>
            <a:endParaRPr lang="en-US" sz="1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88" name="TextBox 1187"/>
          <p:cNvSpPr txBox="1"/>
          <p:nvPr/>
        </p:nvSpPr>
        <p:spPr>
          <a:xfrm rot="16200000">
            <a:off x="-203997" y="1039715"/>
            <a:ext cx="837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latin typeface="Helvetica" charset="0"/>
                <a:ea typeface="Helvetica" charset="0"/>
                <a:cs typeface="Helvetica" charset="0"/>
              </a:rPr>
              <a:t>participants</a:t>
            </a:r>
            <a:endParaRPr lang="en-US" sz="1000" dirty="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189" name="Group 1188"/>
          <p:cNvGrpSpPr/>
          <p:nvPr/>
        </p:nvGrpSpPr>
        <p:grpSpPr>
          <a:xfrm>
            <a:off x="2792854" y="2440486"/>
            <a:ext cx="68562" cy="1230657"/>
            <a:chOff x="2538862" y="3599287"/>
            <a:chExt cx="68562" cy="1230657"/>
          </a:xfrm>
        </p:grpSpPr>
        <p:sp>
          <p:nvSpPr>
            <p:cNvPr id="1190" name="Oval 1189"/>
            <p:cNvSpPr/>
            <p:nvPr/>
          </p:nvSpPr>
          <p:spPr>
            <a:xfrm flipH="1">
              <a:off x="2538862" y="3599287"/>
              <a:ext cx="68562" cy="6856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Oval 1190"/>
            <p:cNvSpPr/>
            <p:nvPr/>
          </p:nvSpPr>
          <p:spPr>
            <a:xfrm flipH="1">
              <a:off x="2538862" y="3667849"/>
              <a:ext cx="68562" cy="6856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Oval 1191"/>
            <p:cNvSpPr/>
            <p:nvPr/>
          </p:nvSpPr>
          <p:spPr>
            <a:xfrm flipH="1">
              <a:off x="2538862" y="3736411"/>
              <a:ext cx="68562" cy="6856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3" name="Oval 1192"/>
            <p:cNvSpPr/>
            <p:nvPr/>
          </p:nvSpPr>
          <p:spPr>
            <a:xfrm flipH="1">
              <a:off x="2538862" y="3804973"/>
              <a:ext cx="68562" cy="6856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4" name="Oval 1193"/>
            <p:cNvSpPr/>
            <p:nvPr/>
          </p:nvSpPr>
          <p:spPr>
            <a:xfrm flipH="1">
              <a:off x="2538862" y="3873536"/>
              <a:ext cx="68562" cy="6856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Oval 1194"/>
            <p:cNvSpPr/>
            <p:nvPr/>
          </p:nvSpPr>
          <p:spPr>
            <a:xfrm flipH="1">
              <a:off x="2538862" y="3942098"/>
              <a:ext cx="68562" cy="6856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Oval 1195"/>
            <p:cNvSpPr/>
            <p:nvPr/>
          </p:nvSpPr>
          <p:spPr>
            <a:xfrm flipH="1">
              <a:off x="2538862" y="4010660"/>
              <a:ext cx="68562" cy="6856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Oval 1196"/>
            <p:cNvSpPr/>
            <p:nvPr/>
          </p:nvSpPr>
          <p:spPr>
            <a:xfrm flipH="1">
              <a:off x="2538862" y="4079222"/>
              <a:ext cx="68562" cy="6856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8" name="Oval 1197"/>
            <p:cNvSpPr/>
            <p:nvPr/>
          </p:nvSpPr>
          <p:spPr>
            <a:xfrm flipH="1">
              <a:off x="2538862" y="4147784"/>
              <a:ext cx="68562" cy="6856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Oval 1198"/>
            <p:cNvSpPr/>
            <p:nvPr/>
          </p:nvSpPr>
          <p:spPr>
            <a:xfrm flipH="1">
              <a:off x="2538862" y="4216346"/>
              <a:ext cx="68562" cy="6856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0" name="Oval 1199"/>
            <p:cNvSpPr/>
            <p:nvPr/>
          </p:nvSpPr>
          <p:spPr>
            <a:xfrm flipH="1">
              <a:off x="2538862" y="4284908"/>
              <a:ext cx="68562" cy="6856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1" name="Oval 1200"/>
            <p:cNvSpPr/>
            <p:nvPr/>
          </p:nvSpPr>
          <p:spPr>
            <a:xfrm flipH="1">
              <a:off x="2538862" y="4353470"/>
              <a:ext cx="68562" cy="6856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2" name="Oval 1201"/>
            <p:cNvSpPr/>
            <p:nvPr/>
          </p:nvSpPr>
          <p:spPr>
            <a:xfrm flipH="1">
              <a:off x="2538862" y="4422033"/>
              <a:ext cx="68562" cy="6856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3" name="Oval 1202"/>
            <p:cNvSpPr/>
            <p:nvPr/>
          </p:nvSpPr>
          <p:spPr>
            <a:xfrm flipH="1">
              <a:off x="2538862" y="4490595"/>
              <a:ext cx="68562" cy="6856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4" name="Oval 1203"/>
            <p:cNvSpPr/>
            <p:nvPr/>
          </p:nvSpPr>
          <p:spPr>
            <a:xfrm flipH="1">
              <a:off x="2538862" y="4559157"/>
              <a:ext cx="68562" cy="6856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5" name="Oval 1204"/>
            <p:cNvSpPr/>
            <p:nvPr/>
          </p:nvSpPr>
          <p:spPr>
            <a:xfrm flipH="1">
              <a:off x="2538862" y="4627719"/>
              <a:ext cx="68562" cy="6856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Oval 1205"/>
            <p:cNvSpPr/>
            <p:nvPr/>
          </p:nvSpPr>
          <p:spPr>
            <a:xfrm flipH="1">
              <a:off x="2538862" y="4761382"/>
              <a:ext cx="68562" cy="68562"/>
            </a:xfrm>
            <a:prstGeom prst="ellipse">
              <a:avLst/>
            </a:prstGeom>
            <a:solidFill>
              <a:srgbClr val="AF4EFA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7" name="Left Brace 1206"/>
          <p:cNvSpPr/>
          <p:nvPr/>
        </p:nvSpPr>
        <p:spPr>
          <a:xfrm rot="16200000">
            <a:off x="7405457" y="1696643"/>
            <a:ext cx="68332" cy="175198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Left Brace 1207"/>
          <p:cNvSpPr/>
          <p:nvPr/>
        </p:nvSpPr>
        <p:spPr>
          <a:xfrm rot="16200000">
            <a:off x="7628394" y="1696643"/>
            <a:ext cx="68332" cy="175198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9" name="Left Brace 1208"/>
          <p:cNvSpPr/>
          <p:nvPr/>
        </p:nvSpPr>
        <p:spPr>
          <a:xfrm rot="16200000">
            <a:off x="7840798" y="1696643"/>
            <a:ext cx="68332" cy="175198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0" name="TextBox 1209"/>
          <p:cNvSpPr txBox="1"/>
          <p:nvPr/>
        </p:nvSpPr>
        <p:spPr>
          <a:xfrm>
            <a:off x="6870214" y="1784242"/>
            <a:ext cx="1641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smtClean="0">
                <a:latin typeface="Helvetica" charset="0"/>
                <a:ea typeface="Helvetica" charset="0"/>
                <a:cs typeface="Helvetica" charset="0"/>
              </a:rPr>
              <a:t>Family-wise selection</a:t>
            </a:r>
            <a:endParaRPr lang="en-US" sz="1200" i="1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211" name="Straight Arrow Connector 1210"/>
          <p:cNvCxnSpPr>
            <a:stCxn id="676" idx="4"/>
          </p:cNvCxnSpPr>
          <p:nvPr/>
        </p:nvCxnSpPr>
        <p:spPr>
          <a:xfrm>
            <a:off x="6407929" y="1689235"/>
            <a:ext cx="0" cy="12548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2" name="Elbow Connector 1211"/>
          <p:cNvCxnSpPr>
            <a:stCxn id="836" idx="2"/>
          </p:cNvCxnSpPr>
          <p:nvPr/>
        </p:nvCxnSpPr>
        <p:spPr>
          <a:xfrm>
            <a:off x="7690631" y="1594088"/>
            <a:ext cx="945717" cy="1400314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3" name="Elbow Connector 1212"/>
          <p:cNvCxnSpPr>
            <a:stCxn id="821" idx="2"/>
          </p:cNvCxnSpPr>
          <p:nvPr/>
        </p:nvCxnSpPr>
        <p:spPr>
          <a:xfrm>
            <a:off x="7622069" y="1662650"/>
            <a:ext cx="1014279" cy="1331752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4" name="Elbow Connector 1213"/>
          <p:cNvCxnSpPr>
            <a:stCxn id="819" idx="2"/>
          </p:cNvCxnSpPr>
          <p:nvPr/>
        </p:nvCxnSpPr>
        <p:spPr>
          <a:xfrm>
            <a:off x="7622069" y="1525526"/>
            <a:ext cx="1014279" cy="1468876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5" name="Elbow Connector 1214"/>
          <p:cNvCxnSpPr>
            <a:stCxn id="818" idx="2"/>
          </p:cNvCxnSpPr>
          <p:nvPr/>
        </p:nvCxnSpPr>
        <p:spPr>
          <a:xfrm>
            <a:off x="7622069" y="1456964"/>
            <a:ext cx="1014279" cy="1537438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6" name="Elbow Connector 1215"/>
          <p:cNvCxnSpPr>
            <a:stCxn id="801" idx="2"/>
          </p:cNvCxnSpPr>
          <p:nvPr/>
        </p:nvCxnSpPr>
        <p:spPr>
          <a:xfrm>
            <a:off x="7553507" y="1388401"/>
            <a:ext cx="1082841" cy="1606001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7" name="Elbow Connector 1216"/>
          <p:cNvCxnSpPr>
            <a:stCxn id="864" idx="2"/>
          </p:cNvCxnSpPr>
          <p:nvPr/>
        </p:nvCxnSpPr>
        <p:spPr>
          <a:xfrm>
            <a:off x="7827755" y="1319839"/>
            <a:ext cx="808593" cy="1674563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8" name="Elbow Connector 1217"/>
          <p:cNvCxnSpPr>
            <a:stCxn id="815" idx="2"/>
          </p:cNvCxnSpPr>
          <p:nvPr/>
        </p:nvCxnSpPr>
        <p:spPr>
          <a:xfrm>
            <a:off x="7622069" y="1251277"/>
            <a:ext cx="1014279" cy="1743125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9" name="Elbow Connector 1218"/>
          <p:cNvCxnSpPr>
            <a:stCxn id="846" idx="2"/>
          </p:cNvCxnSpPr>
          <p:nvPr/>
        </p:nvCxnSpPr>
        <p:spPr>
          <a:xfrm>
            <a:off x="7759193" y="1182715"/>
            <a:ext cx="877155" cy="1811687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0" name="Elbow Connector 1219"/>
          <p:cNvCxnSpPr>
            <a:stCxn id="813" idx="2"/>
          </p:cNvCxnSpPr>
          <p:nvPr/>
        </p:nvCxnSpPr>
        <p:spPr>
          <a:xfrm>
            <a:off x="7622069" y="1114153"/>
            <a:ext cx="1014279" cy="1880249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1" name="Elbow Connector 1220"/>
          <p:cNvCxnSpPr>
            <a:stCxn id="812" idx="2"/>
          </p:cNvCxnSpPr>
          <p:nvPr/>
        </p:nvCxnSpPr>
        <p:spPr>
          <a:xfrm>
            <a:off x="7622069" y="1045591"/>
            <a:ext cx="1014279" cy="1948811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2" name="Elbow Connector 1221"/>
          <p:cNvCxnSpPr>
            <a:stCxn id="811" idx="2"/>
          </p:cNvCxnSpPr>
          <p:nvPr/>
        </p:nvCxnSpPr>
        <p:spPr>
          <a:xfrm>
            <a:off x="7622069" y="977029"/>
            <a:ext cx="1014279" cy="2017373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3" name="Elbow Connector 1222"/>
          <p:cNvCxnSpPr>
            <a:stCxn id="794" idx="2"/>
          </p:cNvCxnSpPr>
          <p:nvPr/>
        </p:nvCxnSpPr>
        <p:spPr>
          <a:xfrm>
            <a:off x="7553507" y="908467"/>
            <a:ext cx="1082841" cy="2085935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4" name="Elbow Connector 1223"/>
          <p:cNvCxnSpPr>
            <a:stCxn id="809" idx="2"/>
          </p:cNvCxnSpPr>
          <p:nvPr/>
        </p:nvCxnSpPr>
        <p:spPr>
          <a:xfrm>
            <a:off x="7622069" y="839904"/>
            <a:ext cx="1014279" cy="2154498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5" name="Elbow Connector 1224"/>
          <p:cNvCxnSpPr>
            <a:stCxn id="840" idx="2"/>
          </p:cNvCxnSpPr>
          <p:nvPr/>
        </p:nvCxnSpPr>
        <p:spPr>
          <a:xfrm>
            <a:off x="7759193" y="771342"/>
            <a:ext cx="877155" cy="2223060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6" name="Elbow Connector 1225"/>
          <p:cNvCxnSpPr>
            <a:stCxn id="855" idx="2"/>
          </p:cNvCxnSpPr>
          <p:nvPr/>
        </p:nvCxnSpPr>
        <p:spPr>
          <a:xfrm>
            <a:off x="7827755" y="702780"/>
            <a:ext cx="808593" cy="2291622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7" name="Elbow Connector 1226"/>
          <p:cNvCxnSpPr>
            <a:stCxn id="806" idx="2"/>
          </p:cNvCxnSpPr>
          <p:nvPr/>
        </p:nvCxnSpPr>
        <p:spPr>
          <a:xfrm>
            <a:off x="7622069" y="634218"/>
            <a:ext cx="1014279" cy="2360184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8" name="Elbow Connector 1227"/>
          <p:cNvCxnSpPr/>
          <p:nvPr/>
        </p:nvCxnSpPr>
        <p:spPr>
          <a:xfrm rot="10800000" flipV="1">
            <a:off x="9070069" y="634218"/>
            <a:ext cx="439397" cy="2683350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" name="Elbow Connector 1228"/>
          <p:cNvCxnSpPr/>
          <p:nvPr/>
        </p:nvCxnSpPr>
        <p:spPr>
          <a:xfrm rot="10800000" flipV="1">
            <a:off x="9070069" y="1662650"/>
            <a:ext cx="439397" cy="1654918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0" name="Elbow Connector 1229"/>
          <p:cNvCxnSpPr/>
          <p:nvPr/>
        </p:nvCxnSpPr>
        <p:spPr>
          <a:xfrm rot="10800000" flipV="1">
            <a:off x="9070069" y="702780"/>
            <a:ext cx="439397" cy="2614788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1" name="Elbow Connector 1230"/>
          <p:cNvCxnSpPr/>
          <p:nvPr/>
        </p:nvCxnSpPr>
        <p:spPr>
          <a:xfrm rot="10800000" flipV="1">
            <a:off x="9070069" y="771342"/>
            <a:ext cx="439397" cy="2546226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2" name="Elbow Connector 1231"/>
          <p:cNvCxnSpPr/>
          <p:nvPr/>
        </p:nvCxnSpPr>
        <p:spPr>
          <a:xfrm rot="10800000" flipV="1">
            <a:off x="9070069" y="839904"/>
            <a:ext cx="439397" cy="2477664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3" name="Elbow Connector 1232"/>
          <p:cNvCxnSpPr/>
          <p:nvPr/>
        </p:nvCxnSpPr>
        <p:spPr>
          <a:xfrm rot="10800000" flipV="1">
            <a:off x="9070069" y="908466"/>
            <a:ext cx="439397" cy="2409101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4" name="Elbow Connector 1233"/>
          <p:cNvCxnSpPr/>
          <p:nvPr/>
        </p:nvCxnSpPr>
        <p:spPr>
          <a:xfrm rot="10800000" flipV="1">
            <a:off x="9070069" y="977028"/>
            <a:ext cx="439397" cy="2340539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5" name="Elbow Connector 1234"/>
          <p:cNvCxnSpPr/>
          <p:nvPr/>
        </p:nvCxnSpPr>
        <p:spPr>
          <a:xfrm rot="10800000" flipV="1">
            <a:off x="9070069" y="1045590"/>
            <a:ext cx="439397" cy="2271977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6" name="Elbow Connector 1235"/>
          <p:cNvCxnSpPr/>
          <p:nvPr/>
        </p:nvCxnSpPr>
        <p:spPr>
          <a:xfrm rot="10800000" flipV="1">
            <a:off x="9070069" y="1114152"/>
            <a:ext cx="439397" cy="2203415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7" name="Elbow Connector 1236"/>
          <p:cNvCxnSpPr/>
          <p:nvPr/>
        </p:nvCxnSpPr>
        <p:spPr>
          <a:xfrm rot="10800000" flipV="1">
            <a:off x="9070069" y="1182714"/>
            <a:ext cx="439397" cy="2134853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8" name="Elbow Connector 1237"/>
          <p:cNvCxnSpPr/>
          <p:nvPr/>
        </p:nvCxnSpPr>
        <p:spPr>
          <a:xfrm rot="10800000" flipV="1">
            <a:off x="9070069" y="1251276"/>
            <a:ext cx="439397" cy="2066291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9" name="Elbow Connector 1238"/>
          <p:cNvCxnSpPr/>
          <p:nvPr/>
        </p:nvCxnSpPr>
        <p:spPr>
          <a:xfrm rot="10800000" flipV="1">
            <a:off x="9070069" y="1319838"/>
            <a:ext cx="439397" cy="1997729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0" name="Elbow Connector 1239"/>
          <p:cNvCxnSpPr/>
          <p:nvPr/>
        </p:nvCxnSpPr>
        <p:spPr>
          <a:xfrm rot="10800000" flipV="1">
            <a:off x="9070069" y="1388400"/>
            <a:ext cx="439397" cy="1929167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1" name="Elbow Connector 1240"/>
          <p:cNvCxnSpPr/>
          <p:nvPr/>
        </p:nvCxnSpPr>
        <p:spPr>
          <a:xfrm rot="10800000" flipV="1">
            <a:off x="9070069" y="1456964"/>
            <a:ext cx="439397" cy="1860604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2" name="Elbow Connector 1241"/>
          <p:cNvCxnSpPr/>
          <p:nvPr/>
        </p:nvCxnSpPr>
        <p:spPr>
          <a:xfrm rot="10800000" flipV="1">
            <a:off x="9070069" y="1525526"/>
            <a:ext cx="439397" cy="1792042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3" name="Elbow Connector 1242"/>
          <p:cNvCxnSpPr/>
          <p:nvPr/>
        </p:nvCxnSpPr>
        <p:spPr>
          <a:xfrm rot="10800000" flipV="1">
            <a:off x="9070069" y="1594088"/>
            <a:ext cx="439397" cy="1723480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4" name="TextBox 1243"/>
          <p:cNvSpPr txBox="1"/>
          <p:nvPr/>
        </p:nvSpPr>
        <p:spPr>
          <a:xfrm>
            <a:off x="6025779" y="2227718"/>
            <a:ext cx="864339" cy="24622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latin typeface="Helvetica" charset="0"/>
                <a:ea typeface="Helvetica" charset="0"/>
                <a:cs typeface="Helvetica" charset="0"/>
              </a:rPr>
              <a:t>fixed effects</a:t>
            </a:r>
          </a:p>
        </p:txBody>
      </p:sp>
      <p:sp>
        <p:nvSpPr>
          <p:cNvPr id="1245" name="TextBox 1244"/>
          <p:cNvSpPr txBox="1"/>
          <p:nvPr/>
        </p:nvSpPr>
        <p:spPr>
          <a:xfrm>
            <a:off x="8407740" y="2233965"/>
            <a:ext cx="1027845" cy="24622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000" i="1" smtClean="0">
                <a:latin typeface="Helvetica" charset="0"/>
                <a:ea typeface="Helvetica" charset="0"/>
                <a:cs typeface="Helvetica" charset="0"/>
              </a:rPr>
              <a:t>random </a:t>
            </a:r>
            <a:r>
              <a:rPr lang="en-US" sz="1000" i="1" dirty="0" smtClean="0">
                <a:latin typeface="Helvetica" charset="0"/>
                <a:ea typeface="Helvetica" charset="0"/>
                <a:cs typeface="Helvetica" charset="0"/>
              </a:rPr>
              <a:t>effects</a:t>
            </a:r>
          </a:p>
        </p:txBody>
      </p:sp>
      <p:cxnSp>
        <p:nvCxnSpPr>
          <p:cNvPr id="1246" name="Straight Arrow Connector 1245"/>
          <p:cNvCxnSpPr>
            <a:stCxn id="188" idx="4"/>
          </p:cNvCxnSpPr>
          <p:nvPr/>
        </p:nvCxnSpPr>
        <p:spPr>
          <a:xfrm flipH="1">
            <a:off x="1794778" y="1700705"/>
            <a:ext cx="5408" cy="739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7" name="Straight Arrow Connector 1246"/>
          <p:cNvCxnSpPr/>
          <p:nvPr/>
        </p:nvCxnSpPr>
        <p:spPr>
          <a:xfrm flipH="1">
            <a:off x="4098438" y="1700705"/>
            <a:ext cx="5408" cy="739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8" name="Right Arrow 1247"/>
          <p:cNvSpPr/>
          <p:nvPr/>
        </p:nvSpPr>
        <p:spPr>
          <a:xfrm rot="5400000">
            <a:off x="2279614" y="1320126"/>
            <a:ext cx="1835334" cy="46166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sz="800" b="1" baseline="30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nd</a:t>
            </a:r>
            <a:r>
              <a:rPr lang="en-US" sz="800" b="1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 level inversion</a:t>
            </a:r>
          </a:p>
        </p:txBody>
      </p:sp>
      <p:sp>
        <p:nvSpPr>
          <p:cNvPr id="1249" name="Right Arrow 1248"/>
          <p:cNvSpPr/>
          <p:nvPr/>
        </p:nvSpPr>
        <p:spPr>
          <a:xfrm>
            <a:off x="1532578" y="3674226"/>
            <a:ext cx="1540205" cy="46166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latin typeface="Helvetica" charset="0"/>
                <a:ea typeface="Helvetica" charset="0"/>
                <a:cs typeface="Helvetica" charset="0"/>
              </a:rPr>
              <a:t>Reduction and Averaging</a:t>
            </a:r>
            <a:endParaRPr lang="en-US" sz="8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50" name="Right Arrow 1249"/>
          <p:cNvSpPr/>
          <p:nvPr/>
        </p:nvSpPr>
        <p:spPr>
          <a:xfrm>
            <a:off x="3770584" y="3674226"/>
            <a:ext cx="1540205" cy="46166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latin typeface="Helvetica" charset="0"/>
                <a:ea typeface="Helvetica" charset="0"/>
                <a:cs typeface="Helvetica" charset="0"/>
              </a:rPr>
              <a:t>Model selection</a:t>
            </a:r>
            <a:endParaRPr lang="en-US" sz="80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30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1062" grpId="0" animBg="1"/>
      <p:bldP spid="1160" grpId="0"/>
      <p:bldP spid="1168" grpId="0"/>
      <p:bldP spid="1169" grpId="0"/>
      <p:bldP spid="1207" grpId="0" animBg="1"/>
      <p:bldP spid="1208" grpId="0" animBg="1"/>
      <p:bldP spid="1209" grpId="0" animBg="1"/>
      <p:bldP spid="1210" grpId="0"/>
      <p:bldP spid="1244" grpId="0" animBg="1"/>
      <p:bldP spid="1245" grpId="0" animBg="1"/>
      <p:bldP spid="1248" grpId="0" animBg="1"/>
      <p:bldP spid="1249" grpId="0" animBg="1"/>
      <p:bldP spid="12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16" t="5359" r="65440" b="7698"/>
          <a:stretch/>
        </p:blipFill>
        <p:spPr>
          <a:xfrm>
            <a:off x="4379467" y="698500"/>
            <a:ext cx="3262699" cy="57296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51436" y="556260"/>
            <a:ext cx="1112520" cy="12115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486826" y="73382"/>
            <a:ext cx="353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Specify Electromagnetic model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876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482194" y="719421"/>
            <a:ext cx="3436854" cy="5708696"/>
            <a:chOff x="6864761" y="719421"/>
            <a:chExt cx="3436854" cy="570869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3584" t="5456" r="65287" b="8093"/>
            <a:stretch/>
          </p:blipFill>
          <p:spPr>
            <a:xfrm>
              <a:off x="6864761" y="719421"/>
              <a:ext cx="3288890" cy="5708696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9161900" y="719421"/>
              <a:ext cx="1139715" cy="121158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59686" y="224287"/>
            <a:ext cx="2811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Specify Neuronal Model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9905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706" t="5127" r="65257" b="7478"/>
          <a:stretch/>
        </p:blipFill>
        <p:spPr>
          <a:xfrm>
            <a:off x="4824754" y="516402"/>
            <a:ext cx="3278037" cy="576894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953000" y="1562100"/>
            <a:ext cx="1005840" cy="8153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953000" y="1143000"/>
            <a:ext cx="1005840" cy="4191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277100" y="1310640"/>
            <a:ext cx="825691" cy="1600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012180" y="1482090"/>
            <a:ext cx="1988820" cy="8953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69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46" t="2252" r="26947" b="3748"/>
          <a:stretch/>
        </p:blipFill>
        <p:spPr>
          <a:xfrm>
            <a:off x="1790700" y="528424"/>
            <a:ext cx="6838950" cy="572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3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02" t="5032" r="62366" b="2839"/>
          <a:stretch/>
        </p:blipFill>
        <p:spPr>
          <a:xfrm>
            <a:off x="4687178" y="589935"/>
            <a:ext cx="3397419" cy="574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8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57" t="2968" r="64785" b="3356"/>
          <a:stretch/>
        </p:blipFill>
        <p:spPr>
          <a:xfrm>
            <a:off x="1019980" y="530942"/>
            <a:ext cx="3169075" cy="5751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344" t="27484" r="26075" b="25032"/>
          <a:stretch/>
        </p:blipFill>
        <p:spPr>
          <a:xfrm>
            <a:off x="4896464" y="855407"/>
            <a:ext cx="6872749" cy="542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0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04181" y="1759788"/>
            <a:ext cx="2518913" cy="113868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Specify your hypothesis in a generative model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1104180" y="4106172"/>
            <a:ext cx="2518913" cy="113868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Conduct an experiment to collect data that can answer your hypothesis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4454285" y="2691440"/>
            <a:ext cx="2518913" cy="113868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Invert (fit) the model to your data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7804389" y="2691440"/>
            <a:ext cx="2518913" cy="113868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Make an inference!</a:t>
            </a:r>
            <a:endParaRPr lang="en-GB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771900" y="2200275"/>
            <a:ext cx="600075" cy="4191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771900" y="3830127"/>
            <a:ext cx="600075" cy="5520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088756" y="3309305"/>
            <a:ext cx="600075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38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019246" y="1811548"/>
            <a:ext cx="7862906" cy="3373612"/>
            <a:chOff x="672861" y="1880559"/>
            <a:chExt cx="7862906" cy="3373612"/>
          </a:xfrm>
        </p:grpSpPr>
        <p:sp>
          <p:nvSpPr>
            <p:cNvPr id="4" name="Rounded Rectangle 3"/>
            <p:cNvSpPr/>
            <p:nvPr/>
          </p:nvSpPr>
          <p:spPr>
            <a:xfrm>
              <a:off x="2587925" y="1880559"/>
              <a:ext cx="2242867" cy="81088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MODEL A</a:t>
              </a:r>
              <a:endParaRPr lang="en-GB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72861" y="3019246"/>
              <a:ext cx="948905" cy="11386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DATA</a:t>
              </a:r>
              <a:endParaRPr lang="en-GB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1741714" y="2322286"/>
              <a:ext cx="725715" cy="12482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2587925" y="3071005"/>
              <a:ext cx="2242867" cy="81088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MODEL B</a:t>
              </a:r>
              <a:endParaRPr lang="en-GB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587925" y="4193535"/>
              <a:ext cx="2242867" cy="81088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MODEL C</a:t>
              </a:r>
              <a:endParaRPr lang="en-GB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1741714" y="3533819"/>
              <a:ext cx="725167" cy="1673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741714" y="3885312"/>
              <a:ext cx="725167" cy="7136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ight Brace 21"/>
            <p:cNvSpPr/>
            <p:nvPr/>
          </p:nvSpPr>
          <p:spPr>
            <a:xfrm>
              <a:off x="5050971" y="1880559"/>
              <a:ext cx="653143" cy="3373612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292900" y="3071005"/>
              <a:ext cx="2242867" cy="81088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Bayesian Model Comparison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501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questions can I ask with DCM?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025714" cy="4351338"/>
          </a:xfrm>
        </p:spPr>
        <p:txBody>
          <a:bodyPr/>
          <a:lstStyle/>
          <a:p>
            <a:r>
              <a:rPr lang="en-GB" dirty="0" smtClean="0"/>
              <a:t>What is the best </a:t>
            </a:r>
            <a:r>
              <a:rPr lang="en-GB" i="1" dirty="0" smtClean="0"/>
              <a:t>model</a:t>
            </a:r>
            <a:r>
              <a:rPr lang="en-GB" dirty="0" smtClean="0"/>
              <a:t> with the </a:t>
            </a:r>
            <a:r>
              <a:rPr lang="en-GB" i="1" dirty="0" smtClean="0"/>
              <a:t>dynamics</a:t>
            </a:r>
            <a:r>
              <a:rPr lang="en-GB" dirty="0" smtClean="0"/>
              <a:t> suited to </a:t>
            </a:r>
            <a:r>
              <a:rPr lang="en-GB" i="1" dirty="0" smtClean="0"/>
              <a:t>cause</a:t>
            </a:r>
            <a:r>
              <a:rPr lang="en-GB" dirty="0" smtClean="0"/>
              <a:t> my data?</a:t>
            </a:r>
          </a:p>
          <a:p>
            <a:r>
              <a:rPr lang="en-GB" dirty="0" smtClean="0"/>
              <a:t>Does model A explain my data better than model B?</a:t>
            </a:r>
          </a:p>
          <a:p>
            <a:r>
              <a:rPr lang="en-GB" dirty="0" smtClean="0"/>
              <a:t>What parameters of a model are important in explaining an effect between experimental conditions?</a:t>
            </a:r>
          </a:p>
          <a:p>
            <a:r>
              <a:rPr lang="en-GB" dirty="0" smtClean="0"/>
              <a:t>How can I make inference from parameters inferred at the group level?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21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4410" t="18710" r="7043" b="59096"/>
          <a:stretch/>
        </p:blipFill>
        <p:spPr>
          <a:xfrm>
            <a:off x="1014186" y="936640"/>
            <a:ext cx="4717144" cy="1697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970" y="8884656"/>
            <a:ext cx="30044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Multimodal data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Select MEG –event relate potentials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Collapse famous and scrambled faces into one analysis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3572" t="28127" r="35951" b="28064"/>
          <a:stretch/>
        </p:blipFill>
        <p:spPr>
          <a:xfrm>
            <a:off x="811524" y="2867315"/>
            <a:ext cx="4288971" cy="38533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970" y="180127"/>
            <a:ext cx="5123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Start with the experimental data:</a:t>
            </a:r>
            <a:endParaRPr lang="en-GB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34677" t="9161" r="27850" b="7484"/>
          <a:stretch/>
        </p:blipFill>
        <p:spPr>
          <a:xfrm>
            <a:off x="6987890" y="703347"/>
            <a:ext cx="4328262" cy="601734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55273" y="5353050"/>
            <a:ext cx="3570514" cy="92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578044" y="6191003"/>
            <a:ext cx="181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16 Subjects, </a:t>
            </a:r>
          </a:p>
          <a:p>
            <a:r>
              <a:rPr lang="en-GB" dirty="0" smtClean="0"/>
              <a:t>3 conditions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6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70" y="1168400"/>
            <a:ext cx="5527324" cy="55130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672" y="353547"/>
            <a:ext cx="3570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Generative Model</a:t>
            </a:r>
            <a:endParaRPr lang="en-GB" sz="2800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662058" y="1223010"/>
            <a:ext cx="4698314" cy="485462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Hierarchical network including the fusiform face area (FFA), occipital face area(OFA), and superior temporal sulcus (STS)</a:t>
            </a:r>
          </a:p>
          <a:p>
            <a:r>
              <a:rPr lang="en-GB" dirty="0" smtClean="0"/>
              <a:t>Linked by forwards, backwards and lateral connections</a:t>
            </a:r>
          </a:p>
          <a:p>
            <a:r>
              <a:rPr lang="en-GB" dirty="0" smtClean="0"/>
              <a:t>What is the importance of backward and forwards connections in the cognitive processing of faces? </a:t>
            </a:r>
          </a:p>
          <a:p>
            <a:r>
              <a:rPr lang="en-GB" dirty="0" smtClean="0"/>
              <a:t>We can compare performance of the initial </a:t>
            </a:r>
            <a:r>
              <a:rPr lang="en-GB" i="1" dirty="0" smtClean="0"/>
              <a:t>full</a:t>
            </a:r>
            <a:r>
              <a:rPr lang="en-GB" dirty="0" smtClean="0"/>
              <a:t> model with subsets of </a:t>
            </a:r>
            <a:r>
              <a:rPr lang="en-GB" i="1" dirty="0" smtClean="0"/>
              <a:t>reduced </a:t>
            </a:r>
            <a:r>
              <a:rPr lang="en-GB" dirty="0" smtClean="0"/>
              <a:t>models in order to determine which properties can best explain the data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2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50" t="6334" r="65833" b="8000"/>
          <a:stretch/>
        </p:blipFill>
        <p:spPr>
          <a:xfrm>
            <a:off x="4505539" y="407947"/>
            <a:ext cx="3368142" cy="59288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57650" y="209551"/>
            <a:ext cx="4305300" cy="657224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057650" y="952501"/>
            <a:ext cx="4305300" cy="1295399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057650" y="2333626"/>
            <a:ext cx="4305300" cy="1200149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057650" y="3619501"/>
            <a:ext cx="4305300" cy="1619249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057650" y="6143625"/>
            <a:ext cx="4305300" cy="278900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057650" y="5324476"/>
            <a:ext cx="4305300" cy="771524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506266" y="336923"/>
            <a:ext cx="3536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Load or Save DCM, specify DCM model types or load new data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506266" y="983254"/>
            <a:ext cx="3536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Specify experimental data and design- ERP time widow, trial conditions as well as data reduction 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506266" y="2419172"/>
            <a:ext cx="3536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Specify electromagnetic “observer” model, as well as simulation of ERP parameters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506266" y="3856086"/>
            <a:ext cx="3536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Specify the connectivity of the underlying  neuronal model. 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506266" y="6099359"/>
            <a:ext cx="3536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Inspect the outcomes of model inversion 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506266" y="5387072"/>
            <a:ext cx="3536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Additional constraints on dipole fitting.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425064" y="336923"/>
            <a:ext cx="44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425064" y="1398752"/>
            <a:ext cx="44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25064" y="2696171"/>
            <a:ext cx="44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3</a:t>
            </a:r>
            <a:endParaRPr lang="en-GB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25064" y="4244459"/>
            <a:ext cx="44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4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425064" y="5525571"/>
            <a:ext cx="44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5</a:t>
            </a:r>
            <a:endParaRPr lang="en-GB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425064" y="6098409"/>
            <a:ext cx="44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6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2768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7796" t="23613" r="29785" b="20387"/>
          <a:stretch/>
        </p:blipFill>
        <p:spPr>
          <a:xfrm>
            <a:off x="4239876" y="1326917"/>
            <a:ext cx="4280427" cy="4621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250" t="15333" r="27917" b="21000"/>
          <a:stretch/>
        </p:blipFill>
        <p:spPr>
          <a:xfrm>
            <a:off x="8129184" y="1072686"/>
            <a:ext cx="4062816" cy="45116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055" y="2035833"/>
            <a:ext cx="39629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Computing the Head Model mapping from source space to sensor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Here we use the template model which specifies a “normal” cortical mesh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Coregister</a:t>
            </a:r>
            <a:r>
              <a:rPr lang="en-GB" dirty="0" smtClean="0"/>
              <a:t> using Nasion as well as LPA and RPA fiducial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Use 3-Shell head sphere for EEG head model and single shell for the MEG head 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 smtClean="0"/>
              <a:t>Specifying the Electromagnetic 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7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750" t="6334" r="65833" b="8000"/>
          <a:stretch/>
        </p:blipFill>
        <p:spPr>
          <a:xfrm>
            <a:off x="882445" y="442452"/>
            <a:ext cx="3368142" cy="5928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897" y="289635"/>
            <a:ext cx="3898537" cy="3888489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5107282" y="4367413"/>
            <a:ext cx="2007008" cy="1871134"/>
            <a:chOff x="5494585" y="4048098"/>
            <a:chExt cx="2007008" cy="1871134"/>
          </a:xfrm>
        </p:grpSpPr>
        <p:grpSp>
          <p:nvGrpSpPr>
            <p:cNvPr id="23" name="Group 22"/>
            <p:cNvGrpSpPr/>
            <p:nvPr/>
          </p:nvGrpSpPr>
          <p:grpSpPr>
            <a:xfrm>
              <a:off x="6261100" y="4711700"/>
              <a:ext cx="1149350" cy="1143000"/>
              <a:chOff x="5715000" y="4648200"/>
              <a:chExt cx="1149350" cy="11430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5715000" y="4648200"/>
                <a:ext cx="203200" cy="203200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715000" y="4965700"/>
                <a:ext cx="203200" cy="203200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715000" y="5276850"/>
                <a:ext cx="203200" cy="203200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715000" y="5588000"/>
                <a:ext cx="203200" cy="203200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013450" y="4648200"/>
                <a:ext cx="203200" cy="203200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013450" y="4965700"/>
                <a:ext cx="203200" cy="203200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013450" y="5276850"/>
                <a:ext cx="203200" cy="203200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013450" y="5588000"/>
                <a:ext cx="203200" cy="203200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337300" y="4648200"/>
                <a:ext cx="203200" cy="203200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337300" y="4965700"/>
                <a:ext cx="203200" cy="203200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337300" y="5276850"/>
                <a:ext cx="203200" cy="203200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337300" y="5588000"/>
                <a:ext cx="203200" cy="203200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661150" y="4648200"/>
                <a:ext cx="203200" cy="203200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661150" y="4965700"/>
                <a:ext cx="203200" cy="203200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661150" y="5276850"/>
                <a:ext cx="203200" cy="203200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661150" y="5588000"/>
                <a:ext cx="203200" cy="203200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 rot="16200000">
              <a:off x="5187315" y="5155684"/>
              <a:ext cx="8915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TO</a:t>
              </a:r>
              <a:endParaRPr lang="en-GB" sz="12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84847" y="4048098"/>
              <a:ext cx="8915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FROM</a:t>
              </a:r>
              <a:endParaRPr lang="en-GB" sz="12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78194" y="4628634"/>
              <a:ext cx="38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78194" y="4946134"/>
              <a:ext cx="38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b</a:t>
              </a:r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78194" y="5228193"/>
              <a:ext cx="38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c</a:t>
              </a:r>
              <a:endParaRPr lang="en-GB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78194" y="5549900"/>
              <a:ext cx="38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d</a:t>
              </a:r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66483" y="4356279"/>
              <a:ext cx="38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a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441398" y="4356279"/>
              <a:ext cx="38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b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771200" y="4356279"/>
              <a:ext cx="38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c</a:t>
              </a:r>
              <a:endParaRPr lang="en-GB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18687" y="4356279"/>
              <a:ext cx="38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d</a:t>
              </a:r>
              <a:endParaRPr lang="en-GB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8229600" y="4698387"/>
            <a:ext cx="358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 Matrix- </a:t>
            </a:r>
            <a:r>
              <a:rPr lang="en-GB" dirty="0" smtClean="0"/>
              <a:t>Connection </a:t>
            </a:r>
            <a:r>
              <a:rPr lang="en-GB" dirty="0"/>
              <a:t>s</a:t>
            </a:r>
            <a:r>
              <a:rPr lang="en-GB" dirty="0" smtClean="0"/>
              <a:t>trengths</a:t>
            </a:r>
          </a:p>
          <a:p>
            <a:endParaRPr lang="en-GB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229600" y="5117941"/>
            <a:ext cx="384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 Matrix- </a:t>
            </a:r>
            <a:r>
              <a:rPr lang="en-GB" dirty="0" smtClean="0"/>
              <a:t>Between condition modulations of connection Strengths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29600" y="5776882"/>
            <a:ext cx="358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 Matrix- </a:t>
            </a:r>
            <a:r>
              <a:rPr lang="en-GB" dirty="0" smtClean="0"/>
              <a:t>Input connections (modelling sensory input)</a:t>
            </a:r>
          </a:p>
        </p:txBody>
      </p:sp>
    </p:spTree>
    <p:extLst>
      <p:ext uri="{BB962C8B-B14F-4D97-AF65-F5344CB8AC3E}">
        <p14:creationId xmlns:p14="http://schemas.microsoft.com/office/powerpoint/2010/main" val="17042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183" t="9161" r="28656" b="6709"/>
          <a:stretch/>
        </p:blipFill>
        <p:spPr>
          <a:xfrm>
            <a:off x="984045" y="594822"/>
            <a:ext cx="3834581" cy="5734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7500" y="2311400"/>
            <a:ext cx="406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Iterative fitting scheme – “</a:t>
            </a:r>
            <a:r>
              <a:rPr lang="en-GB" dirty="0" err="1" smtClean="0"/>
              <a:t>Variational</a:t>
            </a:r>
            <a:r>
              <a:rPr lang="en-GB" dirty="0" smtClean="0"/>
              <a:t> Bayes”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Find parameters that minimize the free energy of the model 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After several iterations the model should converge.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8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8229" t="37430" r="46459" b="34947"/>
          <a:stretch/>
        </p:blipFill>
        <p:spPr>
          <a:xfrm>
            <a:off x="99025" y="323849"/>
            <a:ext cx="6457950" cy="3157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8333" t="36999" r="27917" b="35917"/>
          <a:stretch/>
        </p:blipFill>
        <p:spPr>
          <a:xfrm>
            <a:off x="6425604" y="589020"/>
            <a:ext cx="5766396" cy="2892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8229" t="64977" r="46459" b="7069"/>
          <a:stretch/>
        </p:blipFill>
        <p:spPr>
          <a:xfrm>
            <a:off x="99025" y="3481117"/>
            <a:ext cx="6457950" cy="3195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47327" t="48377" r="38051" b="28679"/>
          <a:stretch/>
        </p:blipFill>
        <p:spPr>
          <a:xfrm>
            <a:off x="6556975" y="3481117"/>
            <a:ext cx="3165355" cy="31040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77829" y="4414764"/>
            <a:ext cx="18578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Condition dependent modulation of connections (B Matrix)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362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569</Words>
  <Application>Microsoft Macintosh PowerPoint</Application>
  <PresentationFormat>Widescreen</PresentationFormat>
  <Paragraphs>96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Office Theme</vt:lpstr>
      <vt:lpstr>DCM Demo –  Model Specification, Inversion and 2nd Level Inference</vt:lpstr>
      <vt:lpstr>What questions can I ask with DCM?</vt:lpstr>
      <vt:lpstr>PowerPoint Presentation</vt:lpstr>
      <vt:lpstr>PowerPoint Presentation</vt:lpstr>
      <vt:lpstr>PowerPoint Presentation</vt:lpstr>
      <vt:lpstr>Specifying the Electromagnetic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DCM - Demo</dc:title>
  <dc:creator>Tim West</dc:creator>
  <cp:lastModifiedBy>Rosch, Richard</cp:lastModifiedBy>
  <cp:revision>24</cp:revision>
  <dcterms:created xsi:type="dcterms:W3CDTF">2017-05-08T10:43:55Z</dcterms:created>
  <dcterms:modified xsi:type="dcterms:W3CDTF">2017-05-09T12:38:38Z</dcterms:modified>
</cp:coreProperties>
</file>