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83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C250"/>
    <a:srgbClr val="F2F2F2"/>
    <a:srgbClr val="D1D9E6"/>
    <a:srgbClr val="1F4281"/>
    <a:srgbClr val="505775"/>
    <a:srgbClr val="5A77A4"/>
    <a:srgbClr val="B8F0C0"/>
    <a:srgbClr val="76D07D"/>
    <a:srgbClr val="97D09E"/>
    <a:srgbClr val="AAF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3"/>
    <p:restoredTop sz="85699"/>
  </p:normalViewPr>
  <p:slideViewPr>
    <p:cSldViewPr snapToGrid="0" snapToObjects="1">
      <p:cViewPr>
        <p:scale>
          <a:sx n="150" d="100"/>
          <a:sy n="150" d="100"/>
        </p:scale>
        <p:origin x="48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2" d="100"/>
          <a:sy n="122" d="100"/>
        </p:scale>
        <p:origin x="507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19057C-C7CF-884B-A4A9-AB5EDD99A2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ADAE33-7334-2547-BE16-5250F98375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50FF6-24CB-F049-BA87-9087D78FE50A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51A298-C406-534B-AAEC-3E300B2506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C4BE1F-9914-7D44-9CD0-6464C8A4F1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38CEA-0E4B-7144-8D1D-C3119825B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132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529F2-AF9F-6346-BFFA-8C4CCCE15BF6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47015-F76C-1040-9EEA-AD56EE761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006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47015-F76C-1040-9EEA-AD56EE7612D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341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47015-F76C-1040-9EEA-AD56EE7612D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16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47015-F76C-1040-9EEA-AD56EE7612D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478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47015-F76C-1040-9EEA-AD56EE7612D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347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47015-F76C-1040-9EEA-AD56EE7612D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59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47015-F76C-1040-9EEA-AD56EE7612D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842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47015-F76C-1040-9EEA-AD56EE7612D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310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47015-F76C-1040-9EEA-AD56EE7612D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69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47015-F76C-1040-9EEA-AD56EE7612D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55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47015-F76C-1040-9EEA-AD56EE7612D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352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47015-F76C-1040-9EEA-AD56EE7612D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519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47015-F76C-1040-9EEA-AD56EE7612D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047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47015-F76C-1040-9EEA-AD56EE7612D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036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47015-F76C-1040-9EEA-AD56EE7612D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506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47015-F76C-1040-9EEA-AD56EE7612D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599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576733" y="0"/>
            <a:ext cx="3615267" cy="6866467"/>
            <a:chOff x="8576733" y="-8467"/>
            <a:chExt cx="3615267" cy="6866467"/>
          </a:xfrm>
        </p:grpSpPr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 userDrawn="1"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9561638" y="3589867"/>
              <a:ext cx="2627188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21" name="Straight Connector 20"/>
            <p:cNvCxnSpPr>
              <a:cxnSpLocks/>
            </p:cNvCxnSpPr>
            <p:nvPr/>
          </p:nvCxnSpPr>
          <p:spPr>
            <a:xfrm flipH="1">
              <a:off x="8576733" y="3681413"/>
              <a:ext cx="3612092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cxnSpLocks/>
            </p:cNvCxnSpPr>
            <p:nvPr/>
          </p:nvCxnSpPr>
          <p:spPr>
            <a:xfrm>
              <a:off x="9334500" y="-8467"/>
              <a:ext cx="2857500" cy="19812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6467" y="2465621"/>
            <a:ext cx="8757536" cy="1890740"/>
          </a:xfrm>
          <a:prstGeom prst="rect">
            <a:avLst/>
          </a:prstGeom>
        </p:spPr>
        <p:txBody>
          <a:bodyPr lIns="36000" rIns="36000" anchor="b">
            <a:noAutofit/>
          </a:bodyPr>
          <a:lstStyle>
            <a:lvl1pPr algn="r">
              <a:defRPr sz="3200" b="1">
                <a:solidFill>
                  <a:schemeClr val="accent1"/>
                </a:solidFill>
                <a:latin typeface="Avenir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6467" y="4432371"/>
            <a:ext cx="8757536" cy="744174"/>
          </a:xfrm>
        </p:spPr>
        <p:txBody>
          <a:bodyPr lIns="36000" rIns="36000" anchor="t"/>
          <a:lstStyle>
            <a:lvl1pPr marL="0" indent="0" algn="r">
              <a:buNone/>
              <a:defRPr>
                <a:solidFill>
                  <a:srgbClr val="DD742F"/>
                </a:solidFill>
                <a:latin typeface="Avenir" panose="02000503020000020003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AADFBA-4B82-8644-B570-2A1DA52FEE51}"/>
              </a:ext>
            </a:extLst>
          </p:cNvPr>
          <p:cNvGrpSpPr/>
          <p:nvPr userDrawn="1"/>
        </p:nvGrpSpPr>
        <p:grpSpPr>
          <a:xfrm rot="10800000" flipH="1">
            <a:off x="-9831" y="-8474"/>
            <a:ext cx="3129549" cy="1460753"/>
            <a:chOff x="424627" y="139765"/>
            <a:chExt cx="3402128" cy="1587634"/>
          </a:xfrm>
        </p:grpSpPr>
        <p:sp>
          <p:nvSpPr>
            <p:cNvPr id="33" name="Isosceles Triangle 26">
              <a:extLst>
                <a:ext uri="{FF2B5EF4-FFF2-40B4-BE49-F238E27FC236}">
                  <a16:creationId xmlns:a16="http://schemas.microsoft.com/office/drawing/2014/main" id="{A455372C-2249-644A-8AAB-A21410BB4222}"/>
                </a:ext>
              </a:extLst>
            </p:cNvPr>
            <p:cNvSpPr/>
            <p:nvPr/>
          </p:nvSpPr>
          <p:spPr>
            <a:xfrm rot="5400000" flipH="1">
              <a:off x="1125042" y="-259693"/>
              <a:ext cx="1289304" cy="2676145"/>
            </a:xfrm>
            <a:prstGeom prst="rtTriangle">
              <a:avLst/>
            </a:prstGeom>
            <a:solidFill>
              <a:srgbClr val="DD742F">
                <a:alpha val="69412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5">
              <a:extLst>
                <a:ext uri="{FF2B5EF4-FFF2-40B4-BE49-F238E27FC236}">
                  <a16:creationId xmlns:a16="http://schemas.microsoft.com/office/drawing/2014/main" id="{EAF1DB54-388A-164E-9EC8-CBDAD1F8DB6D}"/>
                </a:ext>
              </a:extLst>
            </p:cNvPr>
            <p:cNvSpPr/>
            <p:nvPr userDrawn="1"/>
          </p:nvSpPr>
          <p:spPr>
            <a:xfrm rot="5400000" flipH="1">
              <a:off x="1722281" y="-381443"/>
              <a:ext cx="813816" cy="3395133"/>
            </a:xfrm>
            <a:prstGeom prst="rtTriangle">
              <a:avLst/>
            </a:prstGeom>
            <a:solidFill>
              <a:srgbClr val="1F428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6A08896D-BC2B-C34B-A7EF-AADCD5B2D9B8}"/>
                </a:ext>
              </a:extLst>
            </p:cNvPr>
            <p:cNvSpPr/>
            <p:nvPr/>
          </p:nvSpPr>
          <p:spPr>
            <a:xfrm rot="5400000" flipH="1">
              <a:off x="1499175" y="76400"/>
              <a:ext cx="574184" cy="2723279"/>
            </a:xfrm>
            <a:custGeom>
              <a:avLst/>
              <a:gdLst>
                <a:gd name="connsiteX0" fmla="*/ 0 w 727302"/>
                <a:gd name="connsiteY0" fmla="*/ 2723279 h 2723279"/>
                <a:gd name="connsiteX1" fmla="*/ 0 w 727302"/>
                <a:gd name="connsiteY1" fmla="*/ 0 h 2723279"/>
                <a:gd name="connsiteX2" fmla="*/ 727302 w 727302"/>
                <a:gd name="connsiteY2" fmla="*/ 2723279 h 2723279"/>
                <a:gd name="connsiteX3" fmla="*/ 0 w 727302"/>
                <a:gd name="connsiteY3" fmla="*/ 2723279 h 2723279"/>
                <a:gd name="connsiteX0" fmla="*/ 0 w 663294"/>
                <a:gd name="connsiteY0" fmla="*/ 2723279 h 2723279"/>
                <a:gd name="connsiteX1" fmla="*/ 0 w 663294"/>
                <a:gd name="connsiteY1" fmla="*/ 0 h 2723279"/>
                <a:gd name="connsiteX2" fmla="*/ 663294 w 663294"/>
                <a:gd name="connsiteY2" fmla="*/ 1479695 h 2723279"/>
                <a:gd name="connsiteX3" fmla="*/ 0 w 663294"/>
                <a:gd name="connsiteY3" fmla="*/ 2723279 h 2723279"/>
                <a:gd name="connsiteX0" fmla="*/ 0 w 626718"/>
                <a:gd name="connsiteY0" fmla="*/ 2723279 h 2723279"/>
                <a:gd name="connsiteX1" fmla="*/ 0 w 626718"/>
                <a:gd name="connsiteY1" fmla="*/ 0 h 2723279"/>
                <a:gd name="connsiteX2" fmla="*/ 626718 w 626718"/>
                <a:gd name="connsiteY2" fmla="*/ 1232807 h 2723279"/>
                <a:gd name="connsiteX3" fmla="*/ 0 w 626718"/>
                <a:gd name="connsiteY3" fmla="*/ 2723279 h 2723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18" h="2723279">
                  <a:moveTo>
                    <a:pt x="0" y="2723279"/>
                  </a:moveTo>
                  <a:lnTo>
                    <a:pt x="0" y="0"/>
                  </a:lnTo>
                  <a:lnTo>
                    <a:pt x="626718" y="1232807"/>
                  </a:lnTo>
                  <a:lnTo>
                    <a:pt x="0" y="2723279"/>
                  </a:lnTo>
                  <a:close/>
                </a:path>
              </a:pathLst>
            </a:custGeom>
            <a:solidFill>
              <a:schemeClr val="accent1">
                <a:alpha val="83137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77CCE93-8D60-5443-BA82-724984828540}"/>
                </a:ext>
              </a:extLst>
            </p:cNvPr>
            <p:cNvCxnSpPr>
              <a:cxnSpLocks/>
            </p:cNvCxnSpPr>
            <p:nvPr/>
          </p:nvCxnSpPr>
          <p:spPr>
            <a:xfrm>
              <a:off x="424627" y="139765"/>
              <a:ext cx="1300143" cy="1587634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025378D-7840-5A4E-82EB-25D814389A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4399" b="31145"/>
          <a:stretch/>
        </p:blipFill>
        <p:spPr>
          <a:xfrm>
            <a:off x="10128578" y="6095389"/>
            <a:ext cx="2213271" cy="76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7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8E09B0-5BAC-8445-9923-B893CDC26A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426228-EBFD-294D-80F2-71CC356FE3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29B83-8418-9F4C-8F49-7851C8EF87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19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0D76D3-74C8-3C42-A7CF-C48DD864C59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3E92FF-E786-2246-8224-1F7027CE8BC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B29B83-8418-9F4C-8F49-7851C8EF87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142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C1E7FF-CF99-F641-BA17-45031EC4DB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96B47-D8A5-F544-9501-03240BCEC3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29B83-8418-9F4C-8F49-7851C8EF87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723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082E1D-A0C7-114E-9780-CA167CE7C45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2BBC34-BEAC-B940-86E4-3EFC7616047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B29B83-8418-9F4C-8F49-7851C8EF87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956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2313C-6A52-8E40-9FE5-82DAD988AEC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4D17BF-5EF5-6046-BD7D-1527E2ECE8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B29B83-8418-9F4C-8F49-7851C8EF87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25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A0DA0C-BE21-4241-AE19-BBA754F850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49AC0-0C32-AE4F-8491-17970B5600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29B83-8418-9F4C-8F49-7851C8EF87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610B494-7901-6942-B098-5F2A9910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5436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  <a:prstGeom prst="rect">
            <a:avLst/>
          </a:prstGeo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CB060-166F-8F4F-8F8D-999A3F0F15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5DD36B-20A1-224C-94EA-785EBD4DB8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29B83-8418-9F4C-8F49-7851C8EF87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611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yeBy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9">
            <a:extLst>
              <a:ext uri="{FF2B5EF4-FFF2-40B4-BE49-F238E27FC236}">
                <a16:creationId xmlns:a16="http://schemas.microsoft.com/office/drawing/2014/main" id="{B782D560-E0C5-184A-AD4A-0003610D6671}"/>
              </a:ext>
            </a:extLst>
          </p:cNvPr>
          <p:cNvSpPr/>
          <p:nvPr userDrawn="1"/>
        </p:nvSpPr>
        <p:spPr>
          <a:xfrm flipV="1">
            <a:off x="1366" y="-1"/>
            <a:ext cx="12190634" cy="6857999"/>
          </a:xfrm>
          <a:prstGeom prst="trapezoid">
            <a:avLst/>
          </a:pr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9EA108-9F8A-D145-B121-5A64077A76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64346-B5F3-1E45-B221-F78E1CBC7C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29B83-8418-9F4C-8F49-7851C8EF87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27D69D53-1B90-5542-A924-6296A9313D3B}"/>
              </a:ext>
            </a:extLst>
          </p:cNvPr>
          <p:cNvSpPr/>
          <p:nvPr/>
        </p:nvSpPr>
        <p:spPr>
          <a:xfrm flipV="1">
            <a:off x="0" y="-8472"/>
            <a:ext cx="2743200" cy="6866467"/>
          </a:xfrm>
          <a:prstGeom prst="rtTriangle">
            <a:avLst/>
          </a:pr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5D910CB0-E61B-D84F-B325-A6C92981BFAA}"/>
              </a:ext>
            </a:extLst>
          </p:cNvPr>
          <p:cNvSpPr/>
          <p:nvPr/>
        </p:nvSpPr>
        <p:spPr>
          <a:xfrm>
            <a:off x="10325100" y="0"/>
            <a:ext cx="1866900" cy="685800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Isosceles Triangle 26">
            <a:extLst>
              <a:ext uri="{FF2B5EF4-FFF2-40B4-BE49-F238E27FC236}">
                <a16:creationId xmlns:a16="http://schemas.microsoft.com/office/drawing/2014/main" id="{1E84B729-44D5-984E-88F2-0725E98EB812}"/>
              </a:ext>
            </a:extLst>
          </p:cNvPr>
          <p:cNvSpPr/>
          <p:nvPr/>
        </p:nvSpPr>
        <p:spPr>
          <a:xfrm>
            <a:off x="3860799" y="2971800"/>
            <a:ext cx="8331201" cy="38862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27">
            <a:extLst>
              <a:ext uri="{FF2B5EF4-FFF2-40B4-BE49-F238E27FC236}">
                <a16:creationId xmlns:a16="http://schemas.microsoft.com/office/drawing/2014/main" id="{027075A4-89A3-414F-BBF4-3AE687766AC4}"/>
              </a:ext>
            </a:extLst>
          </p:cNvPr>
          <p:cNvSpPr/>
          <p:nvPr userDrawn="1"/>
        </p:nvSpPr>
        <p:spPr>
          <a:xfrm rot="10800000">
            <a:off x="0" y="-8468"/>
            <a:ext cx="353769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28">
            <a:extLst>
              <a:ext uri="{FF2B5EF4-FFF2-40B4-BE49-F238E27FC236}">
                <a16:creationId xmlns:a16="http://schemas.microsoft.com/office/drawing/2014/main" id="{4AC354CA-9124-0740-AD64-335D9927568C}"/>
              </a:ext>
            </a:extLst>
          </p:cNvPr>
          <p:cNvSpPr/>
          <p:nvPr/>
        </p:nvSpPr>
        <p:spPr>
          <a:xfrm>
            <a:off x="7975600" y="0"/>
            <a:ext cx="4202807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30">
            <a:extLst>
              <a:ext uri="{FF2B5EF4-FFF2-40B4-BE49-F238E27FC236}">
                <a16:creationId xmlns:a16="http://schemas.microsoft.com/office/drawing/2014/main" id="{54FD30A6-84FC-194F-82ED-6D52AD96CCCE}"/>
              </a:ext>
            </a:extLst>
          </p:cNvPr>
          <p:cNvSpPr/>
          <p:nvPr/>
        </p:nvSpPr>
        <p:spPr>
          <a:xfrm rot="5400000">
            <a:off x="2742963" y="1625364"/>
            <a:ext cx="2487865" cy="7977409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6E9F7C1-9A45-C648-BA74-7DA9E71354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43200" y="2479395"/>
            <a:ext cx="6014336" cy="1890740"/>
          </a:xfrm>
          <a:prstGeom prst="rect">
            <a:avLst/>
          </a:prstGeom>
        </p:spPr>
        <p:txBody>
          <a:bodyPr lIns="36000" rIns="36000" anchor="b">
            <a:noAutofit/>
          </a:bodyPr>
          <a:lstStyle>
            <a:lvl1pPr algn="r">
              <a:defRPr sz="3200" b="1">
                <a:solidFill>
                  <a:schemeClr val="bg1"/>
                </a:solidFill>
                <a:latin typeface="Avenir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Say thank you</a:t>
            </a:r>
          </a:p>
        </p:txBody>
      </p:sp>
    </p:spTree>
    <p:extLst>
      <p:ext uri="{BB962C8B-B14F-4D97-AF65-F5344CB8AC3E}">
        <p14:creationId xmlns:p14="http://schemas.microsoft.com/office/powerpoint/2010/main" val="327312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76793"/>
            <a:ext cx="9939866" cy="498761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46BE6-B189-2A45-B230-005F65ED7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1821F-9C9E-5F47-B6AD-847A5DC4AB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29B83-8418-9F4C-8F49-7851C8EF87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33418DE-6488-D348-AE97-4FD2A57DE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791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na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3BB38D-0855-BF44-A292-D13007E69285}"/>
              </a:ext>
            </a:extLst>
          </p:cNvPr>
          <p:cNvSpPr/>
          <p:nvPr userDrawn="1"/>
        </p:nvSpPr>
        <p:spPr>
          <a:xfrm>
            <a:off x="-8467" y="5520267"/>
            <a:ext cx="1625600" cy="1337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76793"/>
            <a:ext cx="9939866" cy="498761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0B3285-4FC1-C548-802F-19330B44BE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FDB00-C2E3-864A-A4E4-B68E4BDC17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29B83-8418-9F4C-8F49-7851C8EF87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505C8F7-0548-6F44-823D-2290CF4C1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949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ly-na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5EC84C-DFD0-ED46-9652-4AAADF7EDF66}"/>
              </a:ext>
            </a:extLst>
          </p:cNvPr>
          <p:cNvSpPr/>
          <p:nvPr userDrawn="1"/>
        </p:nvSpPr>
        <p:spPr>
          <a:xfrm>
            <a:off x="9507758" y="-1"/>
            <a:ext cx="2688478" cy="2101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3BB38D-0855-BF44-A292-D13007E69285}"/>
              </a:ext>
            </a:extLst>
          </p:cNvPr>
          <p:cNvSpPr/>
          <p:nvPr userDrawn="1"/>
        </p:nvSpPr>
        <p:spPr>
          <a:xfrm>
            <a:off x="-8467" y="5527701"/>
            <a:ext cx="1625600" cy="1337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76793"/>
            <a:ext cx="9939866" cy="498761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3AA657-597D-5640-AEDC-3CF3250BEB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C7A50-6C6D-7247-909E-ABA1EF87B8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29B83-8418-9F4C-8F49-7851C8EF87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387305A-DF88-BA45-A9F2-A772FCB5C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4973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2" y="1176793"/>
            <a:ext cx="4788000" cy="48844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3641" y="1176793"/>
            <a:ext cx="4788000" cy="488891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B651EE-EB48-A44C-BEEB-AC98384F61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8B830A-78FA-1A44-8071-7C3B625CFE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29B83-8418-9F4C-8F49-7851C8EF87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E5A759D-E8E6-7947-8109-8BBE7E6FE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765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369" y="1174662"/>
            <a:ext cx="4788000" cy="432000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1701579"/>
            <a:ext cx="4788000" cy="437142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C2B17B2-D34C-B348-A62B-CA39C82D1A1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823641" y="1183128"/>
            <a:ext cx="4788000" cy="432000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DD1A710-52A9-CD43-8B0C-078E6BC768E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16605" y="1701579"/>
            <a:ext cx="4788000" cy="4379891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CA318A-FDBF-0549-91E1-35719F2495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F6F94B-DAD8-0149-BF34-839D0605F5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B29B83-8418-9F4C-8F49-7851C8EF87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7A094CB-CE74-9243-9E36-FD668212C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877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031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6CE3D-3B3F-574C-BF1B-AAD339002E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28E81-9FC1-B84B-8F94-F8C4C23C61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29B83-8418-9F4C-8F49-7851C8EF87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105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80E88-2BEF-0144-9E48-AD38E533BD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3312E-2326-A04A-9872-A13F3936DB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29B83-8418-9F4C-8F49-7851C8EF87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00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3"/>
          <p:cNvSpPr/>
          <p:nvPr/>
        </p:nvSpPr>
        <p:spPr>
          <a:xfrm>
            <a:off x="11499569" y="3242"/>
            <a:ext cx="692839" cy="2036620"/>
          </a:xfrm>
          <a:custGeom>
            <a:avLst/>
            <a:gdLst>
              <a:gd name="connsiteX0" fmla="*/ 2045532 w 3007349"/>
              <a:gd name="connsiteY0" fmla="*/ 0 h 6866467"/>
              <a:gd name="connsiteX1" fmla="*/ 2487102 w 3007349"/>
              <a:gd name="connsiteY1" fmla="*/ 1653405 h 6866467"/>
              <a:gd name="connsiteX2" fmla="*/ 3007349 w 3007349"/>
              <a:gd name="connsiteY2" fmla="*/ 6866467 h 6866467"/>
              <a:gd name="connsiteX3" fmla="*/ 0 w 3007349"/>
              <a:gd name="connsiteY3" fmla="*/ 6866467 h 6866467"/>
              <a:gd name="connsiteX4" fmla="*/ 2045532 w 3007349"/>
              <a:gd name="connsiteY4" fmla="*/ 0 h 6866467"/>
              <a:gd name="connsiteX0" fmla="*/ 1737064 w 3007349"/>
              <a:gd name="connsiteY0" fmla="*/ 0 h 5878152"/>
              <a:gd name="connsiteX1" fmla="*/ 2487102 w 3007349"/>
              <a:gd name="connsiteY1" fmla="*/ 665090 h 5878152"/>
              <a:gd name="connsiteX2" fmla="*/ 3007349 w 3007349"/>
              <a:gd name="connsiteY2" fmla="*/ 5878152 h 5878152"/>
              <a:gd name="connsiteX3" fmla="*/ 0 w 3007349"/>
              <a:gd name="connsiteY3" fmla="*/ 5878152 h 5878152"/>
              <a:gd name="connsiteX4" fmla="*/ 1737064 w 3007349"/>
              <a:gd name="connsiteY4" fmla="*/ 0 h 5878152"/>
              <a:gd name="connsiteX0" fmla="*/ 1737064 w 3007349"/>
              <a:gd name="connsiteY0" fmla="*/ 0 h 5878152"/>
              <a:gd name="connsiteX1" fmla="*/ 2985892 w 3007349"/>
              <a:gd name="connsiteY1" fmla="*/ 215987 h 5878152"/>
              <a:gd name="connsiteX2" fmla="*/ 3007349 w 3007349"/>
              <a:gd name="connsiteY2" fmla="*/ 5878152 h 5878152"/>
              <a:gd name="connsiteX3" fmla="*/ 0 w 3007349"/>
              <a:gd name="connsiteY3" fmla="*/ 5878152 h 5878152"/>
              <a:gd name="connsiteX4" fmla="*/ 1737064 w 3007349"/>
              <a:gd name="connsiteY4" fmla="*/ 0 h 5878152"/>
              <a:gd name="connsiteX0" fmla="*/ 1515382 w 3007349"/>
              <a:gd name="connsiteY0" fmla="*/ 0 h 5703500"/>
              <a:gd name="connsiteX1" fmla="*/ 2985892 w 3007349"/>
              <a:gd name="connsiteY1" fmla="*/ 41335 h 5703500"/>
              <a:gd name="connsiteX2" fmla="*/ 3007349 w 3007349"/>
              <a:gd name="connsiteY2" fmla="*/ 5703500 h 5703500"/>
              <a:gd name="connsiteX3" fmla="*/ 0 w 3007349"/>
              <a:gd name="connsiteY3" fmla="*/ 5703500 h 5703500"/>
              <a:gd name="connsiteX4" fmla="*/ 1515382 w 3007349"/>
              <a:gd name="connsiteY4" fmla="*/ 0 h 5703500"/>
              <a:gd name="connsiteX0" fmla="*/ 1099725 w 2591692"/>
              <a:gd name="connsiteY0" fmla="*/ 0 h 5703500"/>
              <a:gd name="connsiteX1" fmla="*/ 2570235 w 2591692"/>
              <a:gd name="connsiteY1" fmla="*/ 41335 h 5703500"/>
              <a:gd name="connsiteX2" fmla="*/ 2591692 w 2591692"/>
              <a:gd name="connsiteY2" fmla="*/ 5703500 h 5703500"/>
              <a:gd name="connsiteX3" fmla="*/ 0 w 2591692"/>
              <a:gd name="connsiteY3" fmla="*/ 4106696 h 5703500"/>
              <a:gd name="connsiteX4" fmla="*/ 1099725 w 2591692"/>
              <a:gd name="connsiteY4" fmla="*/ 0 h 5703500"/>
              <a:gd name="connsiteX0" fmla="*/ 1099725 w 2591692"/>
              <a:gd name="connsiteY0" fmla="*/ 0 h 5703500"/>
              <a:gd name="connsiteX1" fmla="*/ 2570235 w 2591692"/>
              <a:gd name="connsiteY1" fmla="*/ 116186 h 5703500"/>
              <a:gd name="connsiteX2" fmla="*/ 2591692 w 2591692"/>
              <a:gd name="connsiteY2" fmla="*/ 5703500 h 5703500"/>
              <a:gd name="connsiteX3" fmla="*/ 0 w 2591692"/>
              <a:gd name="connsiteY3" fmla="*/ 4106696 h 5703500"/>
              <a:gd name="connsiteX4" fmla="*/ 1099725 w 2591692"/>
              <a:gd name="connsiteY4" fmla="*/ 0 h 5703500"/>
              <a:gd name="connsiteX0" fmla="*/ 1099724 w 2591692"/>
              <a:gd name="connsiteY0" fmla="*/ 0 h 5628650"/>
              <a:gd name="connsiteX1" fmla="*/ 2570235 w 2591692"/>
              <a:gd name="connsiteY1" fmla="*/ 41336 h 5628650"/>
              <a:gd name="connsiteX2" fmla="*/ 2591692 w 2591692"/>
              <a:gd name="connsiteY2" fmla="*/ 5628650 h 5628650"/>
              <a:gd name="connsiteX3" fmla="*/ 0 w 2591692"/>
              <a:gd name="connsiteY3" fmla="*/ 4031846 h 5628650"/>
              <a:gd name="connsiteX4" fmla="*/ 1099724 w 2591692"/>
              <a:gd name="connsiteY4" fmla="*/ 0 h 5628650"/>
              <a:gd name="connsiteX0" fmla="*/ 1099724 w 2626381"/>
              <a:gd name="connsiteY0" fmla="*/ 33515 h 5662165"/>
              <a:gd name="connsiteX1" fmla="*/ 2625658 w 2626381"/>
              <a:gd name="connsiteY1" fmla="*/ 0 h 5662165"/>
              <a:gd name="connsiteX2" fmla="*/ 2591692 w 2626381"/>
              <a:gd name="connsiteY2" fmla="*/ 5662165 h 5662165"/>
              <a:gd name="connsiteX3" fmla="*/ 0 w 2626381"/>
              <a:gd name="connsiteY3" fmla="*/ 4065361 h 5662165"/>
              <a:gd name="connsiteX4" fmla="*/ 1099724 w 2626381"/>
              <a:gd name="connsiteY4" fmla="*/ 33515 h 5662165"/>
              <a:gd name="connsiteX0" fmla="*/ 1155147 w 2626384"/>
              <a:gd name="connsiteY0" fmla="*/ 0 h 5678191"/>
              <a:gd name="connsiteX1" fmla="*/ 2625658 w 2626384"/>
              <a:gd name="connsiteY1" fmla="*/ 16026 h 5678191"/>
              <a:gd name="connsiteX2" fmla="*/ 2591692 w 2626384"/>
              <a:gd name="connsiteY2" fmla="*/ 5678191 h 5678191"/>
              <a:gd name="connsiteX3" fmla="*/ 0 w 2626384"/>
              <a:gd name="connsiteY3" fmla="*/ 4081387 h 5678191"/>
              <a:gd name="connsiteX4" fmla="*/ 1155147 w 2626384"/>
              <a:gd name="connsiteY4" fmla="*/ 0 h 5678191"/>
              <a:gd name="connsiteX0" fmla="*/ 794910 w 2266147"/>
              <a:gd name="connsiteY0" fmla="*/ 0 h 5678191"/>
              <a:gd name="connsiteX1" fmla="*/ 2265421 w 2266147"/>
              <a:gd name="connsiteY1" fmla="*/ 16026 h 5678191"/>
              <a:gd name="connsiteX2" fmla="*/ 2231455 w 2266147"/>
              <a:gd name="connsiteY2" fmla="*/ 5678191 h 5678191"/>
              <a:gd name="connsiteX3" fmla="*/ 0 w 2266147"/>
              <a:gd name="connsiteY3" fmla="*/ 2917231 h 5678191"/>
              <a:gd name="connsiteX4" fmla="*/ 794910 w 2266147"/>
              <a:gd name="connsiteY4" fmla="*/ 0 h 5678191"/>
              <a:gd name="connsiteX0" fmla="*/ 794910 w 2265859"/>
              <a:gd name="connsiteY0" fmla="*/ 0 h 5958141"/>
              <a:gd name="connsiteX1" fmla="*/ 2265421 w 2265859"/>
              <a:gd name="connsiteY1" fmla="*/ 16026 h 5958141"/>
              <a:gd name="connsiteX2" fmla="*/ 2196654 w 2265859"/>
              <a:gd name="connsiteY2" fmla="*/ 5958141 h 5958141"/>
              <a:gd name="connsiteX3" fmla="*/ 0 w 2265859"/>
              <a:gd name="connsiteY3" fmla="*/ 2917231 h 5958141"/>
              <a:gd name="connsiteX4" fmla="*/ 794910 w 2265859"/>
              <a:gd name="connsiteY4" fmla="*/ 0 h 5958141"/>
              <a:gd name="connsiteX0" fmla="*/ 794910 w 2265859"/>
              <a:gd name="connsiteY0" fmla="*/ 0 h 5958141"/>
              <a:gd name="connsiteX1" fmla="*/ 2265421 w 2265859"/>
              <a:gd name="connsiteY1" fmla="*/ 16026 h 5958141"/>
              <a:gd name="connsiteX2" fmla="*/ 2196654 w 2265859"/>
              <a:gd name="connsiteY2" fmla="*/ 5958141 h 5958141"/>
              <a:gd name="connsiteX3" fmla="*/ 0 w 2265859"/>
              <a:gd name="connsiteY3" fmla="*/ 2917231 h 5958141"/>
              <a:gd name="connsiteX4" fmla="*/ 794910 w 2265859"/>
              <a:gd name="connsiteY4" fmla="*/ 0 h 5958141"/>
              <a:gd name="connsiteX0" fmla="*/ 794910 w 2267155"/>
              <a:gd name="connsiteY0" fmla="*/ 0 h 5958141"/>
              <a:gd name="connsiteX1" fmla="*/ 2265421 w 2267155"/>
              <a:gd name="connsiteY1" fmla="*/ 16026 h 5958141"/>
              <a:gd name="connsiteX2" fmla="*/ 2196654 w 2267155"/>
              <a:gd name="connsiteY2" fmla="*/ 5958141 h 5958141"/>
              <a:gd name="connsiteX3" fmla="*/ 0 w 2267155"/>
              <a:gd name="connsiteY3" fmla="*/ 2917231 h 5958141"/>
              <a:gd name="connsiteX4" fmla="*/ 794910 w 2267155"/>
              <a:gd name="connsiteY4" fmla="*/ 0 h 5958141"/>
              <a:gd name="connsiteX0" fmla="*/ 794910 w 2295430"/>
              <a:gd name="connsiteY0" fmla="*/ 0 h 5958141"/>
              <a:gd name="connsiteX1" fmla="*/ 2265421 w 2295430"/>
              <a:gd name="connsiteY1" fmla="*/ 16026 h 5958141"/>
              <a:gd name="connsiteX2" fmla="*/ 2266255 w 2295430"/>
              <a:gd name="connsiteY2" fmla="*/ 5958141 h 5958141"/>
              <a:gd name="connsiteX3" fmla="*/ 0 w 2295430"/>
              <a:gd name="connsiteY3" fmla="*/ 2917231 h 5958141"/>
              <a:gd name="connsiteX4" fmla="*/ 794910 w 2295430"/>
              <a:gd name="connsiteY4" fmla="*/ 0 h 5958141"/>
              <a:gd name="connsiteX0" fmla="*/ 794910 w 2266255"/>
              <a:gd name="connsiteY0" fmla="*/ 0 h 5958141"/>
              <a:gd name="connsiteX1" fmla="*/ 2265421 w 2266255"/>
              <a:gd name="connsiteY1" fmla="*/ 16026 h 5958141"/>
              <a:gd name="connsiteX2" fmla="*/ 2266255 w 2266255"/>
              <a:gd name="connsiteY2" fmla="*/ 5958141 h 5958141"/>
              <a:gd name="connsiteX3" fmla="*/ 0 w 2266255"/>
              <a:gd name="connsiteY3" fmla="*/ 2917231 h 5958141"/>
              <a:gd name="connsiteX4" fmla="*/ 794910 w 2266255"/>
              <a:gd name="connsiteY4" fmla="*/ 0 h 5958141"/>
              <a:gd name="connsiteX0" fmla="*/ 794910 w 2266255"/>
              <a:gd name="connsiteY0" fmla="*/ 0 h 5958141"/>
              <a:gd name="connsiteX1" fmla="*/ 2265421 w 2266255"/>
              <a:gd name="connsiteY1" fmla="*/ 16026 h 5958141"/>
              <a:gd name="connsiteX2" fmla="*/ 2266255 w 2266255"/>
              <a:gd name="connsiteY2" fmla="*/ 5958141 h 5958141"/>
              <a:gd name="connsiteX3" fmla="*/ 0 w 2266255"/>
              <a:gd name="connsiteY3" fmla="*/ 2917231 h 5958141"/>
              <a:gd name="connsiteX4" fmla="*/ 794910 w 2266255"/>
              <a:gd name="connsiteY4" fmla="*/ 0 h 5958141"/>
              <a:gd name="connsiteX0" fmla="*/ 794910 w 2280027"/>
              <a:gd name="connsiteY0" fmla="*/ 0 h 5958141"/>
              <a:gd name="connsiteX1" fmla="*/ 2265421 w 2280027"/>
              <a:gd name="connsiteY1" fmla="*/ 16026 h 5958141"/>
              <a:gd name="connsiteX2" fmla="*/ 2266255 w 2280027"/>
              <a:gd name="connsiteY2" fmla="*/ 5958141 h 5958141"/>
              <a:gd name="connsiteX3" fmla="*/ 0 w 2280027"/>
              <a:gd name="connsiteY3" fmla="*/ 2917231 h 5958141"/>
              <a:gd name="connsiteX4" fmla="*/ 794910 w 2280027"/>
              <a:gd name="connsiteY4" fmla="*/ 0 h 5958141"/>
              <a:gd name="connsiteX0" fmla="*/ 794910 w 2267587"/>
              <a:gd name="connsiteY0" fmla="*/ 0 h 5958141"/>
              <a:gd name="connsiteX1" fmla="*/ 2265421 w 2267587"/>
              <a:gd name="connsiteY1" fmla="*/ 16026 h 5958141"/>
              <a:gd name="connsiteX2" fmla="*/ 2266255 w 2267587"/>
              <a:gd name="connsiteY2" fmla="*/ 5958141 h 5958141"/>
              <a:gd name="connsiteX3" fmla="*/ 0 w 2267587"/>
              <a:gd name="connsiteY3" fmla="*/ 2917231 h 5958141"/>
              <a:gd name="connsiteX4" fmla="*/ 794910 w 2267587"/>
              <a:gd name="connsiteY4" fmla="*/ 0 h 5958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587" h="5958141">
                <a:moveTo>
                  <a:pt x="794910" y="0"/>
                </a:moveTo>
                <a:lnTo>
                  <a:pt x="2265421" y="16026"/>
                </a:lnTo>
                <a:cubicBezTo>
                  <a:pt x="2272573" y="1903414"/>
                  <a:pt x="2259103" y="3262008"/>
                  <a:pt x="2266255" y="5958141"/>
                </a:cubicBezTo>
                <a:lnTo>
                  <a:pt x="0" y="2917231"/>
                </a:lnTo>
                <a:lnTo>
                  <a:pt x="79491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5"/>
          <p:cNvSpPr/>
          <p:nvPr/>
        </p:nvSpPr>
        <p:spPr>
          <a:xfrm rot="15010970">
            <a:off x="10176141" y="-85753"/>
            <a:ext cx="2547140" cy="2006509"/>
          </a:xfrm>
          <a:custGeom>
            <a:avLst/>
            <a:gdLst>
              <a:gd name="connsiteX0" fmla="*/ 972461 w 3545772"/>
              <a:gd name="connsiteY0" fmla="*/ 0 h 6866467"/>
              <a:gd name="connsiteX1" fmla="*/ 3545772 w 3545772"/>
              <a:gd name="connsiteY1" fmla="*/ 0 h 6866467"/>
              <a:gd name="connsiteX2" fmla="*/ 3545772 w 3545772"/>
              <a:gd name="connsiteY2" fmla="*/ 6866467 h 6866467"/>
              <a:gd name="connsiteX3" fmla="*/ 1 w 3545772"/>
              <a:gd name="connsiteY3" fmla="*/ 4464528 h 6866467"/>
              <a:gd name="connsiteX4" fmla="*/ 972461 w 3545772"/>
              <a:gd name="connsiteY4" fmla="*/ 0 h 6866467"/>
              <a:gd name="connsiteX0" fmla="*/ 972461 w 3545772"/>
              <a:gd name="connsiteY0" fmla="*/ 0 h 5365362"/>
              <a:gd name="connsiteX1" fmla="*/ 3545772 w 3545772"/>
              <a:gd name="connsiteY1" fmla="*/ 0 h 5365362"/>
              <a:gd name="connsiteX2" fmla="*/ 3156025 w 3545772"/>
              <a:gd name="connsiteY2" fmla="*/ 5365362 h 5365362"/>
              <a:gd name="connsiteX3" fmla="*/ 1 w 3545772"/>
              <a:gd name="connsiteY3" fmla="*/ 4464528 h 5365362"/>
              <a:gd name="connsiteX4" fmla="*/ 972461 w 3545772"/>
              <a:gd name="connsiteY4" fmla="*/ 0 h 5365362"/>
              <a:gd name="connsiteX0" fmla="*/ 972461 w 4388352"/>
              <a:gd name="connsiteY0" fmla="*/ 157183 h 5522545"/>
              <a:gd name="connsiteX1" fmla="*/ 4388353 w 4388352"/>
              <a:gd name="connsiteY1" fmla="*/ 0 h 5522545"/>
              <a:gd name="connsiteX2" fmla="*/ 3156025 w 4388352"/>
              <a:gd name="connsiteY2" fmla="*/ 5522545 h 5522545"/>
              <a:gd name="connsiteX3" fmla="*/ 1 w 4388352"/>
              <a:gd name="connsiteY3" fmla="*/ 4621711 h 5522545"/>
              <a:gd name="connsiteX4" fmla="*/ 972461 w 4388352"/>
              <a:gd name="connsiteY4" fmla="*/ 157183 h 5522545"/>
              <a:gd name="connsiteX0" fmla="*/ 2346900 w 5762791"/>
              <a:gd name="connsiteY0" fmla="*/ 157183 h 5522545"/>
              <a:gd name="connsiteX1" fmla="*/ 5762792 w 5762791"/>
              <a:gd name="connsiteY1" fmla="*/ 0 h 5522545"/>
              <a:gd name="connsiteX2" fmla="*/ 4530464 w 5762791"/>
              <a:gd name="connsiteY2" fmla="*/ 5522545 h 5522545"/>
              <a:gd name="connsiteX3" fmla="*/ 1 w 5762791"/>
              <a:gd name="connsiteY3" fmla="*/ 4019810 h 5522545"/>
              <a:gd name="connsiteX4" fmla="*/ 2346900 w 5762791"/>
              <a:gd name="connsiteY4" fmla="*/ 157183 h 5522545"/>
              <a:gd name="connsiteX0" fmla="*/ 2346900 w 5740778"/>
              <a:gd name="connsiteY0" fmla="*/ -1 h 5365361"/>
              <a:gd name="connsiteX1" fmla="*/ 5740777 w 5740778"/>
              <a:gd name="connsiteY1" fmla="*/ 355340 h 5365361"/>
              <a:gd name="connsiteX2" fmla="*/ 4530464 w 5740778"/>
              <a:gd name="connsiteY2" fmla="*/ 5365361 h 5365361"/>
              <a:gd name="connsiteX3" fmla="*/ 1 w 5740778"/>
              <a:gd name="connsiteY3" fmla="*/ 3862626 h 5365361"/>
              <a:gd name="connsiteX4" fmla="*/ 2346900 w 5740778"/>
              <a:gd name="connsiteY4" fmla="*/ -1 h 5365361"/>
              <a:gd name="connsiteX0" fmla="*/ 2346900 w 6205934"/>
              <a:gd name="connsiteY0" fmla="*/ 1208886 h 6574248"/>
              <a:gd name="connsiteX1" fmla="*/ 6205935 w 6205934"/>
              <a:gd name="connsiteY1" fmla="*/ -1 h 6574248"/>
              <a:gd name="connsiteX2" fmla="*/ 4530464 w 6205934"/>
              <a:gd name="connsiteY2" fmla="*/ 6574248 h 6574248"/>
              <a:gd name="connsiteX3" fmla="*/ 1 w 6205934"/>
              <a:gd name="connsiteY3" fmla="*/ 5071513 h 6574248"/>
              <a:gd name="connsiteX4" fmla="*/ 2346900 w 6205934"/>
              <a:gd name="connsiteY4" fmla="*/ 1208886 h 6574248"/>
              <a:gd name="connsiteX0" fmla="*/ 2346900 w 5759018"/>
              <a:gd name="connsiteY0" fmla="*/ -1 h 5365361"/>
              <a:gd name="connsiteX1" fmla="*/ 5759017 w 5759018"/>
              <a:gd name="connsiteY1" fmla="*/ 363674 h 5365361"/>
              <a:gd name="connsiteX2" fmla="*/ 4530464 w 5759018"/>
              <a:gd name="connsiteY2" fmla="*/ 5365361 h 5365361"/>
              <a:gd name="connsiteX3" fmla="*/ 1 w 5759018"/>
              <a:gd name="connsiteY3" fmla="*/ 3862626 h 5365361"/>
              <a:gd name="connsiteX4" fmla="*/ 2346900 w 5759018"/>
              <a:gd name="connsiteY4" fmla="*/ -1 h 5365361"/>
              <a:gd name="connsiteX0" fmla="*/ 2346900 w 5759018"/>
              <a:gd name="connsiteY0" fmla="*/ -1 h 5845386"/>
              <a:gd name="connsiteX1" fmla="*/ 5759017 w 5759018"/>
              <a:gd name="connsiteY1" fmla="*/ 363674 h 5845386"/>
              <a:gd name="connsiteX2" fmla="*/ 4208582 w 5759018"/>
              <a:gd name="connsiteY2" fmla="*/ 5845385 h 5845386"/>
              <a:gd name="connsiteX3" fmla="*/ 1 w 5759018"/>
              <a:gd name="connsiteY3" fmla="*/ 3862626 h 5845386"/>
              <a:gd name="connsiteX4" fmla="*/ 2346900 w 5759018"/>
              <a:gd name="connsiteY4" fmla="*/ -1 h 5845386"/>
              <a:gd name="connsiteX0" fmla="*/ 2526489 w 5938607"/>
              <a:gd name="connsiteY0" fmla="*/ -1 h 5845386"/>
              <a:gd name="connsiteX1" fmla="*/ 5938606 w 5938607"/>
              <a:gd name="connsiteY1" fmla="*/ 363674 h 5845386"/>
              <a:gd name="connsiteX2" fmla="*/ 4388171 w 5938607"/>
              <a:gd name="connsiteY2" fmla="*/ 5845385 h 5845386"/>
              <a:gd name="connsiteX3" fmla="*/ 0 w 5938607"/>
              <a:gd name="connsiteY3" fmla="*/ 4277014 h 5845386"/>
              <a:gd name="connsiteX4" fmla="*/ 2526489 w 5938607"/>
              <a:gd name="connsiteY4" fmla="*/ -1 h 5845386"/>
              <a:gd name="connsiteX0" fmla="*/ 2526489 w 5938607"/>
              <a:gd name="connsiteY0" fmla="*/ -1 h 6253318"/>
              <a:gd name="connsiteX1" fmla="*/ 5938606 w 5938607"/>
              <a:gd name="connsiteY1" fmla="*/ 363674 h 6253318"/>
              <a:gd name="connsiteX2" fmla="*/ 4251630 w 5938607"/>
              <a:gd name="connsiteY2" fmla="*/ 6253319 h 6253318"/>
              <a:gd name="connsiteX3" fmla="*/ 0 w 5938607"/>
              <a:gd name="connsiteY3" fmla="*/ 4277014 h 6253318"/>
              <a:gd name="connsiteX4" fmla="*/ 2526489 w 5938607"/>
              <a:gd name="connsiteY4" fmla="*/ -1 h 6253318"/>
              <a:gd name="connsiteX0" fmla="*/ 2526489 w 5817348"/>
              <a:gd name="connsiteY0" fmla="*/ -1 h 6253318"/>
              <a:gd name="connsiteX1" fmla="*/ 5817348 w 5817348"/>
              <a:gd name="connsiteY1" fmla="*/ 935365 h 6253318"/>
              <a:gd name="connsiteX2" fmla="*/ 4251630 w 5817348"/>
              <a:gd name="connsiteY2" fmla="*/ 6253319 h 6253318"/>
              <a:gd name="connsiteX3" fmla="*/ 0 w 5817348"/>
              <a:gd name="connsiteY3" fmla="*/ 4277014 h 6253318"/>
              <a:gd name="connsiteX4" fmla="*/ 2526489 w 5817348"/>
              <a:gd name="connsiteY4" fmla="*/ -1 h 6253318"/>
              <a:gd name="connsiteX0" fmla="*/ 2924771 w 5817348"/>
              <a:gd name="connsiteY0" fmla="*/ 0 h 5914555"/>
              <a:gd name="connsiteX1" fmla="*/ 5817348 w 5817348"/>
              <a:gd name="connsiteY1" fmla="*/ 596602 h 5914555"/>
              <a:gd name="connsiteX2" fmla="*/ 4251630 w 5817348"/>
              <a:gd name="connsiteY2" fmla="*/ 5914556 h 5914555"/>
              <a:gd name="connsiteX3" fmla="*/ 0 w 5817348"/>
              <a:gd name="connsiteY3" fmla="*/ 3938251 h 5914555"/>
              <a:gd name="connsiteX4" fmla="*/ 2924771 w 5817348"/>
              <a:gd name="connsiteY4" fmla="*/ 0 h 5914555"/>
              <a:gd name="connsiteX0" fmla="*/ 2762599 w 5817348"/>
              <a:gd name="connsiteY0" fmla="*/ 191554 h 5317952"/>
              <a:gd name="connsiteX1" fmla="*/ 5817348 w 5817348"/>
              <a:gd name="connsiteY1" fmla="*/ -1 h 5317952"/>
              <a:gd name="connsiteX2" fmla="*/ 4251630 w 5817348"/>
              <a:gd name="connsiteY2" fmla="*/ 5317953 h 5317952"/>
              <a:gd name="connsiteX3" fmla="*/ 0 w 5817348"/>
              <a:gd name="connsiteY3" fmla="*/ 3341648 h 5317952"/>
              <a:gd name="connsiteX4" fmla="*/ 2762599 w 5817348"/>
              <a:gd name="connsiteY4" fmla="*/ 191554 h 5317952"/>
              <a:gd name="connsiteX0" fmla="*/ 2726945 w 5817348"/>
              <a:gd name="connsiteY0" fmla="*/ -1 h 5508496"/>
              <a:gd name="connsiteX1" fmla="*/ 5817348 w 5817348"/>
              <a:gd name="connsiteY1" fmla="*/ 190543 h 5508496"/>
              <a:gd name="connsiteX2" fmla="*/ 4251630 w 5817348"/>
              <a:gd name="connsiteY2" fmla="*/ 5508497 h 5508496"/>
              <a:gd name="connsiteX3" fmla="*/ 0 w 5817348"/>
              <a:gd name="connsiteY3" fmla="*/ 3532192 h 5508496"/>
              <a:gd name="connsiteX4" fmla="*/ 2726945 w 5817348"/>
              <a:gd name="connsiteY4" fmla="*/ -1 h 5508496"/>
              <a:gd name="connsiteX0" fmla="*/ 3291016 w 5817348"/>
              <a:gd name="connsiteY0" fmla="*/ -1 h 5825594"/>
              <a:gd name="connsiteX1" fmla="*/ 5817348 w 5817348"/>
              <a:gd name="connsiteY1" fmla="*/ 507641 h 5825594"/>
              <a:gd name="connsiteX2" fmla="*/ 4251630 w 5817348"/>
              <a:gd name="connsiteY2" fmla="*/ 5825595 h 5825594"/>
              <a:gd name="connsiteX3" fmla="*/ 0 w 5817348"/>
              <a:gd name="connsiteY3" fmla="*/ 3849290 h 5825594"/>
              <a:gd name="connsiteX4" fmla="*/ 3291016 w 5817348"/>
              <a:gd name="connsiteY4" fmla="*/ -1 h 5825594"/>
              <a:gd name="connsiteX0" fmla="*/ 3291016 w 5780873"/>
              <a:gd name="connsiteY0" fmla="*/ -1 h 5825594"/>
              <a:gd name="connsiteX1" fmla="*/ 5780872 w 5780873"/>
              <a:gd name="connsiteY1" fmla="*/ 490974 h 5825594"/>
              <a:gd name="connsiteX2" fmla="*/ 4251630 w 5780873"/>
              <a:gd name="connsiteY2" fmla="*/ 5825595 h 5825594"/>
              <a:gd name="connsiteX3" fmla="*/ 0 w 5780873"/>
              <a:gd name="connsiteY3" fmla="*/ 3849290 h 5825594"/>
              <a:gd name="connsiteX4" fmla="*/ 3291016 w 5780873"/>
              <a:gd name="connsiteY4" fmla="*/ -1 h 5825594"/>
              <a:gd name="connsiteX0" fmla="*/ 3358879 w 5848736"/>
              <a:gd name="connsiteY0" fmla="*/ -1 h 5825594"/>
              <a:gd name="connsiteX1" fmla="*/ 5848735 w 5848736"/>
              <a:gd name="connsiteY1" fmla="*/ 490974 h 5825594"/>
              <a:gd name="connsiteX2" fmla="*/ 4319493 w 5848736"/>
              <a:gd name="connsiteY2" fmla="*/ 5825595 h 5825594"/>
              <a:gd name="connsiteX3" fmla="*/ 1 w 5848736"/>
              <a:gd name="connsiteY3" fmla="*/ 3870544 h 5825594"/>
              <a:gd name="connsiteX4" fmla="*/ 3358879 w 5848736"/>
              <a:gd name="connsiteY4" fmla="*/ -1 h 5825594"/>
              <a:gd name="connsiteX0" fmla="*/ 3342372 w 5832229"/>
              <a:gd name="connsiteY0" fmla="*/ -1 h 5825594"/>
              <a:gd name="connsiteX1" fmla="*/ 5832228 w 5832229"/>
              <a:gd name="connsiteY1" fmla="*/ 490974 h 5825594"/>
              <a:gd name="connsiteX2" fmla="*/ 4302986 w 5832229"/>
              <a:gd name="connsiteY2" fmla="*/ 5825595 h 5825594"/>
              <a:gd name="connsiteX3" fmla="*/ 0 w 5832229"/>
              <a:gd name="connsiteY3" fmla="*/ 3812460 h 5825594"/>
              <a:gd name="connsiteX4" fmla="*/ 3342372 w 5832229"/>
              <a:gd name="connsiteY4" fmla="*/ -1 h 5825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2229" h="5825594">
                <a:moveTo>
                  <a:pt x="3342372" y="-1"/>
                </a:moveTo>
                <a:lnTo>
                  <a:pt x="5832228" y="490974"/>
                </a:lnTo>
                <a:lnTo>
                  <a:pt x="4302986" y="5825595"/>
                </a:lnTo>
                <a:lnTo>
                  <a:pt x="0" y="3812460"/>
                </a:lnTo>
                <a:lnTo>
                  <a:pt x="3342372" y="-1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3" y="1165952"/>
            <a:ext cx="9945423" cy="5011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1EB253F6-55AE-5749-9135-324AAA37E01E}"/>
              </a:ext>
            </a:extLst>
          </p:cNvPr>
          <p:cNvSpPr/>
          <p:nvPr/>
        </p:nvSpPr>
        <p:spPr>
          <a:xfrm rot="18068761">
            <a:off x="291537" y="5597580"/>
            <a:ext cx="630786" cy="1840992"/>
          </a:xfrm>
          <a:custGeom>
            <a:avLst/>
            <a:gdLst>
              <a:gd name="connsiteX0" fmla="*/ 1 w 1428954"/>
              <a:gd name="connsiteY0" fmla="*/ 1220983 h 6858000"/>
              <a:gd name="connsiteX1" fmla="*/ 1428954 w 1428954"/>
              <a:gd name="connsiteY1" fmla="*/ 0 h 6858000"/>
              <a:gd name="connsiteX2" fmla="*/ 1428954 w 1428954"/>
              <a:gd name="connsiteY2" fmla="*/ 6858000 h 6858000"/>
              <a:gd name="connsiteX3" fmla="*/ 1288511 w 1428954"/>
              <a:gd name="connsiteY3" fmla="*/ 6858000 h 6858000"/>
              <a:gd name="connsiteX4" fmla="*/ 1 w 1428954"/>
              <a:gd name="connsiteY4" fmla="*/ 1220983 h 6858000"/>
              <a:gd name="connsiteX0" fmla="*/ 1 w 1428954"/>
              <a:gd name="connsiteY0" fmla="*/ 1220983 h 6858000"/>
              <a:gd name="connsiteX1" fmla="*/ 1428954 w 1428954"/>
              <a:gd name="connsiteY1" fmla="*/ 0 h 6858000"/>
              <a:gd name="connsiteX2" fmla="*/ 1428954 w 1428954"/>
              <a:gd name="connsiteY2" fmla="*/ 6858000 h 6858000"/>
              <a:gd name="connsiteX3" fmla="*/ 271722 w 1428954"/>
              <a:gd name="connsiteY3" fmla="*/ 4421980 h 6858000"/>
              <a:gd name="connsiteX4" fmla="*/ 1 w 1428954"/>
              <a:gd name="connsiteY4" fmla="*/ 1220983 h 6858000"/>
              <a:gd name="connsiteX0" fmla="*/ 1 w 1428954"/>
              <a:gd name="connsiteY0" fmla="*/ 1220983 h 6180950"/>
              <a:gd name="connsiteX1" fmla="*/ 1428954 w 1428954"/>
              <a:gd name="connsiteY1" fmla="*/ 0 h 6180950"/>
              <a:gd name="connsiteX2" fmla="*/ 1058323 w 1428954"/>
              <a:gd name="connsiteY2" fmla="*/ 6180950 h 6180950"/>
              <a:gd name="connsiteX3" fmla="*/ 271722 w 1428954"/>
              <a:gd name="connsiteY3" fmla="*/ 4421980 h 6180950"/>
              <a:gd name="connsiteX4" fmla="*/ 1 w 1428954"/>
              <a:gd name="connsiteY4" fmla="*/ 1220983 h 618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8954" h="6180950">
                <a:moveTo>
                  <a:pt x="1" y="1220983"/>
                </a:moveTo>
                <a:lnTo>
                  <a:pt x="1428954" y="0"/>
                </a:lnTo>
                <a:lnTo>
                  <a:pt x="1058323" y="6180950"/>
                </a:lnTo>
                <a:lnTo>
                  <a:pt x="271722" y="4421980"/>
                </a:lnTo>
                <a:lnTo>
                  <a:pt x="1" y="1220983"/>
                </a:lnTo>
                <a:close/>
              </a:path>
            </a:pathLst>
          </a:custGeom>
          <a:solidFill>
            <a:srgbClr val="D3D9E6">
              <a:alpha val="6431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Isosceles Triangle 27">
            <a:extLst>
              <a:ext uri="{FF2B5EF4-FFF2-40B4-BE49-F238E27FC236}">
                <a16:creationId xmlns:a16="http://schemas.microsoft.com/office/drawing/2014/main" id="{5603243A-1773-1447-A5F6-2938B202B094}"/>
              </a:ext>
            </a:extLst>
          </p:cNvPr>
          <p:cNvSpPr/>
          <p:nvPr userDrawn="1"/>
        </p:nvSpPr>
        <p:spPr>
          <a:xfrm>
            <a:off x="0" y="6179903"/>
            <a:ext cx="1198876" cy="680927"/>
          </a:xfrm>
          <a:custGeom>
            <a:avLst/>
            <a:gdLst>
              <a:gd name="connsiteX0" fmla="*/ 0 w 343686"/>
              <a:gd name="connsiteY0" fmla="*/ 1261468 h 1261468"/>
              <a:gd name="connsiteX1" fmla="*/ 343686 w 343686"/>
              <a:gd name="connsiteY1" fmla="*/ 0 h 1261468"/>
              <a:gd name="connsiteX2" fmla="*/ 343686 w 343686"/>
              <a:gd name="connsiteY2" fmla="*/ 1261468 h 1261468"/>
              <a:gd name="connsiteX3" fmla="*/ 0 w 343686"/>
              <a:gd name="connsiteY3" fmla="*/ 1261468 h 1261468"/>
              <a:gd name="connsiteX0" fmla="*/ 0 w 343686"/>
              <a:gd name="connsiteY0" fmla="*/ 1133877 h 1133877"/>
              <a:gd name="connsiteX1" fmla="*/ 14076 w 343686"/>
              <a:gd name="connsiteY1" fmla="*/ 0 h 1133877"/>
              <a:gd name="connsiteX2" fmla="*/ 343686 w 343686"/>
              <a:gd name="connsiteY2" fmla="*/ 1133877 h 1133877"/>
              <a:gd name="connsiteX3" fmla="*/ 0 w 343686"/>
              <a:gd name="connsiteY3" fmla="*/ 1133877 h 1133877"/>
              <a:gd name="connsiteX0" fmla="*/ 0 w 790253"/>
              <a:gd name="connsiteY0" fmla="*/ 1133877 h 1155143"/>
              <a:gd name="connsiteX1" fmla="*/ 14076 w 790253"/>
              <a:gd name="connsiteY1" fmla="*/ 0 h 1155143"/>
              <a:gd name="connsiteX2" fmla="*/ 790253 w 790253"/>
              <a:gd name="connsiteY2" fmla="*/ 1155143 h 1155143"/>
              <a:gd name="connsiteX3" fmla="*/ 0 w 790253"/>
              <a:gd name="connsiteY3" fmla="*/ 1133877 h 1155143"/>
              <a:gd name="connsiteX0" fmla="*/ 11148 w 801401"/>
              <a:gd name="connsiteY0" fmla="*/ 1133877 h 1155143"/>
              <a:gd name="connsiteX1" fmla="*/ 0 w 801401"/>
              <a:gd name="connsiteY1" fmla="*/ 0 h 1155143"/>
              <a:gd name="connsiteX2" fmla="*/ 801401 w 801401"/>
              <a:gd name="connsiteY2" fmla="*/ 1155143 h 1155143"/>
              <a:gd name="connsiteX3" fmla="*/ 11148 w 801401"/>
              <a:gd name="connsiteY3" fmla="*/ 1133877 h 115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1401" h="1155143">
                <a:moveTo>
                  <a:pt x="11148" y="1133877"/>
                </a:moveTo>
                <a:lnTo>
                  <a:pt x="0" y="0"/>
                </a:lnTo>
                <a:lnTo>
                  <a:pt x="801401" y="1155143"/>
                </a:lnTo>
                <a:lnTo>
                  <a:pt x="11148" y="1133877"/>
                </a:lnTo>
                <a:close/>
              </a:path>
            </a:pathLst>
          </a:custGeom>
          <a:solidFill>
            <a:srgbClr val="AD561C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FE293020-6251-0B46-AC57-B58C04216843}"/>
              </a:ext>
            </a:extLst>
          </p:cNvPr>
          <p:cNvSpPr/>
          <p:nvPr userDrawn="1"/>
        </p:nvSpPr>
        <p:spPr>
          <a:xfrm>
            <a:off x="-4971" y="5569165"/>
            <a:ext cx="938326" cy="1288835"/>
          </a:xfrm>
          <a:custGeom>
            <a:avLst/>
            <a:gdLst>
              <a:gd name="connsiteX0" fmla="*/ 0 w 996119"/>
              <a:gd name="connsiteY0" fmla="*/ 1473899 h 1473899"/>
              <a:gd name="connsiteX1" fmla="*/ 249030 w 996119"/>
              <a:gd name="connsiteY1" fmla="*/ 0 h 1473899"/>
              <a:gd name="connsiteX2" fmla="*/ 747089 w 996119"/>
              <a:gd name="connsiteY2" fmla="*/ 0 h 1473899"/>
              <a:gd name="connsiteX3" fmla="*/ 996119 w 996119"/>
              <a:gd name="connsiteY3" fmla="*/ 1473899 h 1473899"/>
              <a:gd name="connsiteX4" fmla="*/ 0 w 996119"/>
              <a:gd name="connsiteY4" fmla="*/ 1473899 h 1473899"/>
              <a:gd name="connsiteX0" fmla="*/ 4970 w 1001089"/>
              <a:gd name="connsiteY0" fmla="*/ 1473899 h 1473899"/>
              <a:gd name="connsiteX1" fmla="*/ 0 w 1001089"/>
              <a:gd name="connsiteY1" fmla="*/ 25400 h 1473899"/>
              <a:gd name="connsiteX2" fmla="*/ 752059 w 1001089"/>
              <a:gd name="connsiteY2" fmla="*/ 0 h 1473899"/>
              <a:gd name="connsiteX3" fmla="*/ 1001089 w 1001089"/>
              <a:gd name="connsiteY3" fmla="*/ 1473899 h 1473899"/>
              <a:gd name="connsiteX4" fmla="*/ 4970 w 1001089"/>
              <a:gd name="connsiteY4" fmla="*/ 1473899 h 1473899"/>
              <a:gd name="connsiteX0" fmla="*/ 4970 w 1001089"/>
              <a:gd name="connsiteY0" fmla="*/ 1448499 h 1448499"/>
              <a:gd name="connsiteX1" fmla="*/ 0 w 1001089"/>
              <a:gd name="connsiteY1" fmla="*/ 0 h 1448499"/>
              <a:gd name="connsiteX2" fmla="*/ 531926 w 1001089"/>
              <a:gd name="connsiteY2" fmla="*/ 635000 h 1448499"/>
              <a:gd name="connsiteX3" fmla="*/ 1001089 w 1001089"/>
              <a:gd name="connsiteY3" fmla="*/ 1448499 h 1448499"/>
              <a:gd name="connsiteX4" fmla="*/ 4970 w 1001089"/>
              <a:gd name="connsiteY4" fmla="*/ 1448499 h 1448499"/>
              <a:gd name="connsiteX0" fmla="*/ 4970 w 1001089"/>
              <a:gd name="connsiteY0" fmla="*/ 1448499 h 1448499"/>
              <a:gd name="connsiteX1" fmla="*/ 0 w 1001089"/>
              <a:gd name="connsiteY1" fmla="*/ 0 h 1448499"/>
              <a:gd name="connsiteX2" fmla="*/ 862126 w 1001089"/>
              <a:gd name="connsiteY2" fmla="*/ 939800 h 1448499"/>
              <a:gd name="connsiteX3" fmla="*/ 1001089 w 1001089"/>
              <a:gd name="connsiteY3" fmla="*/ 1448499 h 1448499"/>
              <a:gd name="connsiteX4" fmla="*/ 4970 w 1001089"/>
              <a:gd name="connsiteY4" fmla="*/ 1448499 h 1448499"/>
              <a:gd name="connsiteX0" fmla="*/ 4970 w 862126"/>
              <a:gd name="connsiteY0" fmla="*/ 1448499 h 1448499"/>
              <a:gd name="connsiteX1" fmla="*/ 0 w 862126"/>
              <a:gd name="connsiteY1" fmla="*/ 0 h 1448499"/>
              <a:gd name="connsiteX2" fmla="*/ 862126 w 862126"/>
              <a:gd name="connsiteY2" fmla="*/ 939800 h 1448499"/>
              <a:gd name="connsiteX3" fmla="*/ 823289 w 862126"/>
              <a:gd name="connsiteY3" fmla="*/ 1448499 h 1448499"/>
              <a:gd name="connsiteX4" fmla="*/ 4970 w 862126"/>
              <a:gd name="connsiteY4" fmla="*/ 1448499 h 1448499"/>
              <a:gd name="connsiteX0" fmla="*/ 4970 w 862126"/>
              <a:gd name="connsiteY0" fmla="*/ 1448499 h 1448499"/>
              <a:gd name="connsiteX1" fmla="*/ 0 w 862126"/>
              <a:gd name="connsiteY1" fmla="*/ 0 h 1448499"/>
              <a:gd name="connsiteX2" fmla="*/ 862126 w 862126"/>
              <a:gd name="connsiteY2" fmla="*/ 939800 h 1448499"/>
              <a:gd name="connsiteX3" fmla="*/ 704756 w 862126"/>
              <a:gd name="connsiteY3" fmla="*/ 1448499 h 1448499"/>
              <a:gd name="connsiteX4" fmla="*/ 4970 w 862126"/>
              <a:gd name="connsiteY4" fmla="*/ 1448499 h 1448499"/>
              <a:gd name="connsiteX0" fmla="*/ 4970 w 819793"/>
              <a:gd name="connsiteY0" fmla="*/ 1448499 h 1448499"/>
              <a:gd name="connsiteX1" fmla="*/ 0 w 819793"/>
              <a:gd name="connsiteY1" fmla="*/ 0 h 1448499"/>
              <a:gd name="connsiteX2" fmla="*/ 819793 w 819793"/>
              <a:gd name="connsiteY2" fmla="*/ 973667 h 1448499"/>
              <a:gd name="connsiteX3" fmla="*/ 704756 w 819793"/>
              <a:gd name="connsiteY3" fmla="*/ 1448499 h 1448499"/>
              <a:gd name="connsiteX4" fmla="*/ 4970 w 819793"/>
              <a:gd name="connsiteY4" fmla="*/ 1448499 h 1448499"/>
              <a:gd name="connsiteX0" fmla="*/ 4970 w 704756"/>
              <a:gd name="connsiteY0" fmla="*/ 1448499 h 1448499"/>
              <a:gd name="connsiteX1" fmla="*/ 0 w 704756"/>
              <a:gd name="connsiteY1" fmla="*/ 0 h 1448499"/>
              <a:gd name="connsiteX2" fmla="*/ 625060 w 704756"/>
              <a:gd name="connsiteY2" fmla="*/ 719667 h 1448499"/>
              <a:gd name="connsiteX3" fmla="*/ 704756 w 704756"/>
              <a:gd name="connsiteY3" fmla="*/ 1448499 h 1448499"/>
              <a:gd name="connsiteX4" fmla="*/ 4970 w 704756"/>
              <a:gd name="connsiteY4" fmla="*/ 1448499 h 1448499"/>
              <a:gd name="connsiteX0" fmla="*/ 4970 w 704756"/>
              <a:gd name="connsiteY0" fmla="*/ 1448499 h 1448499"/>
              <a:gd name="connsiteX1" fmla="*/ 0 w 704756"/>
              <a:gd name="connsiteY1" fmla="*/ 0 h 1448499"/>
              <a:gd name="connsiteX2" fmla="*/ 625060 w 704756"/>
              <a:gd name="connsiteY2" fmla="*/ 829733 h 1448499"/>
              <a:gd name="connsiteX3" fmla="*/ 704756 w 704756"/>
              <a:gd name="connsiteY3" fmla="*/ 1448499 h 1448499"/>
              <a:gd name="connsiteX4" fmla="*/ 4970 w 704756"/>
              <a:gd name="connsiteY4" fmla="*/ 1448499 h 1448499"/>
              <a:gd name="connsiteX0" fmla="*/ 4970 w 704756"/>
              <a:gd name="connsiteY0" fmla="*/ 1448499 h 1448499"/>
              <a:gd name="connsiteX1" fmla="*/ 0 w 704756"/>
              <a:gd name="connsiteY1" fmla="*/ 0 h 1448499"/>
              <a:gd name="connsiteX2" fmla="*/ 591193 w 704756"/>
              <a:gd name="connsiteY2" fmla="*/ 499533 h 1448499"/>
              <a:gd name="connsiteX3" fmla="*/ 704756 w 704756"/>
              <a:gd name="connsiteY3" fmla="*/ 1448499 h 1448499"/>
              <a:gd name="connsiteX4" fmla="*/ 4970 w 704756"/>
              <a:gd name="connsiteY4" fmla="*/ 1448499 h 1448499"/>
              <a:gd name="connsiteX0" fmla="*/ 4970 w 938326"/>
              <a:gd name="connsiteY0" fmla="*/ 1448499 h 1448499"/>
              <a:gd name="connsiteX1" fmla="*/ 0 w 938326"/>
              <a:gd name="connsiteY1" fmla="*/ 0 h 1448499"/>
              <a:gd name="connsiteX2" fmla="*/ 938326 w 938326"/>
              <a:gd name="connsiteY2" fmla="*/ 948266 h 1448499"/>
              <a:gd name="connsiteX3" fmla="*/ 704756 w 938326"/>
              <a:gd name="connsiteY3" fmla="*/ 1448499 h 1448499"/>
              <a:gd name="connsiteX4" fmla="*/ 4970 w 938326"/>
              <a:gd name="connsiteY4" fmla="*/ 1448499 h 1448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8326" h="1448499">
                <a:moveTo>
                  <a:pt x="4970" y="1448499"/>
                </a:moveTo>
                <a:cubicBezTo>
                  <a:pt x="3313" y="965666"/>
                  <a:pt x="1657" y="482833"/>
                  <a:pt x="0" y="0"/>
                </a:cubicBezTo>
                <a:lnTo>
                  <a:pt x="938326" y="948266"/>
                </a:lnTo>
                <a:lnTo>
                  <a:pt x="704756" y="1448499"/>
                </a:lnTo>
                <a:lnTo>
                  <a:pt x="4970" y="1448499"/>
                </a:lnTo>
                <a:close/>
              </a:path>
            </a:pathLst>
          </a:custGeom>
          <a:solidFill>
            <a:srgbClr val="1F4281">
              <a:alpha val="73333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Isosceles Triangle 27">
            <a:extLst>
              <a:ext uri="{FF2B5EF4-FFF2-40B4-BE49-F238E27FC236}">
                <a16:creationId xmlns:a16="http://schemas.microsoft.com/office/drawing/2014/main" id="{FCCF82C8-92D8-894E-9AEE-4AB9068DE947}"/>
              </a:ext>
            </a:extLst>
          </p:cNvPr>
          <p:cNvSpPr/>
          <p:nvPr userDrawn="1"/>
        </p:nvSpPr>
        <p:spPr>
          <a:xfrm>
            <a:off x="0" y="6160138"/>
            <a:ext cx="472711" cy="694487"/>
          </a:xfrm>
          <a:custGeom>
            <a:avLst/>
            <a:gdLst>
              <a:gd name="connsiteX0" fmla="*/ 0 w 343686"/>
              <a:gd name="connsiteY0" fmla="*/ 1261468 h 1261468"/>
              <a:gd name="connsiteX1" fmla="*/ 343686 w 343686"/>
              <a:gd name="connsiteY1" fmla="*/ 0 h 1261468"/>
              <a:gd name="connsiteX2" fmla="*/ 343686 w 343686"/>
              <a:gd name="connsiteY2" fmla="*/ 1261468 h 1261468"/>
              <a:gd name="connsiteX3" fmla="*/ 0 w 343686"/>
              <a:gd name="connsiteY3" fmla="*/ 1261468 h 1261468"/>
              <a:gd name="connsiteX0" fmla="*/ 0 w 343686"/>
              <a:gd name="connsiteY0" fmla="*/ 1133877 h 1133877"/>
              <a:gd name="connsiteX1" fmla="*/ 14076 w 343686"/>
              <a:gd name="connsiteY1" fmla="*/ 0 h 1133877"/>
              <a:gd name="connsiteX2" fmla="*/ 343686 w 343686"/>
              <a:gd name="connsiteY2" fmla="*/ 1133877 h 1133877"/>
              <a:gd name="connsiteX3" fmla="*/ 0 w 343686"/>
              <a:gd name="connsiteY3" fmla="*/ 1133877 h 1133877"/>
              <a:gd name="connsiteX0" fmla="*/ 0 w 790253"/>
              <a:gd name="connsiteY0" fmla="*/ 1133877 h 1155143"/>
              <a:gd name="connsiteX1" fmla="*/ 14076 w 790253"/>
              <a:gd name="connsiteY1" fmla="*/ 0 h 1155143"/>
              <a:gd name="connsiteX2" fmla="*/ 790253 w 790253"/>
              <a:gd name="connsiteY2" fmla="*/ 1155143 h 1155143"/>
              <a:gd name="connsiteX3" fmla="*/ 0 w 790253"/>
              <a:gd name="connsiteY3" fmla="*/ 1133877 h 1155143"/>
              <a:gd name="connsiteX0" fmla="*/ 11148 w 801401"/>
              <a:gd name="connsiteY0" fmla="*/ 1133877 h 1155143"/>
              <a:gd name="connsiteX1" fmla="*/ 0 w 801401"/>
              <a:gd name="connsiteY1" fmla="*/ 0 h 1155143"/>
              <a:gd name="connsiteX2" fmla="*/ 801401 w 801401"/>
              <a:gd name="connsiteY2" fmla="*/ 1155143 h 1155143"/>
              <a:gd name="connsiteX3" fmla="*/ 11148 w 801401"/>
              <a:gd name="connsiteY3" fmla="*/ 1133877 h 115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1401" h="1155143">
                <a:moveTo>
                  <a:pt x="11148" y="1133877"/>
                </a:moveTo>
                <a:lnTo>
                  <a:pt x="0" y="0"/>
                </a:lnTo>
                <a:lnTo>
                  <a:pt x="801401" y="1155143"/>
                </a:lnTo>
                <a:lnTo>
                  <a:pt x="11148" y="1133877"/>
                </a:lnTo>
                <a:close/>
              </a:path>
            </a:pathLst>
          </a:custGeom>
          <a:solidFill>
            <a:srgbClr val="1F4281">
              <a:alpha val="6549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7">
            <a:extLst>
              <a:ext uri="{FF2B5EF4-FFF2-40B4-BE49-F238E27FC236}">
                <a16:creationId xmlns:a16="http://schemas.microsoft.com/office/drawing/2014/main" id="{FAAD9D32-4642-3545-B6DF-BA4618E40198}"/>
              </a:ext>
            </a:extLst>
          </p:cNvPr>
          <p:cNvSpPr/>
          <p:nvPr userDrawn="1"/>
        </p:nvSpPr>
        <p:spPr>
          <a:xfrm rot="5400000">
            <a:off x="9871655" y="-272819"/>
            <a:ext cx="2046504" cy="2594196"/>
          </a:xfrm>
          <a:custGeom>
            <a:avLst/>
            <a:gdLst>
              <a:gd name="connsiteX0" fmla="*/ 2945423 w 5803436"/>
              <a:gd name="connsiteY0" fmla="*/ 0 h 6866467"/>
              <a:gd name="connsiteX1" fmla="*/ 5803436 w 5803436"/>
              <a:gd name="connsiteY1" fmla="*/ 0 h 6866467"/>
              <a:gd name="connsiteX2" fmla="*/ 5803436 w 5803436"/>
              <a:gd name="connsiteY2" fmla="*/ 6866467 h 6866467"/>
              <a:gd name="connsiteX3" fmla="*/ 0 w 5803436"/>
              <a:gd name="connsiteY3" fmla="*/ 6809691 h 6866467"/>
              <a:gd name="connsiteX4" fmla="*/ 2945423 w 5803436"/>
              <a:gd name="connsiteY4" fmla="*/ 0 h 6866467"/>
              <a:gd name="connsiteX0" fmla="*/ 2945423 w 5803436"/>
              <a:gd name="connsiteY0" fmla="*/ 0 h 8626450"/>
              <a:gd name="connsiteX1" fmla="*/ 5803436 w 5803436"/>
              <a:gd name="connsiteY1" fmla="*/ 0 h 8626450"/>
              <a:gd name="connsiteX2" fmla="*/ 65283 w 5803436"/>
              <a:gd name="connsiteY2" fmla="*/ 8626450 h 8626450"/>
              <a:gd name="connsiteX3" fmla="*/ 0 w 5803436"/>
              <a:gd name="connsiteY3" fmla="*/ 6809691 h 8626450"/>
              <a:gd name="connsiteX4" fmla="*/ 2945423 w 5803436"/>
              <a:gd name="connsiteY4" fmla="*/ 0 h 8626450"/>
              <a:gd name="connsiteX0" fmla="*/ 2880140 w 5738153"/>
              <a:gd name="connsiteY0" fmla="*/ 0 h 8626450"/>
              <a:gd name="connsiteX1" fmla="*/ 5738153 w 5738153"/>
              <a:gd name="connsiteY1" fmla="*/ 0 h 8626450"/>
              <a:gd name="connsiteX2" fmla="*/ 0 w 5738153"/>
              <a:gd name="connsiteY2" fmla="*/ 8626450 h 8626450"/>
              <a:gd name="connsiteX3" fmla="*/ 32802 w 5738153"/>
              <a:gd name="connsiteY3" fmla="*/ 5248412 h 8626450"/>
              <a:gd name="connsiteX4" fmla="*/ 2880140 w 5738153"/>
              <a:gd name="connsiteY4" fmla="*/ 0 h 8626450"/>
              <a:gd name="connsiteX0" fmla="*/ 2849849 w 5707862"/>
              <a:gd name="connsiteY0" fmla="*/ 0 h 8626447"/>
              <a:gd name="connsiteX1" fmla="*/ 5707862 w 5707862"/>
              <a:gd name="connsiteY1" fmla="*/ 0 h 8626447"/>
              <a:gd name="connsiteX2" fmla="*/ -1 w 5707862"/>
              <a:gd name="connsiteY2" fmla="*/ 8626448 h 8626447"/>
              <a:gd name="connsiteX3" fmla="*/ 2511 w 5707862"/>
              <a:gd name="connsiteY3" fmla="*/ 5248412 h 8626447"/>
              <a:gd name="connsiteX4" fmla="*/ 2849849 w 5707862"/>
              <a:gd name="connsiteY4" fmla="*/ 0 h 8626447"/>
              <a:gd name="connsiteX0" fmla="*/ 2849849 w 5829008"/>
              <a:gd name="connsiteY0" fmla="*/ 71303 h 8697750"/>
              <a:gd name="connsiteX1" fmla="*/ 5829009 w 5829008"/>
              <a:gd name="connsiteY1" fmla="*/ -2 h 8697750"/>
              <a:gd name="connsiteX2" fmla="*/ -1 w 5829008"/>
              <a:gd name="connsiteY2" fmla="*/ 8697751 h 8697750"/>
              <a:gd name="connsiteX3" fmla="*/ 2511 w 5829008"/>
              <a:gd name="connsiteY3" fmla="*/ 5319715 h 8697750"/>
              <a:gd name="connsiteX4" fmla="*/ 2849849 w 5829008"/>
              <a:gd name="connsiteY4" fmla="*/ 71303 h 8697750"/>
              <a:gd name="connsiteX0" fmla="*/ 2970984 w 5829008"/>
              <a:gd name="connsiteY0" fmla="*/ 1 h 8697753"/>
              <a:gd name="connsiteX1" fmla="*/ 5829009 w 5829008"/>
              <a:gd name="connsiteY1" fmla="*/ 1 h 8697753"/>
              <a:gd name="connsiteX2" fmla="*/ -1 w 5829008"/>
              <a:gd name="connsiteY2" fmla="*/ 8697754 h 8697753"/>
              <a:gd name="connsiteX3" fmla="*/ 2511 w 5829008"/>
              <a:gd name="connsiteY3" fmla="*/ 5319718 h 8697753"/>
              <a:gd name="connsiteX4" fmla="*/ 2970984 w 5829008"/>
              <a:gd name="connsiteY4" fmla="*/ 1 h 869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9008" h="8697753">
                <a:moveTo>
                  <a:pt x="2970984" y="1"/>
                </a:moveTo>
                <a:lnTo>
                  <a:pt x="5829009" y="1"/>
                </a:lnTo>
                <a:lnTo>
                  <a:pt x="-1" y="8697754"/>
                </a:lnTo>
                <a:cubicBezTo>
                  <a:pt x="836" y="7571742"/>
                  <a:pt x="1674" y="6445730"/>
                  <a:pt x="2511" y="5319718"/>
                </a:cubicBezTo>
                <a:lnTo>
                  <a:pt x="2970984" y="1"/>
                </a:lnTo>
                <a:close/>
              </a:path>
            </a:pathLst>
          </a:custGeom>
          <a:solidFill>
            <a:srgbClr val="AD561C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cxnSp>
        <p:nvCxnSpPr>
          <p:cNvPr id="20" name="Straight Connector 19"/>
          <p:cNvCxnSpPr>
            <a:cxnSpLocks/>
          </p:cNvCxnSpPr>
          <p:nvPr userDrawn="1"/>
        </p:nvCxnSpPr>
        <p:spPr>
          <a:xfrm flipH="1" flipV="1">
            <a:off x="10215887" y="4004"/>
            <a:ext cx="1976082" cy="984638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itle Placeholder 1">
            <a:extLst>
              <a:ext uri="{FF2B5EF4-FFF2-40B4-BE49-F238E27FC236}">
                <a16:creationId xmlns:a16="http://schemas.microsoft.com/office/drawing/2014/main" id="{917F93A1-AB7A-4F40-A77F-101DC7E99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382656"/>
            <a:ext cx="9945424" cy="5953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A38E43E-8C06-C241-87E2-F2A924FB6E2A}"/>
              </a:ext>
            </a:extLst>
          </p:cNvPr>
          <p:cNvCxnSpPr>
            <a:cxnSpLocks/>
            <a:stCxn id="23" idx="3"/>
          </p:cNvCxnSpPr>
          <p:nvPr userDrawn="1"/>
        </p:nvCxnSpPr>
        <p:spPr>
          <a:xfrm flipH="1" flipV="1">
            <a:off x="11740897" y="10635"/>
            <a:ext cx="432099" cy="199996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9B617B4-CAD2-9545-8C0D-67AED66B71E6}"/>
              </a:ext>
            </a:extLst>
          </p:cNvPr>
          <p:cNvCxnSpPr>
            <a:cxnSpLocks/>
            <a:stCxn id="36" idx="0"/>
            <a:endCxn id="36" idx="2"/>
          </p:cNvCxnSpPr>
          <p:nvPr userDrawn="1"/>
        </p:nvCxnSpPr>
        <p:spPr>
          <a:xfrm flipV="1">
            <a:off x="-1" y="6412906"/>
            <a:ext cx="933356" cy="445094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Footer Placeholder 56">
            <a:extLst>
              <a:ext uri="{FF2B5EF4-FFF2-40B4-BE49-F238E27FC236}">
                <a16:creationId xmlns:a16="http://schemas.microsoft.com/office/drawing/2014/main" id="{2EAB878A-1DC6-5E4F-8EA0-53728DCA0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06781" y="6356350"/>
            <a:ext cx="6486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58" name="Slide Number Placeholder 57">
            <a:extLst>
              <a:ext uri="{FF2B5EF4-FFF2-40B4-BE49-F238E27FC236}">
                <a16:creationId xmlns:a16="http://schemas.microsoft.com/office/drawing/2014/main" id="{5087AECB-FEAC-8842-81D8-95BB3CD50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70979" y="6356350"/>
            <a:ext cx="7517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fld id="{B7B29B83-8418-9F4C-8F49-7851C8EF87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Rectangle 29">
            <a:extLst>
              <a:ext uri="{FF2B5EF4-FFF2-40B4-BE49-F238E27FC236}">
                <a16:creationId xmlns:a16="http://schemas.microsoft.com/office/drawing/2014/main" id="{72FA3BA7-39A8-8D4D-A3FB-EC463EE2E6CF}"/>
              </a:ext>
            </a:extLst>
          </p:cNvPr>
          <p:cNvSpPr/>
          <p:nvPr userDrawn="1"/>
        </p:nvSpPr>
        <p:spPr>
          <a:xfrm rot="19101669">
            <a:off x="10763000" y="-765958"/>
            <a:ext cx="1485111" cy="2228117"/>
          </a:xfrm>
          <a:custGeom>
            <a:avLst/>
            <a:gdLst>
              <a:gd name="connsiteX0" fmla="*/ 0 w 1249825"/>
              <a:gd name="connsiteY0" fmla="*/ 6866467 h 6866467"/>
              <a:gd name="connsiteX1" fmla="*/ 312456 w 1249825"/>
              <a:gd name="connsiteY1" fmla="*/ 0 h 6866467"/>
              <a:gd name="connsiteX2" fmla="*/ 937369 w 1249825"/>
              <a:gd name="connsiteY2" fmla="*/ 0 h 6866467"/>
              <a:gd name="connsiteX3" fmla="*/ 1249825 w 1249825"/>
              <a:gd name="connsiteY3" fmla="*/ 6866467 h 6866467"/>
              <a:gd name="connsiteX4" fmla="*/ 0 w 1249825"/>
              <a:gd name="connsiteY4" fmla="*/ 6866467 h 6866467"/>
              <a:gd name="connsiteX0" fmla="*/ 0 w 1453838"/>
              <a:gd name="connsiteY0" fmla="*/ 6866467 h 6866467"/>
              <a:gd name="connsiteX1" fmla="*/ 312456 w 1453838"/>
              <a:gd name="connsiteY1" fmla="*/ 0 h 6866467"/>
              <a:gd name="connsiteX2" fmla="*/ 1453838 w 1453838"/>
              <a:gd name="connsiteY2" fmla="*/ 843300 h 6866467"/>
              <a:gd name="connsiteX3" fmla="*/ 1249825 w 1453838"/>
              <a:gd name="connsiteY3" fmla="*/ 6866467 h 6866467"/>
              <a:gd name="connsiteX4" fmla="*/ 0 w 1453838"/>
              <a:gd name="connsiteY4" fmla="*/ 6866467 h 6866467"/>
              <a:gd name="connsiteX0" fmla="*/ 0 w 1453838"/>
              <a:gd name="connsiteY0" fmla="*/ 7278848 h 7278848"/>
              <a:gd name="connsiteX1" fmla="*/ 24640 w 1453838"/>
              <a:gd name="connsiteY1" fmla="*/ 0 h 7278848"/>
              <a:gd name="connsiteX2" fmla="*/ 1453838 w 1453838"/>
              <a:gd name="connsiteY2" fmla="*/ 1255681 h 7278848"/>
              <a:gd name="connsiteX3" fmla="*/ 1249825 w 1453838"/>
              <a:gd name="connsiteY3" fmla="*/ 7278848 h 7278848"/>
              <a:gd name="connsiteX4" fmla="*/ 0 w 1453838"/>
              <a:gd name="connsiteY4" fmla="*/ 7278848 h 7278848"/>
              <a:gd name="connsiteX0" fmla="*/ 0 w 1453838"/>
              <a:gd name="connsiteY0" fmla="*/ 7278848 h 7278848"/>
              <a:gd name="connsiteX1" fmla="*/ 24640 w 1453838"/>
              <a:gd name="connsiteY1" fmla="*/ 0 h 7278848"/>
              <a:gd name="connsiteX2" fmla="*/ 1453838 w 1453838"/>
              <a:gd name="connsiteY2" fmla="*/ 1255681 h 7278848"/>
              <a:gd name="connsiteX3" fmla="*/ 689597 w 1453838"/>
              <a:gd name="connsiteY3" fmla="*/ 2228117 h 7278848"/>
              <a:gd name="connsiteX4" fmla="*/ 0 w 1453838"/>
              <a:gd name="connsiteY4" fmla="*/ 7278848 h 7278848"/>
              <a:gd name="connsiteX0" fmla="*/ 0 w 1436552"/>
              <a:gd name="connsiteY0" fmla="*/ 1802571 h 2228117"/>
              <a:gd name="connsiteX1" fmla="*/ 7354 w 1436552"/>
              <a:gd name="connsiteY1" fmla="*/ 0 h 2228117"/>
              <a:gd name="connsiteX2" fmla="*/ 1436552 w 1436552"/>
              <a:gd name="connsiteY2" fmla="*/ 1255681 h 2228117"/>
              <a:gd name="connsiteX3" fmla="*/ 672311 w 1436552"/>
              <a:gd name="connsiteY3" fmla="*/ 2228117 h 2228117"/>
              <a:gd name="connsiteX4" fmla="*/ 0 w 1436552"/>
              <a:gd name="connsiteY4" fmla="*/ 1802571 h 2228117"/>
              <a:gd name="connsiteX0" fmla="*/ 0 w 1498358"/>
              <a:gd name="connsiteY0" fmla="*/ 1802571 h 2228117"/>
              <a:gd name="connsiteX1" fmla="*/ 7354 w 1498358"/>
              <a:gd name="connsiteY1" fmla="*/ 0 h 2228117"/>
              <a:gd name="connsiteX2" fmla="*/ 1498358 w 1498358"/>
              <a:gd name="connsiteY2" fmla="*/ 1282175 h 2228117"/>
              <a:gd name="connsiteX3" fmla="*/ 672311 w 1498358"/>
              <a:gd name="connsiteY3" fmla="*/ 2228117 h 2228117"/>
              <a:gd name="connsiteX4" fmla="*/ 0 w 1498358"/>
              <a:gd name="connsiteY4" fmla="*/ 1802571 h 2228117"/>
              <a:gd name="connsiteX0" fmla="*/ 0 w 1485111"/>
              <a:gd name="connsiteY0" fmla="*/ 1802571 h 2228117"/>
              <a:gd name="connsiteX1" fmla="*/ 7354 w 1485111"/>
              <a:gd name="connsiteY1" fmla="*/ 0 h 2228117"/>
              <a:gd name="connsiteX2" fmla="*/ 1485111 w 1485111"/>
              <a:gd name="connsiteY2" fmla="*/ 1313078 h 2228117"/>
              <a:gd name="connsiteX3" fmla="*/ 672311 w 1485111"/>
              <a:gd name="connsiteY3" fmla="*/ 2228117 h 2228117"/>
              <a:gd name="connsiteX4" fmla="*/ 0 w 1485111"/>
              <a:gd name="connsiteY4" fmla="*/ 1802571 h 222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111" h="2228117">
                <a:moveTo>
                  <a:pt x="0" y="1802571"/>
                </a:moveTo>
                <a:cubicBezTo>
                  <a:pt x="8213" y="-623712"/>
                  <a:pt x="-859" y="2426283"/>
                  <a:pt x="7354" y="0"/>
                </a:cubicBezTo>
                <a:lnTo>
                  <a:pt x="1485111" y="1313078"/>
                </a:lnTo>
                <a:lnTo>
                  <a:pt x="672311" y="2228117"/>
                </a:lnTo>
                <a:lnTo>
                  <a:pt x="0" y="1802571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984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804" r:id="rId3"/>
    <p:sldLayoutId id="2147483803" r:id="rId4"/>
    <p:sldLayoutId id="2147483801" r:id="rId5"/>
    <p:sldLayoutId id="2147483802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6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Avenir" panose="02000503020000020003" pitchFamily="2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Avenir" panose="02000503020000020003" pitchFamily="2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Avenir" panose="02000503020000020003" pitchFamily="2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Avenir" panose="02000503020000020003" pitchFamily="2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venir" panose="02000503020000020003" pitchFamily="2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venir" panose="02000503020000020003" pitchFamily="2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Frederik.van.de.steen@vub.b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rederikvdsteen/SPM_course_MEEG_202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DBD0F9-234C-6C4C-AC16-D57666DA159D}"/>
              </a:ext>
            </a:extLst>
          </p:cNvPr>
          <p:cNvSpPr txBox="1"/>
          <p:nvPr/>
        </p:nvSpPr>
        <p:spPr>
          <a:xfrm>
            <a:off x="1051034" y="1818289"/>
            <a:ext cx="8429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600" dirty="0"/>
              <a:t>DCM for EEG-CSD </a:t>
            </a:r>
          </a:p>
          <a:p>
            <a:pPr algn="ctr"/>
            <a:r>
              <a:rPr lang="en-BE" sz="3600" dirty="0"/>
              <a:t>demo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59AFDC-0F32-434D-BE58-51958364EE3D}"/>
              </a:ext>
            </a:extLst>
          </p:cNvPr>
          <p:cNvSpPr txBox="1"/>
          <p:nvPr/>
        </p:nvSpPr>
        <p:spPr>
          <a:xfrm>
            <a:off x="3284481" y="3244334"/>
            <a:ext cx="42825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2800" dirty="0"/>
              <a:t>Frederik Van de Steen</a:t>
            </a:r>
          </a:p>
          <a:p>
            <a:pPr algn="ctr"/>
            <a:endParaRPr lang="en-BE" sz="2800" dirty="0"/>
          </a:p>
          <a:p>
            <a:pPr algn="ctr"/>
            <a:r>
              <a:rPr lang="en-BE" sz="2800" dirty="0"/>
              <a:t>Vrije universiteit Brussel</a:t>
            </a:r>
          </a:p>
        </p:txBody>
      </p:sp>
    </p:spTree>
    <p:extLst>
      <p:ext uri="{BB962C8B-B14F-4D97-AF65-F5344CB8AC3E}">
        <p14:creationId xmlns:p14="http://schemas.microsoft.com/office/powerpoint/2010/main" val="310026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5EB5AA-81DB-A64B-AF3B-A23B431A0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BE" sz="2800" dirty="0"/>
          </a:p>
          <a:p>
            <a:pPr marL="0" indent="0">
              <a:buNone/>
            </a:pPr>
            <a:endParaRPr lang="nl-BE" sz="2800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en-BE" sz="2400" dirty="0"/>
          </a:p>
          <a:p>
            <a:pPr marL="0" indent="0">
              <a:buNone/>
            </a:pPr>
            <a:endParaRPr lang="en-BE" sz="2400" dirty="0"/>
          </a:p>
          <a:p>
            <a:pPr marL="0" indent="0">
              <a:buNone/>
            </a:pPr>
            <a:endParaRPr lang="en-BE" sz="2400" dirty="0"/>
          </a:p>
          <a:p>
            <a:endParaRPr lang="en-BE" sz="2400" dirty="0"/>
          </a:p>
          <a:p>
            <a:pPr marL="0" indent="0">
              <a:buNone/>
            </a:pPr>
            <a:endParaRPr lang="en-BE" dirty="0"/>
          </a:p>
          <a:p>
            <a:pPr marL="0" indent="0">
              <a:buNone/>
            </a:pPr>
            <a:endParaRPr lang="en-BE" dirty="0"/>
          </a:p>
          <a:p>
            <a:endParaRPr lang="en-BE" dirty="0"/>
          </a:p>
          <a:p>
            <a:endParaRPr lang="en-BE" dirty="0"/>
          </a:p>
          <a:p>
            <a:pPr marL="0" indent="0">
              <a:buNone/>
            </a:pPr>
            <a:endParaRPr lang="en-BE" dirty="0"/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E9311-D256-264D-8378-5E14C69141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29B83-8418-9F4C-8F49-7851C8EF87D9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636D908-AA6A-0241-A133-23504056A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DCM for EEG-CSD: Demo</a:t>
            </a:r>
          </a:p>
        </p:txBody>
      </p:sp>
      <p:sp>
        <p:nvSpPr>
          <p:cNvPr id="72" name="Footer Placeholder 2">
            <a:extLst>
              <a:ext uri="{FF2B5EF4-FFF2-40B4-BE49-F238E27FC236}">
                <a16:creationId xmlns:a16="http://schemas.microsoft.com/office/drawing/2014/main" id="{DA4A0EB9-D1E5-D15A-C820-90F1AC3C0B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406781" y="6356350"/>
            <a:ext cx="6486525" cy="365125"/>
          </a:xfrm>
        </p:spPr>
        <p:txBody>
          <a:bodyPr/>
          <a:lstStyle/>
          <a:p>
            <a:endParaRPr lang="en-GB" dirty="0">
              <a:latin typeface="Avenir Book" panose="02000503020000020003" pitchFamily="2" charset="0"/>
            </a:endParaRPr>
          </a:p>
        </p:txBody>
      </p:sp>
      <p:sp>
        <p:nvSpPr>
          <p:cNvPr id="73" name="CustomShape 1">
            <a:extLst>
              <a:ext uri="{FF2B5EF4-FFF2-40B4-BE49-F238E27FC236}">
                <a16:creationId xmlns:a16="http://schemas.microsoft.com/office/drawing/2014/main" id="{116D9C9E-9C95-A01C-9BBA-ECF85C127D17}"/>
              </a:ext>
            </a:extLst>
          </p:cNvPr>
          <p:cNvSpPr/>
          <p:nvPr/>
        </p:nvSpPr>
        <p:spPr>
          <a:xfrm>
            <a:off x="146428" y="123771"/>
            <a:ext cx="7949046" cy="48120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>
              <a:lnSpc>
                <a:spcPct val="100000"/>
              </a:lnSpc>
            </a:pPr>
            <a:r>
              <a:rPr lang="en-US" sz="24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venir Book" panose="02000503020000020003" pitchFamily="2" charset="0"/>
              </a:rPr>
              <a:t>		 		         		</a:t>
            </a: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venir Book" panose="02000503020000020003" pitchFamily="2" charset="0"/>
              </a:rPr>
              <a:t> </a:t>
            </a:r>
          </a:p>
        </p:txBody>
      </p:sp>
      <p:sp>
        <p:nvSpPr>
          <p:cNvPr id="74" name="CustomShape 2">
            <a:extLst>
              <a:ext uri="{FF2B5EF4-FFF2-40B4-BE49-F238E27FC236}">
                <a16:creationId xmlns:a16="http://schemas.microsoft.com/office/drawing/2014/main" id="{3A93F19D-CD9A-9239-14D1-685A3A3AF003}"/>
              </a:ext>
            </a:extLst>
          </p:cNvPr>
          <p:cNvSpPr/>
          <p:nvPr/>
        </p:nvSpPr>
        <p:spPr>
          <a:xfrm>
            <a:off x="1449819" y="2348074"/>
            <a:ext cx="8525880" cy="42695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endParaRPr lang="en-US" spc="-1" dirty="0"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lvl="1"/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r>
              <a:rPr lang="nl-BE" sz="28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Book" panose="02000503020000020003" pitchFamily="2" charset="0"/>
              </a:rPr>
              <a:t>			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5E4B1D8-93D6-B356-A158-A93512F63875}"/>
              </a:ext>
            </a:extLst>
          </p:cNvPr>
          <p:cNvSpPr txBox="1">
            <a:spLocks/>
          </p:cNvSpPr>
          <p:nvPr/>
        </p:nvSpPr>
        <p:spPr>
          <a:xfrm>
            <a:off x="829734" y="1329193"/>
            <a:ext cx="9939866" cy="4987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800" dirty="0"/>
              <a:t>Step 2: Neural model</a:t>
            </a:r>
          </a:p>
          <a:p>
            <a:pPr lvl="1"/>
            <a:r>
              <a:rPr lang="nl-BE" sz="2600" dirty="0"/>
              <a:t>‘CMC’ model</a:t>
            </a:r>
          </a:p>
          <a:p>
            <a:pPr marL="0" indent="0">
              <a:buNone/>
            </a:pPr>
            <a:endParaRPr lang="nl-BE" sz="2800" dirty="0"/>
          </a:p>
          <a:p>
            <a:pPr marL="0" indent="0">
              <a:buNone/>
            </a:pPr>
            <a:endParaRPr lang="nl-BE" sz="2800" dirty="0"/>
          </a:p>
          <a:p>
            <a:pPr marL="0" indent="0">
              <a:buNone/>
            </a:pPr>
            <a:r>
              <a:rPr lang="nl-BE" sz="2800" dirty="0"/>
              <a:t> 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Font typeface="Wingdings 3" charset="2"/>
              <a:buNone/>
            </a:pPr>
            <a:endParaRPr lang="en-BE" sz="2400" dirty="0"/>
          </a:p>
          <a:p>
            <a:pPr marL="0" indent="0">
              <a:buFont typeface="Wingdings 3" charset="2"/>
              <a:buNone/>
            </a:pPr>
            <a:endParaRPr lang="en-BE" sz="2400" dirty="0"/>
          </a:p>
          <a:p>
            <a:pPr marL="0" indent="0">
              <a:buFont typeface="Wingdings 3" charset="2"/>
              <a:buNone/>
            </a:pPr>
            <a:endParaRPr lang="en-BE" sz="2400" dirty="0"/>
          </a:p>
          <a:p>
            <a:endParaRPr lang="en-BE" sz="2400" dirty="0"/>
          </a:p>
          <a:p>
            <a:pPr marL="0" indent="0">
              <a:buFont typeface="Wingdings 3" charset="2"/>
              <a:buNone/>
            </a:pPr>
            <a:endParaRPr lang="en-BE" dirty="0"/>
          </a:p>
          <a:p>
            <a:pPr marL="0" indent="0">
              <a:buFont typeface="Wingdings 3" charset="2"/>
              <a:buNone/>
            </a:pPr>
            <a:endParaRPr lang="en-BE" dirty="0"/>
          </a:p>
          <a:p>
            <a:endParaRPr lang="en-BE" dirty="0"/>
          </a:p>
          <a:p>
            <a:endParaRPr lang="en-BE" dirty="0"/>
          </a:p>
          <a:p>
            <a:pPr marL="0" indent="0">
              <a:buFont typeface="Wingdings 3" charset="2"/>
              <a:buNone/>
            </a:pPr>
            <a:endParaRPr lang="en-BE" dirty="0"/>
          </a:p>
          <a:p>
            <a:endParaRPr lang="en-BE" dirty="0"/>
          </a:p>
        </p:txBody>
      </p:sp>
      <p:pic>
        <p:nvPicPr>
          <p:cNvPr id="5" name="Picture 4" descr="A picture containing light, dark, vector graphics&#10;&#10;Description automatically generated">
            <a:extLst>
              <a:ext uri="{FF2B5EF4-FFF2-40B4-BE49-F238E27FC236}">
                <a16:creationId xmlns:a16="http://schemas.microsoft.com/office/drawing/2014/main" id="{1019EB6C-96F6-CC29-AB1B-FF2A315A6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034" y="1236894"/>
            <a:ext cx="4060416" cy="4632819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26A23A1-EB7E-8633-D47C-344079ADB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34" y="2578598"/>
            <a:ext cx="5281097" cy="88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3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5EB5AA-81DB-A64B-AF3B-A23B431A0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BE" sz="2800" dirty="0"/>
          </a:p>
          <a:p>
            <a:pPr marL="0" indent="0">
              <a:buNone/>
            </a:pPr>
            <a:endParaRPr lang="nl-BE" sz="2800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en-BE" sz="2400" dirty="0"/>
          </a:p>
          <a:p>
            <a:pPr marL="0" indent="0">
              <a:buNone/>
            </a:pPr>
            <a:endParaRPr lang="en-BE" sz="2400" dirty="0"/>
          </a:p>
          <a:p>
            <a:pPr marL="0" indent="0">
              <a:buNone/>
            </a:pPr>
            <a:endParaRPr lang="en-BE" sz="2400" dirty="0"/>
          </a:p>
          <a:p>
            <a:endParaRPr lang="en-BE" sz="2400" dirty="0"/>
          </a:p>
          <a:p>
            <a:pPr marL="0" indent="0">
              <a:buNone/>
            </a:pPr>
            <a:endParaRPr lang="en-BE" dirty="0"/>
          </a:p>
          <a:p>
            <a:pPr marL="0" indent="0">
              <a:buNone/>
            </a:pPr>
            <a:endParaRPr lang="en-BE" dirty="0"/>
          </a:p>
          <a:p>
            <a:endParaRPr lang="en-BE" dirty="0"/>
          </a:p>
          <a:p>
            <a:endParaRPr lang="en-BE" dirty="0"/>
          </a:p>
          <a:p>
            <a:pPr marL="0" indent="0">
              <a:buNone/>
            </a:pPr>
            <a:endParaRPr lang="en-BE" dirty="0"/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E9311-D256-264D-8378-5E14C69141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29B83-8418-9F4C-8F49-7851C8EF87D9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636D908-AA6A-0241-A133-23504056A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DCM for EEG-CSD: Demo</a:t>
            </a:r>
          </a:p>
        </p:txBody>
      </p:sp>
      <p:sp>
        <p:nvSpPr>
          <p:cNvPr id="72" name="Footer Placeholder 2">
            <a:extLst>
              <a:ext uri="{FF2B5EF4-FFF2-40B4-BE49-F238E27FC236}">
                <a16:creationId xmlns:a16="http://schemas.microsoft.com/office/drawing/2014/main" id="{DA4A0EB9-D1E5-D15A-C820-90F1AC3C0B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406781" y="6356350"/>
            <a:ext cx="6486525" cy="365125"/>
          </a:xfrm>
        </p:spPr>
        <p:txBody>
          <a:bodyPr/>
          <a:lstStyle/>
          <a:p>
            <a:endParaRPr lang="en-GB" dirty="0">
              <a:latin typeface="Avenir Book" panose="02000503020000020003" pitchFamily="2" charset="0"/>
            </a:endParaRPr>
          </a:p>
        </p:txBody>
      </p:sp>
      <p:sp>
        <p:nvSpPr>
          <p:cNvPr id="73" name="CustomShape 1">
            <a:extLst>
              <a:ext uri="{FF2B5EF4-FFF2-40B4-BE49-F238E27FC236}">
                <a16:creationId xmlns:a16="http://schemas.microsoft.com/office/drawing/2014/main" id="{116D9C9E-9C95-A01C-9BBA-ECF85C127D17}"/>
              </a:ext>
            </a:extLst>
          </p:cNvPr>
          <p:cNvSpPr/>
          <p:nvPr/>
        </p:nvSpPr>
        <p:spPr>
          <a:xfrm>
            <a:off x="146428" y="123771"/>
            <a:ext cx="7949046" cy="48120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>
              <a:lnSpc>
                <a:spcPct val="100000"/>
              </a:lnSpc>
            </a:pPr>
            <a:r>
              <a:rPr lang="en-US" sz="24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venir Book" panose="02000503020000020003" pitchFamily="2" charset="0"/>
              </a:rPr>
              <a:t>		 		         		</a:t>
            </a: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venir Book" panose="02000503020000020003" pitchFamily="2" charset="0"/>
              </a:rPr>
              <a:t> </a:t>
            </a:r>
          </a:p>
        </p:txBody>
      </p:sp>
      <p:sp>
        <p:nvSpPr>
          <p:cNvPr id="74" name="CustomShape 2">
            <a:extLst>
              <a:ext uri="{FF2B5EF4-FFF2-40B4-BE49-F238E27FC236}">
                <a16:creationId xmlns:a16="http://schemas.microsoft.com/office/drawing/2014/main" id="{3A93F19D-CD9A-9239-14D1-685A3A3AF003}"/>
              </a:ext>
            </a:extLst>
          </p:cNvPr>
          <p:cNvSpPr/>
          <p:nvPr/>
        </p:nvSpPr>
        <p:spPr>
          <a:xfrm>
            <a:off x="1449819" y="2348074"/>
            <a:ext cx="8525880" cy="42695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endParaRPr lang="en-US" spc="-1" dirty="0"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lvl="1"/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r>
              <a:rPr lang="nl-BE" sz="28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Book" panose="02000503020000020003" pitchFamily="2" charset="0"/>
              </a:rPr>
              <a:t>			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5E4B1D8-93D6-B356-A158-A93512F63875}"/>
              </a:ext>
            </a:extLst>
          </p:cNvPr>
          <p:cNvSpPr txBox="1">
            <a:spLocks/>
          </p:cNvSpPr>
          <p:nvPr/>
        </p:nvSpPr>
        <p:spPr>
          <a:xfrm>
            <a:off x="829734" y="1329193"/>
            <a:ext cx="9939866" cy="4987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800" dirty="0"/>
              <a:t>Step 2: Neural model</a:t>
            </a:r>
          </a:p>
          <a:p>
            <a:pPr lvl="1"/>
            <a:r>
              <a:rPr lang="nl-BE" sz="2600" dirty="0"/>
              <a:t>Other models: </a:t>
            </a:r>
          </a:p>
          <a:p>
            <a:pPr marL="0" indent="0">
              <a:buNone/>
            </a:pPr>
            <a:endParaRPr lang="nl-BE" sz="2800" dirty="0"/>
          </a:p>
          <a:p>
            <a:pPr marL="0" indent="0">
              <a:buNone/>
            </a:pPr>
            <a:endParaRPr lang="nl-BE" sz="2800" dirty="0"/>
          </a:p>
          <a:p>
            <a:pPr marL="0" indent="0">
              <a:buNone/>
            </a:pPr>
            <a:r>
              <a:rPr lang="nl-BE" sz="2800" dirty="0"/>
              <a:t> 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Font typeface="Wingdings 3" charset="2"/>
              <a:buNone/>
            </a:pPr>
            <a:endParaRPr lang="en-BE" sz="2400" dirty="0"/>
          </a:p>
          <a:p>
            <a:pPr marL="0" indent="0">
              <a:buFont typeface="Wingdings 3" charset="2"/>
              <a:buNone/>
            </a:pPr>
            <a:endParaRPr lang="en-BE" sz="2400" dirty="0"/>
          </a:p>
          <a:p>
            <a:pPr marL="0" indent="0">
              <a:buFont typeface="Wingdings 3" charset="2"/>
              <a:buNone/>
            </a:pPr>
            <a:endParaRPr lang="en-BE" sz="2400" dirty="0"/>
          </a:p>
          <a:p>
            <a:endParaRPr lang="en-BE" sz="2400" dirty="0"/>
          </a:p>
          <a:p>
            <a:pPr marL="0" indent="0">
              <a:buFont typeface="Wingdings 3" charset="2"/>
              <a:buNone/>
            </a:pPr>
            <a:endParaRPr lang="en-BE" dirty="0"/>
          </a:p>
          <a:p>
            <a:pPr marL="0" indent="0">
              <a:buFont typeface="Wingdings 3" charset="2"/>
              <a:buNone/>
            </a:pPr>
            <a:endParaRPr lang="en-BE" dirty="0"/>
          </a:p>
          <a:p>
            <a:endParaRPr lang="en-BE" dirty="0"/>
          </a:p>
          <a:p>
            <a:endParaRPr lang="en-BE" dirty="0"/>
          </a:p>
          <a:p>
            <a:pPr marL="0" indent="0">
              <a:buFont typeface="Wingdings 3" charset="2"/>
              <a:buNone/>
            </a:pPr>
            <a:endParaRPr lang="en-BE" dirty="0"/>
          </a:p>
          <a:p>
            <a:endParaRPr lang="en-BE" dirty="0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BC84B23-EFD7-9B55-1E0B-36B9116EC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017" y="3076327"/>
            <a:ext cx="88265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71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5EB5AA-81DB-A64B-AF3B-A23B431A0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BE" sz="2800" dirty="0"/>
          </a:p>
          <a:p>
            <a:pPr marL="0" indent="0">
              <a:buNone/>
            </a:pPr>
            <a:endParaRPr lang="nl-BE" sz="2800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en-BE" sz="2400" dirty="0"/>
          </a:p>
          <a:p>
            <a:pPr marL="0" indent="0">
              <a:buNone/>
            </a:pPr>
            <a:endParaRPr lang="en-BE" sz="2400" dirty="0"/>
          </a:p>
          <a:p>
            <a:pPr marL="0" indent="0">
              <a:buNone/>
            </a:pPr>
            <a:endParaRPr lang="en-BE" sz="2400" dirty="0"/>
          </a:p>
          <a:p>
            <a:endParaRPr lang="en-BE" sz="2400" dirty="0"/>
          </a:p>
          <a:p>
            <a:pPr marL="0" indent="0">
              <a:buNone/>
            </a:pPr>
            <a:endParaRPr lang="en-BE" dirty="0"/>
          </a:p>
          <a:p>
            <a:pPr marL="0" indent="0">
              <a:buNone/>
            </a:pPr>
            <a:endParaRPr lang="en-BE" dirty="0"/>
          </a:p>
          <a:p>
            <a:endParaRPr lang="en-BE" dirty="0"/>
          </a:p>
          <a:p>
            <a:endParaRPr lang="en-BE" dirty="0"/>
          </a:p>
          <a:p>
            <a:pPr marL="0" indent="0">
              <a:buNone/>
            </a:pPr>
            <a:endParaRPr lang="en-BE" dirty="0"/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E9311-D256-264D-8378-5E14C69141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29B83-8418-9F4C-8F49-7851C8EF87D9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636D908-AA6A-0241-A133-23504056A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DCM for EEG-CSD: Demo</a:t>
            </a:r>
          </a:p>
        </p:txBody>
      </p:sp>
      <p:sp>
        <p:nvSpPr>
          <p:cNvPr id="72" name="Footer Placeholder 2">
            <a:extLst>
              <a:ext uri="{FF2B5EF4-FFF2-40B4-BE49-F238E27FC236}">
                <a16:creationId xmlns:a16="http://schemas.microsoft.com/office/drawing/2014/main" id="{DA4A0EB9-D1E5-D15A-C820-90F1AC3C0B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406781" y="6356350"/>
            <a:ext cx="6486525" cy="365125"/>
          </a:xfrm>
        </p:spPr>
        <p:txBody>
          <a:bodyPr/>
          <a:lstStyle/>
          <a:p>
            <a:endParaRPr lang="en-GB" dirty="0">
              <a:latin typeface="Avenir Book" panose="02000503020000020003" pitchFamily="2" charset="0"/>
            </a:endParaRPr>
          </a:p>
        </p:txBody>
      </p:sp>
      <p:sp>
        <p:nvSpPr>
          <p:cNvPr id="73" name="CustomShape 1">
            <a:extLst>
              <a:ext uri="{FF2B5EF4-FFF2-40B4-BE49-F238E27FC236}">
                <a16:creationId xmlns:a16="http://schemas.microsoft.com/office/drawing/2014/main" id="{116D9C9E-9C95-A01C-9BBA-ECF85C127D17}"/>
              </a:ext>
            </a:extLst>
          </p:cNvPr>
          <p:cNvSpPr/>
          <p:nvPr/>
        </p:nvSpPr>
        <p:spPr>
          <a:xfrm>
            <a:off x="146428" y="123771"/>
            <a:ext cx="7949046" cy="48120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>
              <a:lnSpc>
                <a:spcPct val="100000"/>
              </a:lnSpc>
            </a:pPr>
            <a:r>
              <a:rPr lang="en-US" sz="24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venir Book" panose="02000503020000020003" pitchFamily="2" charset="0"/>
              </a:rPr>
              <a:t>		 		         		</a:t>
            </a: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venir Book" panose="02000503020000020003" pitchFamily="2" charset="0"/>
              </a:rPr>
              <a:t> </a:t>
            </a:r>
          </a:p>
        </p:txBody>
      </p:sp>
      <p:sp>
        <p:nvSpPr>
          <p:cNvPr id="74" name="CustomShape 2">
            <a:extLst>
              <a:ext uri="{FF2B5EF4-FFF2-40B4-BE49-F238E27FC236}">
                <a16:creationId xmlns:a16="http://schemas.microsoft.com/office/drawing/2014/main" id="{3A93F19D-CD9A-9239-14D1-685A3A3AF003}"/>
              </a:ext>
            </a:extLst>
          </p:cNvPr>
          <p:cNvSpPr/>
          <p:nvPr/>
        </p:nvSpPr>
        <p:spPr>
          <a:xfrm>
            <a:off x="1449819" y="2348074"/>
            <a:ext cx="8525880" cy="42695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endParaRPr lang="en-US" spc="-1" dirty="0"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lvl="1"/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r>
              <a:rPr lang="nl-BE" sz="28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Book" panose="02000503020000020003" pitchFamily="2" charset="0"/>
              </a:rPr>
              <a:t>			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5E4B1D8-93D6-B356-A158-A93512F63875}"/>
              </a:ext>
            </a:extLst>
          </p:cNvPr>
          <p:cNvSpPr txBox="1">
            <a:spLocks/>
          </p:cNvSpPr>
          <p:nvPr/>
        </p:nvSpPr>
        <p:spPr>
          <a:xfrm>
            <a:off x="829734" y="1329193"/>
            <a:ext cx="9939866" cy="4987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800" dirty="0"/>
              <a:t>Step 2: Data &amp; design</a:t>
            </a:r>
          </a:p>
          <a:p>
            <a:pPr marL="0" indent="0">
              <a:buNone/>
            </a:pPr>
            <a:endParaRPr lang="nl-BE" sz="2800" dirty="0"/>
          </a:p>
          <a:p>
            <a:pPr marL="0" indent="0">
              <a:buNone/>
            </a:pPr>
            <a:r>
              <a:rPr lang="nl-BE" sz="2800" dirty="0"/>
              <a:t> 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Font typeface="Wingdings 3" charset="2"/>
              <a:buNone/>
            </a:pPr>
            <a:endParaRPr lang="en-BE" sz="2400" dirty="0"/>
          </a:p>
          <a:p>
            <a:pPr marL="0" indent="0">
              <a:buFont typeface="Wingdings 3" charset="2"/>
              <a:buNone/>
            </a:pPr>
            <a:endParaRPr lang="en-BE" sz="2400" dirty="0"/>
          </a:p>
          <a:p>
            <a:pPr marL="0" indent="0">
              <a:buFont typeface="Wingdings 3" charset="2"/>
              <a:buNone/>
            </a:pPr>
            <a:endParaRPr lang="en-BE" sz="2400" dirty="0"/>
          </a:p>
          <a:p>
            <a:endParaRPr lang="en-BE" sz="2400" dirty="0"/>
          </a:p>
          <a:p>
            <a:pPr marL="0" indent="0">
              <a:buFont typeface="Wingdings 3" charset="2"/>
              <a:buNone/>
            </a:pPr>
            <a:endParaRPr lang="en-BE" dirty="0"/>
          </a:p>
          <a:p>
            <a:pPr marL="0" indent="0">
              <a:buFont typeface="Wingdings 3" charset="2"/>
              <a:buNone/>
            </a:pPr>
            <a:endParaRPr lang="en-BE" dirty="0"/>
          </a:p>
          <a:p>
            <a:endParaRPr lang="en-BE" dirty="0"/>
          </a:p>
          <a:p>
            <a:endParaRPr lang="en-BE" dirty="0"/>
          </a:p>
          <a:p>
            <a:pPr marL="0" indent="0">
              <a:buFont typeface="Wingdings 3" charset="2"/>
              <a:buNone/>
            </a:pPr>
            <a:endParaRPr lang="en-BE" dirty="0"/>
          </a:p>
          <a:p>
            <a:endParaRPr lang="en-BE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4AFFDAD-66ED-D2B0-CFF9-F3E2571AF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734" y="1861617"/>
            <a:ext cx="9391241" cy="245898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F5B047-34A3-A7DE-4FA3-8A1997CAB954}"/>
              </a:ext>
            </a:extLst>
          </p:cNvPr>
          <p:cNvCxnSpPr/>
          <p:nvPr/>
        </p:nvCxnSpPr>
        <p:spPr>
          <a:xfrm flipH="1">
            <a:off x="1130300" y="3091111"/>
            <a:ext cx="1612900" cy="1938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C17E11D-DB21-4B1C-E253-5CF3F58013AF}"/>
              </a:ext>
            </a:extLst>
          </p:cNvPr>
          <p:cNvSpPr txBox="1"/>
          <p:nvPr/>
        </p:nvSpPr>
        <p:spPr>
          <a:xfrm>
            <a:off x="174479" y="5067142"/>
            <a:ext cx="2398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/>
              <a:t>Number of DCT components that are ‘regressed out’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0FC7AC4-7EB9-C20C-B8F2-20EBD13CEDCF}"/>
              </a:ext>
            </a:extLst>
          </p:cNvPr>
          <p:cNvCxnSpPr>
            <a:cxnSpLocks/>
          </p:cNvCxnSpPr>
          <p:nvPr/>
        </p:nvCxnSpPr>
        <p:spPr>
          <a:xfrm>
            <a:off x="3075615" y="3370532"/>
            <a:ext cx="708985" cy="1876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826D29A-A74A-5764-41E1-9FD1F5A708F6}"/>
              </a:ext>
            </a:extLst>
          </p:cNvPr>
          <p:cNvSpPr txBox="1"/>
          <p:nvPr/>
        </p:nvSpPr>
        <p:spPr>
          <a:xfrm>
            <a:off x="2725160" y="5306027"/>
            <a:ext cx="239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/>
              <a:t>Downsampling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0105981-BCA9-C166-3AEA-64C9FB560511}"/>
              </a:ext>
            </a:extLst>
          </p:cNvPr>
          <p:cNvCxnSpPr>
            <a:cxnSpLocks/>
          </p:cNvCxnSpPr>
          <p:nvPr/>
        </p:nvCxnSpPr>
        <p:spPr>
          <a:xfrm>
            <a:off x="3247163" y="3677263"/>
            <a:ext cx="2584536" cy="1535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23DACC0-6E96-CA49-1707-7C8C88530963}"/>
              </a:ext>
            </a:extLst>
          </p:cNvPr>
          <p:cNvSpPr txBox="1"/>
          <p:nvPr/>
        </p:nvSpPr>
        <p:spPr>
          <a:xfrm>
            <a:off x="4880596" y="5226933"/>
            <a:ext cx="2398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/>
              <a:t>Data dimensionality reduction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ED6F22-3925-9EA5-BBF0-7FF63D3BA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365" y="5839033"/>
            <a:ext cx="6608675" cy="76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9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5EB5AA-81DB-A64B-AF3B-A23B431A0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BE" sz="2800" dirty="0"/>
          </a:p>
          <a:p>
            <a:pPr marL="0" indent="0">
              <a:buNone/>
            </a:pPr>
            <a:endParaRPr lang="nl-BE" sz="2800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en-BE" sz="2400" dirty="0"/>
          </a:p>
          <a:p>
            <a:pPr marL="0" indent="0">
              <a:buNone/>
            </a:pPr>
            <a:endParaRPr lang="en-BE" sz="2400" dirty="0"/>
          </a:p>
          <a:p>
            <a:pPr marL="0" indent="0">
              <a:buNone/>
            </a:pPr>
            <a:endParaRPr lang="en-BE" sz="2400" dirty="0"/>
          </a:p>
          <a:p>
            <a:endParaRPr lang="en-BE" sz="2400" dirty="0"/>
          </a:p>
          <a:p>
            <a:pPr marL="0" indent="0">
              <a:buNone/>
            </a:pPr>
            <a:endParaRPr lang="en-BE" dirty="0"/>
          </a:p>
          <a:p>
            <a:pPr marL="0" indent="0">
              <a:buNone/>
            </a:pPr>
            <a:endParaRPr lang="en-BE" dirty="0"/>
          </a:p>
          <a:p>
            <a:endParaRPr lang="en-BE" dirty="0"/>
          </a:p>
          <a:p>
            <a:endParaRPr lang="en-BE" dirty="0"/>
          </a:p>
          <a:p>
            <a:pPr marL="0" indent="0">
              <a:buNone/>
            </a:pPr>
            <a:endParaRPr lang="en-BE" dirty="0"/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E9311-D256-264D-8378-5E14C69141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29B83-8418-9F4C-8F49-7851C8EF87D9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636D908-AA6A-0241-A133-23504056A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DCM for EEG-CSD: Demo</a:t>
            </a:r>
          </a:p>
        </p:txBody>
      </p:sp>
      <p:sp>
        <p:nvSpPr>
          <p:cNvPr id="72" name="Footer Placeholder 2">
            <a:extLst>
              <a:ext uri="{FF2B5EF4-FFF2-40B4-BE49-F238E27FC236}">
                <a16:creationId xmlns:a16="http://schemas.microsoft.com/office/drawing/2014/main" id="{DA4A0EB9-D1E5-D15A-C820-90F1AC3C0B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406781" y="6356350"/>
            <a:ext cx="6486525" cy="365125"/>
          </a:xfrm>
        </p:spPr>
        <p:txBody>
          <a:bodyPr/>
          <a:lstStyle/>
          <a:p>
            <a:endParaRPr lang="en-GB" dirty="0">
              <a:latin typeface="Avenir Book" panose="02000503020000020003" pitchFamily="2" charset="0"/>
            </a:endParaRPr>
          </a:p>
        </p:txBody>
      </p:sp>
      <p:sp>
        <p:nvSpPr>
          <p:cNvPr id="73" name="CustomShape 1">
            <a:extLst>
              <a:ext uri="{FF2B5EF4-FFF2-40B4-BE49-F238E27FC236}">
                <a16:creationId xmlns:a16="http://schemas.microsoft.com/office/drawing/2014/main" id="{116D9C9E-9C95-A01C-9BBA-ECF85C127D17}"/>
              </a:ext>
            </a:extLst>
          </p:cNvPr>
          <p:cNvSpPr/>
          <p:nvPr/>
        </p:nvSpPr>
        <p:spPr>
          <a:xfrm>
            <a:off x="146428" y="123771"/>
            <a:ext cx="7949046" cy="48120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>
              <a:lnSpc>
                <a:spcPct val="100000"/>
              </a:lnSpc>
            </a:pPr>
            <a:r>
              <a:rPr lang="en-US" sz="24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venir Book" panose="02000503020000020003" pitchFamily="2" charset="0"/>
              </a:rPr>
              <a:t>		 		         		</a:t>
            </a: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venir Book" panose="02000503020000020003" pitchFamily="2" charset="0"/>
              </a:rPr>
              <a:t> </a:t>
            </a:r>
          </a:p>
        </p:txBody>
      </p:sp>
      <p:sp>
        <p:nvSpPr>
          <p:cNvPr id="74" name="CustomShape 2">
            <a:extLst>
              <a:ext uri="{FF2B5EF4-FFF2-40B4-BE49-F238E27FC236}">
                <a16:creationId xmlns:a16="http://schemas.microsoft.com/office/drawing/2014/main" id="{3A93F19D-CD9A-9239-14D1-685A3A3AF003}"/>
              </a:ext>
            </a:extLst>
          </p:cNvPr>
          <p:cNvSpPr/>
          <p:nvPr/>
        </p:nvSpPr>
        <p:spPr>
          <a:xfrm>
            <a:off x="1449819" y="2348074"/>
            <a:ext cx="8525880" cy="42695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endParaRPr lang="en-US" spc="-1" dirty="0"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lvl="1"/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r>
              <a:rPr lang="nl-BE" sz="28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Book" panose="02000503020000020003" pitchFamily="2" charset="0"/>
              </a:rPr>
              <a:t>			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5E4B1D8-93D6-B356-A158-A93512F63875}"/>
              </a:ext>
            </a:extLst>
          </p:cNvPr>
          <p:cNvSpPr txBox="1">
            <a:spLocks/>
          </p:cNvSpPr>
          <p:nvPr/>
        </p:nvSpPr>
        <p:spPr>
          <a:xfrm>
            <a:off x="829734" y="1329193"/>
            <a:ext cx="9939866" cy="4987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800" dirty="0"/>
              <a:t>Step 3: Electromagnetic model</a:t>
            </a:r>
          </a:p>
          <a:p>
            <a:pPr marL="0" indent="0">
              <a:buNone/>
            </a:pPr>
            <a:endParaRPr lang="nl-BE" sz="2800" dirty="0"/>
          </a:p>
          <a:p>
            <a:pPr marL="0" indent="0">
              <a:buNone/>
            </a:pPr>
            <a:r>
              <a:rPr lang="nl-BE" sz="2800" dirty="0"/>
              <a:t> 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Font typeface="Wingdings 3" charset="2"/>
              <a:buNone/>
            </a:pPr>
            <a:endParaRPr lang="en-BE" sz="2400" dirty="0"/>
          </a:p>
          <a:p>
            <a:pPr marL="0" indent="0">
              <a:buFont typeface="Wingdings 3" charset="2"/>
              <a:buNone/>
            </a:pPr>
            <a:endParaRPr lang="en-BE" sz="2400" dirty="0"/>
          </a:p>
          <a:p>
            <a:pPr marL="0" indent="0">
              <a:buFont typeface="Wingdings 3" charset="2"/>
              <a:buNone/>
            </a:pPr>
            <a:endParaRPr lang="en-BE" sz="2400" dirty="0"/>
          </a:p>
          <a:p>
            <a:pPr marL="0" indent="0">
              <a:buNone/>
            </a:pPr>
            <a:endParaRPr lang="en-BE" sz="2400" dirty="0"/>
          </a:p>
          <a:p>
            <a:pPr marL="0" indent="0">
              <a:buFont typeface="Wingdings 3" charset="2"/>
              <a:buNone/>
            </a:pPr>
            <a:endParaRPr lang="en-BE" dirty="0"/>
          </a:p>
          <a:p>
            <a:pPr marL="0" indent="0">
              <a:buFont typeface="Wingdings 3" charset="2"/>
              <a:buNone/>
            </a:pPr>
            <a:endParaRPr lang="en-BE" dirty="0"/>
          </a:p>
          <a:p>
            <a:endParaRPr lang="en-BE" dirty="0"/>
          </a:p>
          <a:p>
            <a:endParaRPr lang="en-BE" dirty="0"/>
          </a:p>
          <a:p>
            <a:pPr marL="0" indent="0">
              <a:buFont typeface="Wingdings 3" charset="2"/>
              <a:buNone/>
            </a:pPr>
            <a:endParaRPr lang="en-BE" dirty="0"/>
          </a:p>
          <a:p>
            <a:endParaRPr lang="en-BE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EAC6F25-CA3D-20F9-F00B-3E3730AB8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299" y="2742211"/>
            <a:ext cx="5000076" cy="206979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8AE8A3D-998F-F83A-078B-6054588EF1D0}"/>
              </a:ext>
            </a:extLst>
          </p:cNvPr>
          <p:cNvCxnSpPr>
            <a:cxnSpLocks/>
          </p:cNvCxnSpPr>
          <p:nvPr/>
        </p:nvCxnSpPr>
        <p:spPr>
          <a:xfrm flipH="1" flipV="1">
            <a:off x="6536937" y="2616885"/>
            <a:ext cx="1558537" cy="520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51994C3-44EC-124A-1168-28C3D0D3B9C7}"/>
              </a:ext>
            </a:extLst>
          </p:cNvPr>
          <p:cNvSpPr txBox="1"/>
          <p:nvPr/>
        </p:nvSpPr>
        <p:spPr>
          <a:xfrm>
            <a:off x="4656712" y="2169940"/>
            <a:ext cx="2398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/>
              <a:t>Patch on cortical surface</a:t>
            </a:r>
          </a:p>
        </p:txBody>
      </p:sp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F3B71DC-076B-5704-9CEE-DF6926A8F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51" y="2043315"/>
            <a:ext cx="4443299" cy="9729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B2A527E-28FA-7167-231D-7C703380673D}"/>
              </a:ext>
            </a:extLst>
          </p:cNvPr>
          <p:cNvSpPr txBox="1"/>
          <p:nvPr/>
        </p:nvSpPr>
        <p:spPr>
          <a:xfrm>
            <a:off x="4513691" y="3091697"/>
            <a:ext cx="2398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/>
              <a:t>Equivalent current dipole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621531-E033-5CF1-62A5-992D80B7657B}"/>
              </a:ext>
            </a:extLst>
          </p:cNvPr>
          <p:cNvCxnSpPr>
            <a:cxnSpLocks/>
          </p:cNvCxnSpPr>
          <p:nvPr/>
        </p:nvCxnSpPr>
        <p:spPr>
          <a:xfrm flipH="1">
            <a:off x="6708816" y="3364305"/>
            <a:ext cx="14179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B216F60-D3EA-720D-F9F6-4104DBFF0411}"/>
              </a:ext>
            </a:extLst>
          </p:cNvPr>
          <p:cNvCxnSpPr>
            <a:cxnSpLocks/>
          </p:cNvCxnSpPr>
          <p:nvPr/>
        </p:nvCxnSpPr>
        <p:spPr>
          <a:xfrm flipH="1">
            <a:off x="6426200" y="3554805"/>
            <a:ext cx="1700551" cy="6234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E3EA118-9C72-1960-215B-88DC65B79E03}"/>
              </a:ext>
            </a:extLst>
          </p:cNvPr>
          <p:cNvSpPr txBox="1"/>
          <p:nvPr/>
        </p:nvSpPr>
        <p:spPr>
          <a:xfrm>
            <a:off x="4027919" y="3949686"/>
            <a:ext cx="2398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/>
              <a:t>Local Field potentials (EcoG)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57AC75B-A3AD-1FCA-4191-87C7A414B4E4}"/>
              </a:ext>
            </a:extLst>
          </p:cNvPr>
          <p:cNvCxnSpPr>
            <a:cxnSpLocks/>
          </p:cNvCxnSpPr>
          <p:nvPr/>
        </p:nvCxnSpPr>
        <p:spPr>
          <a:xfrm flipH="1">
            <a:off x="6273800" y="3804958"/>
            <a:ext cx="1912516" cy="1482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085D208-BBC7-1243-C283-F108F53BE2AA}"/>
              </a:ext>
            </a:extLst>
          </p:cNvPr>
          <p:cNvSpPr txBox="1"/>
          <p:nvPr/>
        </p:nvSpPr>
        <p:spPr>
          <a:xfrm>
            <a:off x="4600526" y="5053275"/>
            <a:ext cx="2398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/>
              <a:t>Intra-laminar recordings</a:t>
            </a:r>
          </a:p>
        </p:txBody>
      </p:sp>
    </p:spTree>
    <p:extLst>
      <p:ext uri="{BB962C8B-B14F-4D97-AF65-F5344CB8AC3E}">
        <p14:creationId xmlns:p14="http://schemas.microsoft.com/office/powerpoint/2010/main" val="1042557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5EB5AA-81DB-A64B-AF3B-A23B431A0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BE" sz="2800" dirty="0"/>
          </a:p>
          <a:p>
            <a:pPr marL="0" indent="0">
              <a:buNone/>
            </a:pPr>
            <a:endParaRPr lang="nl-BE" sz="2800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en-BE" sz="2400" dirty="0"/>
          </a:p>
          <a:p>
            <a:pPr marL="0" indent="0">
              <a:buNone/>
            </a:pPr>
            <a:endParaRPr lang="en-BE" sz="2400" dirty="0"/>
          </a:p>
          <a:p>
            <a:pPr marL="0" indent="0">
              <a:buNone/>
            </a:pPr>
            <a:endParaRPr lang="en-BE" sz="2400" dirty="0"/>
          </a:p>
          <a:p>
            <a:endParaRPr lang="en-BE" sz="2400" dirty="0"/>
          </a:p>
          <a:p>
            <a:pPr marL="0" indent="0">
              <a:buNone/>
            </a:pPr>
            <a:endParaRPr lang="en-BE" dirty="0"/>
          </a:p>
          <a:p>
            <a:pPr marL="0" indent="0">
              <a:buNone/>
            </a:pPr>
            <a:endParaRPr lang="en-BE" dirty="0"/>
          </a:p>
          <a:p>
            <a:endParaRPr lang="en-BE" dirty="0"/>
          </a:p>
          <a:p>
            <a:endParaRPr lang="en-BE" dirty="0"/>
          </a:p>
          <a:p>
            <a:pPr marL="0" indent="0">
              <a:buNone/>
            </a:pPr>
            <a:endParaRPr lang="en-BE" dirty="0"/>
          </a:p>
          <a:p>
            <a:endParaRPr lang="en-BE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636D908-AA6A-0241-A133-23504056A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DCM for EEG-CSD: Demo</a:t>
            </a:r>
          </a:p>
        </p:txBody>
      </p:sp>
      <p:sp>
        <p:nvSpPr>
          <p:cNvPr id="73" name="CustomShape 1">
            <a:extLst>
              <a:ext uri="{FF2B5EF4-FFF2-40B4-BE49-F238E27FC236}">
                <a16:creationId xmlns:a16="http://schemas.microsoft.com/office/drawing/2014/main" id="{116D9C9E-9C95-A01C-9BBA-ECF85C127D17}"/>
              </a:ext>
            </a:extLst>
          </p:cNvPr>
          <p:cNvSpPr/>
          <p:nvPr/>
        </p:nvSpPr>
        <p:spPr>
          <a:xfrm>
            <a:off x="146428" y="123771"/>
            <a:ext cx="7949046" cy="48120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>
              <a:lnSpc>
                <a:spcPct val="100000"/>
              </a:lnSpc>
            </a:pPr>
            <a:r>
              <a:rPr lang="en-US" sz="24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venir Book" panose="02000503020000020003" pitchFamily="2" charset="0"/>
              </a:rPr>
              <a:t>		 		         		</a:t>
            </a: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venir Book" panose="02000503020000020003" pitchFamily="2" charset="0"/>
              </a:rPr>
              <a:t> </a:t>
            </a:r>
          </a:p>
        </p:txBody>
      </p:sp>
      <p:sp>
        <p:nvSpPr>
          <p:cNvPr id="74" name="CustomShape 2">
            <a:extLst>
              <a:ext uri="{FF2B5EF4-FFF2-40B4-BE49-F238E27FC236}">
                <a16:creationId xmlns:a16="http://schemas.microsoft.com/office/drawing/2014/main" id="{3A93F19D-CD9A-9239-14D1-685A3A3AF003}"/>
              </a:ext>
            </a:extLst>
          </p:cNvPr>
          <p:cNvSpPr/>
          <p:nvPr/>
        </p:nvSpPr>
        <p:spPr>
          <a:xfrm>
            <a:off x="1449819" y="2348074"/>
            <a:ext cx="8525880" cy="42695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endParaRPr lang="en-US" spc="-1" dirty="0"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lvl="1"/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r>
              <a:rPr lang="nl-BE" sz="28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Book" panose="02000503020000020003" pitchFamily="2" charset="0"/>
              </a:rPr>
              <a:t>			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5E4B1D8-93D6-B356-A158-A93512F63875}"/>
              </a:ext>
            </a:extLst>
          </p:cNvPr>
          <p:cNvSpPr txBox="1">
            <a:spLocks/>
          </p:cNvSpPr>
          <p:nvPr/>
        </p:nvSpPr>
        <p:spPr>
          <a:xfrm>
            <a:off x="829734" y="1329193"/>
            <a:ext cx="9939866" cy="4987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800" dirty="0"/>
              <a:t>Watch out for local minima</a:t>
            </a:r>
          </a:p>
          <a:p>
            <a:pPr marL="0" indent="0">
              <a:buNone/>
            </a:pPr>
            <a:endParaRPr lang="nl-BE" sz="2800" dirty="0"/>
          </a:p>
          <a:p>
            <a:pPr marL="0" indent="0">
              <a:buNone/>
            </a:pPr>
            <a:r>
              <a:rPr lang="nl-BE" sz="2800" dirty="0"/>
              <a:t> 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Font typeface="Wingdings 3" charset="2"/>
              <a:buNone/>
            </a:pPr>
            <a:endParaRPr lang="en-BE" sz="2400" dirty="0"/>
          </a:p>
          <a:p>
            <a:pPr marL="0" indent="0">
              <a:buFont typeface="Wingdings 3" charset="2"/>
              <a:buNone/>
            </a:pPr>
            <a:endParaRPr lang="en-BE" sz="2400" dirty="0"/>
          </a:p>
          <a:p>
            <a:pPr marL="0" indent="0">
              <a:buFont typeface="Wingdings 3" charset="2"/>
              <a:buNone/>
            </a:pPr>
            <a:endParaRPr lang="en-BE" sz="2400" dirty="0"/>
          </a:p>
          <a:p>
            <a:pPr marL="0" indent="0">
              <a:buNone/>
            </a:pPr>
            <a:endParaRPr lang="en-BE" sz="2400" dirty="0"/>
          </a:p>
          <a:p>
            <a:pPr marL="0" indent="0">
              <a:buFont typeface="Wingdings 3" charset="2"/>
              <a:buNone/>
            </a:pPr>
            <a:endParaRPr lang="en-BE" dirty="0"/>
          </a:p>
          <a:p>
            <a:pPr marL="0" indent="0">
              <a:buFont typeface="Wingdings 3" charset="2"/>
              <a:buNone/>
            </a:pPr>
            <a:endParaRPr lang="en-BE" dirty="0"/>
          </a:p>
          <a:p>
            <a:endParaRPr lang="en-BE" dirty="0"/>
          </a:p>
          <a:p>
            <a:endParaRPr lang="en-BE" dirty="0"/>
          </a:p>
          <a:p>
            <a:pPr marL="0" indent="0">
              <a:buFont typeface="Wingdings 3" charset="2"/>
              <a:buNone/>
            </a:pPr>
            <a:endParaRPr lang="en-BE" dirty="0"/>
          </a:p>
          <a:p>
            <a:endParaRPr lang="en-BE" dirty="0"/>
          </a:p>
        </p:txBody>
      </p:sp>
      <p:pic>
        <p:nvPicPr>
          <p:cNvPr id="19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9E0EA495-027E-2900-D683-03BF7B909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819" y="2112303"/>
            <a:ext cx="4875492" cy="3723645"/>
          </a:xfrm>
          <a:prstGeom prst="rect">
            <a:avLst/>
          </a:prstGeom>
        </p:spPr>
      </p:pic>
      <p:pic>
        <p:nvPicPr>
          <p:cNvPr id="20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0CAB8813-9985-F46E-FDB5-A614D3691C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654" y="2834861"/>
            <a:ext cx="3381926" cy="2693946"/>
          </a:xfrm>
          <a:prstGeom prst="rect">
            <a:avLst/>
          </a:prstGeom>
        </p:spPr>
      </p:pic>
      <p:sp>
        <p:nvSpPr>
          <p:cNvPr id="23" name="Rechthoek 7">
            <a:extLst>
              <a:ext uri="{FF2B5EF4-FFF2-40B4-BE49-F238E27FC236}">
                <a16:creationId xmlns:a16="http://schemas.microsoft.com/office/drawing/2014/main" id="{C780D94E-60A5-9C29-F35B-A0C5A9515B9E}"/>
              </a:ext>
            </a:extLst>
          </p:cNvPr>
          <p:cNvSpPr/>
          <p:nvPr/>
        </p:nvSpPr>
        <p:spPr>
          <a:xfrm>
            <a:off x="3579429" y="4788828"/>
            <a:ext cx="657225" cy="400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24" name="Rechte verbindingslijn 9">
            <a:extLst>
              <a:ext uri="{FF2B5EF4-FFF2-40B4-BE49-F238E27FC236}">
                <a16:creationId xmlns:a16="http://schemas.microsoft.com/office/drawing/2014/main" id="{8C4585D0-9D3E-4997-1450-CD7B88A615A3}"/>
              </a:ext>
            </a:extLst>
          </p:cNvPr>
          <p:cNvCxnSpPr>
            <a:cxnSpLocks/>
          </p:cNvCxnSpPr>
          <p:nvPr/>
        </p:nvCxnSpPr>
        <p:spPr>
          <a:xfrm flipV="1">
            <a:off x="4236654" y="2933012"/>
            <a:ext cx="2594790" cy="185581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18">
            <a:extLst>
              <a:ext uri="{FF2B5EF4-FFF2-40B4-BE49-F238E27FC236}">
                <a16:creationId xmlns:a16="http://schemas.microsoft.com/office/drawing/2014/main" id="{FBF940D4-DB89-3D46-7875-D02D751A939B}"/>
              </a:ext>
            </a:extLst>
          </p:cNvPr>
          <p:cNvCxnSpPr>
            <a:cxnSpLocks/>
          </p:cNvCxnSpPr>
          <p:nvPr/>
        </p:nvCxnSpPr>
        <p:spPr>
          <a:xfrm>
            <a:off x="4209127" y="5224714"/>
            <a:ext cx="2773409" cy="5331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0">
            <a:extLst>
              <a:ext uri="{FF2B5EF4-FFF2-40B4-BE49-F238E27FC236}">
                <a16:creationId xmlns:a16="http://schemas.microsoft.com/office/drawing/2014/main" id="{961D6EE5-EA42-36B6-ED92-B36B9D3C89C7}"/>
              </a:ext>
            </a:extLst>
          </p:cNvPr>
          <p:cNvCxnSpPr>
            <a:cxnSpLocks/>
          </p:cNvCxnSpPr>
          <p:nvPr/>
        </p:nvCxnSpPr>
        <p:spPr>
          <a:xfrm flipV="1">
            <a:off x="7198929" y="3693453"/>
            <a:ext cx="171450" cy="602453"/>
          </a:xfrm>
          <a:prstGeom prst="line">
            <a:avLst/>
          </a:prstGeom>
          <a:ln w="9525"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vak 23">
            <a:extLst>
              <a:ext uri="{FF2B5EF4-FFF2-40B4-BE49-F238E27FC236}">
                <a16:creationId xmlns:a16="http://schemas.microsoft.com/office/drawing/2014/main" id="{D953705B-D9C9-E750-0450-E1D5C279B3E0}"/>
              </a:ext>
            </a:extLst>
          </p:cNvPr>
          <p:cNvSpPr txBox="1"/>
          <p:nvPr/>
        </p:nvSpPr>
        <p:spPr>
          <a:xfrm>
            <a:off x="6938608" y="3395008"/>
            <a:ext cx="19526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100" dirty="0" err="1">
                <a:latin typeface="Calibri" panose="020F0502020204030204" pitchFamily="34" charset="0"/>
              </a:rPr>
              <a:t>Initial</a:t>
            </a:r>
            <a:r>
              <a:rPr lang="nl-BE" sz="1100" dirty="0">
                <a:latin typeface="Calibri" panose="020F0502020204030204" pitchFamily="34" charset="0"/>
              </a:rPr>
              <a:t> </a:t>
            </a:r>
            <a:r>
              <a:rPr lang="nl-BE" sz="1100" dirty="0" err="1">
                <a:latin typeface="Calibri" panose="020F0502020204030204" pitchFamily="34" charset="0"/>
              </a:rPr>
              <a:t>conditional</a:t>
            </a:r>
            <a:r>
              <a:rPr lang="nl-BE" sz="1100" dirty="0">
                <a:latin typeface="Calibri" panose="020F0502020204030204" pitchFamily="34" charset="0"/>
              </a:rPr>
              <a:t> </a:t>
            </a:r>
            <a:r>
              <a:rPr lang="nl-BE" sz="1100" dirty="0" err="1">
                <a:latin typeface="Calibri" panose="020F0502020204030204" pitchFamily="34" charset="0"/>
              </a:rPr>
              <a:t>mean</a:t>
            </a:r>
            <a:endParaRPr lang="nl-BE" sz="11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34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5EB5AA-81DB-A64B-AF3B-A23B431A0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BE" sz="2800" dirty="0"/>
          </a:p>
          <a:p>
            <a:pPr marL="0" indent="0">
              <a:buNone/>
            </a:pPr>
            <a:endParaRPr lang="nl-BE" sz="2800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en-BE" sz="2400" dirty="0"/>
          </a:p>
          <a:p>
            <a:pPr marL="0" indent="0">
              <a:buNone/>
            </a:pPr>
            <a:endParaRPr lang="en-BE" sz="2400" dirty="0"/>
          </a:p>
          <a:p>
            <a:pPr marL="0" indent="0">
              <a:buNone/>
            </a:pPr>
            <a:endParaRPr lang="en-BE" sz="2400" dirty="0"/>
          </a:p>
          <a:p>
            <a:endParaRPr lang="en-BE" sz="2400" dirty="0"/>
          </a:p>
          <a:p>
            <a:pPr marL="0" indent="0">
              <a:buNone/>
            </a:pPr>
            <a:endParaRPr lang="en-BE" dirty="0"/>
          </a:p>
          <a:p>
            <a:pPr marL="0" indent="0">
              <a:buNone/>
            </a:pPr>
            <a:endParaRPr lang="en-BE" dirty="0"/>
          </a:p>
          <a:p>
            <a:endParaRPr lang="en-BE" dirty="0"/>
          </a:p>
          <a:p>
            <a:endParaRPr lang="en-BE" dirty="0"/>
          </a:p>
          <a:p>
            <a:pPr marL="0" indent="0">
              <a:buNone/>
            </a:pPr>
            <a:endParaRPr lang="en-BE" dirty="0"/>
          </a:p>
          <a:p>
            <a:endParaRPr lang="en-BE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636D908-AA6A-0241-A133-23504056A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DCM for EEG-CSD: Demo</a:t>
            </a:r>
          </a:p>
        </p:txBody>
      </p:sp>
      <p:sp>
        <p:nvSpPr>
          <p:cNvPr id="73" name="CustomShape 1">
            <a:extLst>
              <a:ext uri="{FF2B5EF4-FFF2-40B4-BE49-F238E27FC236}">
                <a16:creationId xmlns:a16="http://schemas.microsoft.com/office/drawing/2014/main" id="{116D9C9E-9C95-A01C-9BBA-ECF85C127D17}"/>
              </a:ext>
            </a:extLst>
          </p:cNvPr>
          <p:cNvSpPr/>
          <p:nvPr/>
        </p:nvSpPr>
        <p:spPr>
          <a:xfrm>
            <a:off x="146428" y="123771"/>
            <a:ext cx="7949046" cy="48120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>
              <a:lnSpc>
                <a:spcPct val="100000"/>
              </a:lnSpc>
            </a:pPr>
            <a:r>
              <a:rPr lang="en-US" sz="24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venir Book" panose="02000503020000020003" pitchFamily="2" charset="0"/>
              </a:rPr>
              <a:t>		 		         		</a:t>
            </a: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venir Book" panose="02000503020000020003" pitchFamily="2" charset="0"/>
              </a:rPr>
              <a:t> </a:t>
            </a:r>
          </a:p>
        </p:txBody>
      </p:sp>
      <p:sp>
        <p:nvSpPr>
          <p:cNvPr id="74" name="CustomShape 2">
            <a:extLst>
              <a:ext uri="{FF2B5EF4-FFF2-40B4-BE49-F238E27FC236}">
                <a16:creationId xmlns:a16="http://schemas.microsoft.com/office/drawing/2014/main" id="{3A93F19D-CD9A-9239-14D1-685A3A3AF003}"/>
              </a:ext>
            </a:extLst>
          </p:cNvPr>
          <p:cNvSpPr/>
          <p:nvPr/>
        </p:nvSpPr>
        <p:spPr>
          <a:xfrm>
            <a:off x="1449819" y="2348074"/>
            <a:ext cx="8525880" cy="42695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endParaRPr lang="en-US" spc="-1" dirty="0"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lvl="1"/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r>
              <a:rPr lang="nl-BE" sz="28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Book" panose="02000503020000020003" pitchFamily="2" charset="0"/>
              </a:rPr>
              <a:t>			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5E4B1D8-93D6-B356-A158-A93512F63875}"/>
              </a:ext>
            </a:extLst>
          </p:cNvPr>
          <p:cNvSpPr txBox="1">
            <a:spLocks/>
          </p:cNvSpPr>
          <p:nvPr/>
        </p:nvSpPr>
        <p:spPr>
          <a:xfrm>
            <a:off x="829734" y="1329193"/>
            <a:ext cx="9939866" cy="4987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nl-BE" sz="2800" dirty="0"/>
          </a:p>
          <a:p>
            <a:pPr marL="0" indent="0" algn="ctr">
              <a:buNone/>
            </a:pPr>
            <a:endParaRPr lang="nl-BE" sz="2800" dirty="0"/>
          </a:p>
          <a:p>
            <a:pPr marL="0" indent="0" algn="ctr">
              <a:buNone/>
            </a:pPr>
            <a:endParaRPr lang="nl-BE" sz="2800" dirty="0"/>
          </a:p>
          <a:p>
            <a:pPr marL="0" indent="0" algn="ctr">
              <a:buNone/>
            </a:pPr>
            <a:r>
              <a:rPr lang="nl-BE" sz="2800" dirty="0"/>
              <a:t>Thank you!</a:t>
            </a:r>
          </a:p>
          <a:p>
            <a:pPr marL="0" indent="0" algn="ctr">
              <a:buNone/>
            </a:pPr>
            <a:endParaRPr lang="nl-BE" sz="2800" dirty="0"/>
          </a:p>
          <a:p>
            <a:pPr marL="0" indent="0">
              <a:buNone/>
            </a:pPr>
            <a:endParaRPr lang="nl-BE" sz="2800" dirty="0"/>
          </a:p>
          <a:p>
            <a:pPr marL="0" indent="0">
              <a:buNone/>
            </a:pPr>
            <a:r>
              <a:rPr lang="nl-BE" sz="2800" dirty="0"/>
              <a:t>Contact: </a:t>
            </a:r>
            <a:r>
              <a:rPr lang="nl-BE" sz="2800" dirty="0">
                <a:hlinkClick r:id="rId3"/>
              </a:rPr>
              <a:t>Frederik.van.de.steen@vub.be</a:t>
            </a:r>
            <a:endParaRPr lang="nl-BE" sz="2800" dirty="0"/>
          </a:p>
          <a:p>
            <a:pPr marL="0" indent="0">
              <a:buNone/>
            </a:pPr>
            <a:endParaRPr lang="nl-BE" sz="2800" dirty="0"/>
          </a:p>
          <a:p>
            <a:pPr marL="0" indent="0">
              <a:buNone/>
            </a:pPr>
            <a:r>
              <a:rPr lang="nl-BE" sz="2800" dirty="0"/>
              <a:t> 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Font typeface="Wingdings 3" charset="2"/>
              <a:buNone/>
            </a:pPr>
            <a:endParaRPr lang="en-BE" sz="2400" dirty="0"/>
          </a:p>
          <a:p>
            <a:pPr marL="0" indent="0">
              <a:buFont typeface="Wingdings 3" charset="2"/>
              <a:buNone/>
            </a:pPr>
            <a:endParaRPr lang="en-BE" sz="2400" dirty="0"/>
          </a:p>
          <a:p>
            <a:pPr marL="0" indent="0">
              <a:buFont typeface="Wingdings 3" charset="2"/>
              <a:buNone/>
            </a:pPr>
            <a:endParaRPr lang="en-BE" sz="2400" dirty="0"/>
          </a:p>
          <a:p>
            <a:pPr marL="0" indent="0">
              <a:buNone/>
            </a:pPr>
            <a:endParaRPr lang="en-BE" sz="2400" dirty="0"/>
          </a:p>
          <a:p>
            <a:pPr marL="0" indent="0">
              <a:buFont typeface="Wingdings 3" charset="2"/>
              <a:buNone/>
            </a:pPr>
            <a:endParaRPr lang="en-BE" dirty="0"/>
          </a:p>
          <a:p>
            <a:pPr marL="0" indent="0">
              <a:buFont typeface="Wingdings 3" charset="2"/>
              <a:buNone/>
            </a:pPr>
            <a:endParaRPr lang="en-BE" dirty="0"/>
          </a:p>
          <a:p>
            <a:endParaRPr lang="en-BE" dirty="0"/>
          </a:p>
          <a:p>
            <a:endParaRPr lang="en-BE" dirty="0"/>
          </a:p>
          <a:p>
            <a:pPr marL="0" indent="0">
              <a:buFont typeface="Wingdings 3" charset="2"/>
              <a:buNone/>
            </a:pPr>
            <a:endParaRPr lang="en-BE" dirty="0"/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483065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5EB5AA-81DB-A64B-AF3B-A23B431A0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800" dirty="0"/>
              <a:t>DCM for CSD: Modelling steady/resting state EEG</a:t>
            </a:r>
          </a:p>
          <a:p>
            <a:endParaRPr lang="nl-BE" sz="2800" dirty="0"/>
          </a:p>
          <a:p>
            <a:r>
              <a:rPr lang="nl-BE" sz="2800" dirty="0"/>
              <a:t> Raw data: </a:t>
            </a:r>
          </a:p>
          <a:p>
            <a:pPr lvl="1"/>
            <a:r>
              <a:rPr lang="nl-BE" sz="2800" dirty="0"/>
              <a:t>64 channel EEG data </a:t>
            </a:r>
          </a:p>
          <a:p>
            <a:pPr lvl="1"/>
            <a:r>
              <a:rPr lang="nl-BE" sz="2800" dirty="0"/>
              <a:t>1 Minute resting state </a:t>
            </a:r>
          </a:p>
          <a:p>
            <a:pPr lvl="1"/>
            <a:r>
              <a:rPr lang="nl-BE" sz="2800" dirty="0"/>
              <a:t>109 subjects</a:t>
            </a:r>
          </a:p>
          <a:p>
            <a:pPr marL="0" indent="0">
              <a:buNone/>
            </a:pPr>
            <a:endParaRPr lang="en-BE" sz="2400" dirty="0"/>
          </a:p>
          <a:p>
            <a:pPr marL="0" indent="0">
              <a:buNone/>
            </a:pPr>
            <a:endParaRPr lang="en-BE" sz="2400" dirty="0"/>
          </a:p>
          <a:p>
            <a:pPr marL="0" indent="0">
              <a:buNone/>
            </a:pPr>
            <a:endParaRPr lang="en-BE" sz="2400" dirty="0"/>
          </a:p>
          <a:p>
            <a:endParaRPr lang="en-BE" sz="2400" dirty="0"/>
          </a:p>
          <a:p>
            <a:pPr marL="0" indent="0">
              <a:buNone/>
            </a:pPr>
            <a:endParaRPr lang="en-BE" dirty="0"/>
          </a:p>
          <a:p>
            <a:pPr marL="0" indent="0">
              <a:buNone/>
            </a:pPr>
            <a:endParaRPr lang="en-BE" dirty="0"/>
          </a:p>
          <a:p>
            <a:endParaRPr lang="en-BE" dirty="0"/>
          </a:p>
          <a:p>
            <a:endParaRPr lang="en-BE" dirty="0"/>
          </a:p>
          <a:p>
            <a:pPr marL="0" indent="0">
              <a:buNone/>
            </a:pPr>
            <a:endParaRPr lang="en-BE" dirty="0"/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E9311-D256-264D-8378-5E14C69141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29B83-8418-9F4C-8F49-7851C8EF87D9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636D908-AA6A-0241-A133-23504056A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DCM for EEG-CSD: Demo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C546D77-5AE1-A085-D7B7-6921C16D8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868" y="1916598"/>
            <a:ext cx="6992132" cy="424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00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5EB5AA-81DB-A64B-AF3B-A23B431A0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800" dirty="0"/>
              <a:t>Analysis:</a:t>
            </a:r>
          </a:p>
          <a:p>
            <a:endParaRPr lang="nl-BE" sz="2800" dirty="0"/>
          </a:p>
          <a:p>
            <a:pPr marL="0" indent="0">
              <a:buNone/>
            </a:pPr>
            <a:endParaRPr lang="nl-BE" sz="2800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en-BE" sz="2400" dirty="0"/>
          </a:p>
          <a:p>
            <a:pPr marL="0" indent="0">
              <a:buNone/>
            </a:pPr>
            <a:endParaRPr lang="en-BE" sz="2400" dirty="0"/>
          </a:p>
          <a:p>
            <a:pPr marL="0" indent="0">
              <a:buNone/>
            </a:pPr>
            <a:endParaRPr lang="en-BE" sz="2400" dirty="0"/>
          </a:p>
          <a:p>
            <a:endParaRPr lang="en-BE" sz="2400" dirty="0"/>
          </a:p>
          <a:p>
            <a:pPr marL="0" indent="0">
              <a:buNone/>
            </a:pPr>
            <a:endParaRPr lang="en-BE" dirty="0"/>
          </a:p>
          <a:p>
            <a:pPr marL="0" indent="0">
              <a:buNone/>
            </a:pPr>
            <a:r>
              <a:rPr lang="en-BE" dirty="0"/>
              <a:t>Github </a:t>
            </a:r>
            <a:r>
              <a:rPr lang="en-BE" dirty="0">
                <a:hlinkClick r:id="rId3"/>
              </a:rPr>
              <a:t>link</a:t>
            </a:r>
            <a:endParaRPr lang="en-BE" dirty="0"/>
          </a:p>
          <a:p>
            <a:endParaRPr lang="en-BE" dirty="0"/>
          </a:p>
          <a:p>
            <a:endParaRPr lang="en-BE" dirty="0"/>
          </a:p>
          <a:p>
            <a:pPr marL="0" indent="0">
              <a:buNone/>
            </a:pPr>
            <a:endParaRPr lang="en-BE" dirty="0"/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E9311-D256-264D-8378-5E14C69141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29B83-8418-9F4C-8F49-7851C8EF87D9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636D908-AA6A-0241-A133-23504056A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DCM for EEG-CSD: Demo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4DF6E2-D4C3-3213-975D-A748C78AB0C4}"/>
              </a:ext>
            </a:extLst>
          </p:cNvPr>
          <p:cNvSpPr txBox="1"/>
          <p:nvPr/>
        </p:nvSpPr>
        <p:spPr>
          <a:xfrm>
            <a:off x="940904" y="1961322"/>
            <a:ext cx="2557671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BE" sz="2800" dirty="0"/>
              <a:t>Raw EEG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DC3C96-82B6-15B6-4D09-966760898FB2}"/>
              </a:ext>
            </a:extLst>
          </p:cNvPr>
          <p:cNvSpPr txBox="1"/>
          <p:nvPr/>
        </p:nvSpPr>
        <p:spPr>
          <a:xfrm>
            <a:off x="940903" y="3288636"/>
            <a:ext cx="2557671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BE" sz="2800" dirty="0"/>
              <a:t>Pre-processing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071D30EB-D216-0FFB-1B2F-31724D5BF9B9}"/>
              </a:ext>
            </a:extLst>
          </p:cNvPr>
          <p:cNvSpPr/>
          <p:nvPr/>
        </p:nvSpPr>
        <p:spPr>
          <a:xfrm>
            <a:off x="2034208" y="2484542"/>
            <a:ext cx="298175" cy="8040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E65C43FE-6E9E-DFEE-BED2-19814FB33894}"/>
              </a:ext>
            </a:extLst>
          </p:cNvPr>
          <p:cNvSpPr/>
          <p:nvPr/>
        </p:nvSpPr>
        <p:spPr>
          <a:xfrm>
            <a:off x="2070650" y="3811856"/>
            <a:ext cx="298175" cy="8040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86068A-800A-7749-DD81-38F345EFDDFC}"/>
              </a:ext>
            </a:extLst>
          </p:cNvPr>
          <p:cNvSpPr txBox="1"/>
          <p:nvPr/>
        </p:nvSpPr>
        <p:spPr>
          <a:xfrm>
            <a:off x="677332" y="4615950"/>
            <a:ext cx="297520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BE" sz="2800" dirty="0"/>
              <a:t>(tv-)DCM for CSD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69F433-7E7F-433B-740A-D04302870083}"/>
              </a:ext>
            </a:extLst>
          </p:cNvPr>
          <p:cNvSpPr txBox="1"/>
          <p:nvPr/>
        </p:nvSpPr>
        <p:spPr>
          <a:xfrm>
            <a:off x="8920922" y="5979743"/>
            <a:ext cx="3392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/>
              <a:t>Van de Steen et al (2019)</a:t>
            </a:r>
          </a:p>
        </p:txBody>
      </p:sp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E7C261D6-0426-EA0D-BA71-E008E0F20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877" y="1176793"/>
            <a:ext cx="6737533" cy="475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23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5EB5AA-81DB-A64B-AF3B-A23B431A0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800" dirty="0"/>
              <a:t>DCM analysis: Connectivity modulation first 10sec. Vs. Last 10 second of EEG</a:t>
            </a:r>
          </a:p>
          <a:p>
            <a:pPr marL="0" indent="0">
              <a:buNone/>
            </a:pPr>
            <a:endParaRPr lang="nl-BE" sz="2800" dirty="0"/>
          </a:p>
          <a:p>
            <a:pPr marL="0" indent="0">
              <a:buNone/>
            </a:pPr>
            <a:endParaRPr lang="nl-BE" sz="2800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en-BE" sz="2400" dirty="0"/>
          </a:p>
          <a:p>
            <a:pPr marL="0" indent="0">
              <a:buNone/>
            </a:pPr>
            <a:endParaRPr lang="en-BE" sz="2400" dirty="0"/>
          </a:p>
          <a:p>
            <a:pPr marL="0" indent="0">
              <a:buNone/>
            </a:pPr>
            <a:endParaRPr lang="en-BE" sz="2400" dirty="0"/>
          </a:p>
          <a:p>
            <a:endParaRPr lang="en-BE" sz="2400" dirty="0"/>
          </a:p>
          <a:p>
            <a:pPr marL="0" indent="0">
              <a:buNone/>
            </a:pPr>
            <a:endParaRPr lang="en-BE" dirty="0"/>
          </a:p>
          <a:p>
            <a:pPr marL="0" indent="0">
              <a:buNone/>
            </a:pPr>
            <a:endParaRPr lang="en-BE" dirty="0"/>
          </a:p>
          <a:p>
            <a:endParaRPr lang="en-BE" dirty="0"/>
          </a:p>
          <a:p>
            <a:endParaRPr lang="en-BE" dirty="0"/>
          </a:p>
          <a:p>
            <a:pPr marL="0" indent="0">
              <a:buNone/>
            </a:pPr>
            <a:endParaRPr lang="en-BE" dirty="0"/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E9311-D256-264D-8378-5E14C69141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29B83-8418-9F4C-8F49-7851C8EF87D9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636D908-AA6A-0241-A133-23504056A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DCM for EEG-CSD: Demo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69F433-7E7F-433B-740A-D04302870083}"/>
              </a:ext>
            </a:extLst>
          </p:cNvPr>
          <p:cNvSpPr txBox="1"/>
          <p:nvPr/>
        </p:nvSpPr>
        <p:spPr>
          <a:xfrm>
            <a:off x="8920922" y="5987018"/>
            <a:ext cx="3392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/>
              <a:t>Van de Steen et al (2019)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5FB4A52-1358-A3B6-60F6-032D1907D542}"/>
              </a:ext>
            </a:extLst>
          </p:cNvPr>
          <p:cNvSpPr/>
          <p:nvPr/>
        </p:nvSpPr>
        <p:spPr>
          <a:xfrm>
            <a:off x="5589104" y="4806563"/>
            <a:ext cx="821635" cy="87464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3240BA-F8D8-9389-984E-1A0D9C23D89E}"/>
              </a:ext>
            </a:extLst>
          </p:cNvPr>
          <p:cNvSpPr txBox="1"/>
          <p:nvPr/>
        </p:nvSpPr>
        <p:spPr>
          <a:xfrm>
            <a:off x="5529469" y="5059219"/>
            <a:ext cx="94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dirty="0"/>
              <a:t>lLP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E1F5565-922D-B833-F263-57BBFCB077CC}"/>
              </a:ext>
            </a:extLst>
          </p:cNvPr>
          <p:cNvSpPr/>
          <p:nvPr/>
        </p:nvSpPr>
        <p:spPr>
          <a:xfrm>
            <a:off x="7561026" y="4806563"/>
            <a:ext cx="821635" cy="87464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CFDDA3-110C-BD11-4B67-C4F15E29A775}"/>
              </a:ext>
            </a:extLst>
          </p:cNvPr>
          <p:cNvSpPr txBox="1"/>
          <p:nvPr/>
        </p:nvSpPr>
        <p:spPr>
          <a:xfrm>
            <a:off x="7501391" y="5059219"/>
            <a:ext cx="94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dirty="0"/>
              <a:t>rLP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95ABBF0-55DE-097E-7B10-158BE6849245}"/>
              </a:ext>
            </a:extLst>
          </p:cNvPr>
          <p:cNvSpPr/>
          <p:nvPr/>
        </p:nvSpPr>
        <p:spPr>
          <a:xfrm>
            <a:off x="6575065" y="3395205"/>
            <a:ext cx="821635" cy="87464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3F880-063A-ED48-1111-654D69BDDDB4}"/>
              </a:ext>
            </a:extLst>
          </p:cNvPr>
          <p:cNvSpPr txBox="1"/>
          <p:nvPr/>
        </p:nvSpPr>
        <p:spPr>
          <a:xfrm>
            <a:off x="6515430" y="3647861"/>
            <a:ext cx="94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dirty="0"/>
              <a:t>Prec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B41A084-A151-5FBE-F79F-23E0A6CFA431}"/>
              </a:ext>
            </a:extLst>
          </p:cNvPr>
          <p:cNvSpPr/>
          <p:nvPr/>
        </p:nvSpPr>
        <p:spPr>
          <a:xfrm>
            <a:off x="6575065" y="1824821"/>
            <a:ext cx="821635" cy="87464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968186-7BAB-D89A-D73F-1FC9616D4911}"/>
              </a:ext>
            </a:extLst>
          </p:cNvPr>
          <p:cNvSpPr txBox="1"/>
          <p:nvPr/>
        </p:nvSpPr>
        <p:spPr>
          <a:xfrm>
            <a:off x="6515430" y="2077477"/>
            <a:ext cx="94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dirty="0"/>
              <a:t>mPFC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086471B-1A3D-EB45-9277-FE43F5498D6C}"/>
              </a:ext>
            </a:extLst>
          </p:cNvPr>
          <p:cNvCxnSpPr>
            <a:cxnSpLocks/>
          </p:cNvCxnSpPr>
          <p:nvPr/>
        </p:nvCxnSpPr>
        <p:spPr>
          <a:xfrm flipV="1">
            <a:off x="6299200" y="4269848"/>
            <a:ext cx="495005" cy="60935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0DF3F56-94F8-BC5B-9AB1-C99BF9EA672B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7251405" y="4249566"/>
            <a:ext cx="429947" cy="68508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2A5E966-79E6-E57A-F5EA-546F5F62AE01}"/>
              </a:ext>
            </a:extLst>
          </p:cNvPr>
          <p:cNvCxnSpPr>
            <a:cxnSpLocks/>
          </p:cNvCxnSpPr>
          <p:nvPr/>
        </p:nvCxnSpPr>
        <p:spPr>
          <a:xfrm flipV="1">
            <a:off x="7066021" y="2699465"/>
            <a:ext cx="0" cy="69065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59C12DC-7273-1D4D-D4D6-6A6083980430}"/>
              </a:ext>
            </a:extLst>
          </p:cNvPr>
          <p:cNvCxnSpPr>
            <a:cxnSpLocks/>
          </p:cNvCxnSpPr>
          <p:nvPr/>
        </p:nvCxnSpPr>
        <p:spPr>
          <a:xfrm flipH="1">
            <a:off x="6149898" y="4191498"/>
            <a:ext cx="489441" cy="615065"/>
          </a:xfrm>
          <a:prstGeom prst="straightConnector1">
            <a:avLst/>
          </a:prstGeom>
          <a:ln w="317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58382EE-FE3C-38EC-8621-94B744DC3F02}"/>
              </a:ext>
            </a:extLst>
          </p:cNvPr>
          <p:cNvCxnSpPr>
            <a:cxnSpLocks/>
          </p:cNvCxnSpPr>
          <p:nvPr/>
        </p:nvCxnSpPr>
        <p:spPr>
          <a:xfrm>
            <a:off x="7353173" y="4169709"/>
            <a:ext cx="436453" cy="689787"/>
          </a:xfrm>
          <a:prstGeom prst="straightConnector1">
            <a:avLst/>
          </a:prstGeom>
          <a:ln w="317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6C95961-1AB8-D63A-4B42-554A99AD8ACF}"/>
              </a:ext>
            </a:extLst>
          </p:cNvPr>
          <p:cNvCxnSpPr>
            <a:cxnSpLocks/>
          </p:cNvCxnSpPr>
          <p:nvPr/>
        </p:nvCxnSpPr>
        <p:spPr>
          <a:xfrm>
            <a:off x="6900180" y="2708909"/>
            <a:ext cx="0" cy="706579"/>
          </a:xfrm>
          <a:prstGeom prst="straightConnector1">
            <a:avLst/>
          </a:prstGeom>
          <a:ln w="317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46C0568-8B6A-3EF6-8A88-A637E33007B8}"/>
              </a:ext>
            </a:extLst>
          </p:cNvPr>
          <p:cNvCxnSpPr>
            <a:cxnSpLocks/>
          </p:cNvCxnSpPr>
          <p:nvPr/>
        </p:nvCxnSpPr>
        <p:spPr>
          <a:xfrm>
            <a:off x="9331036" y="3044790"/>
            <a:ext cx="915831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B46B7C5-0E3A-B8B0-58C5-FEBD260A3558}"/>
              </a:ext>
            </a:extLst>
          </p:cNvPr>
          <p:cNvCxnSpPr>
            <a:cxnSpLocks/>
          </p:cNvCxnSpPr>
          <p:nvPr/>
        </p:nvCxnSpPr>
        <p:spPr>
          <a:xfrm>
            <a:off x="9352498" y="3634385"/>
            <a:ext cx="894369" cy="0"/>
          </a:xfrm>
          <a:prstGeom prst="straightConnector1">
            <a:avLst/>
          </a:prstGeom>
          <a:ln w="317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77FCB2E6-854B-FC93-6FD6-7F7B1D6584A4}"/>
              </a:ext>
            </a:extLst>
          </p:cNvPr>
          <p:cNvSpPr txBox="1"/>
          <p:nvPr/>
        </p:nvSpPr>
        <p:spPr>
          <a:xfrm>
            <a:off x="8163515" y="2854283"/>
            <a:ext cx="1539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/>
              <a:t>Forward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6F01007-713E-1E4A-1308-1A1556DCD78E}"/>
              </a:ext>
            </a:extLst>
          </p:cNvPr>
          <p:cNvSpPr txBox="1"/>
          <p:nvPr/>
        </p:nvSpPr>
        <p:spPr>
          <a:xfrm>
            <a:off x="8163515" y="3449780"/>
            <a:ext cx="1539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/>
              <a:t>Backward</a:t>
            </a:r>
          </a:p>
        </p:txBody>
      </p:sp>
    </p:spTree>
    <p:extLst>
      <p:ext uri="{BB962C8B-B14F-4D97-AF65-F5344CB8AC3E}">
        <p14:creationId xmlns:p14="http://schemas.microsoft.com/office/powerpoint/2010/main" val="3681056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5EB5AA-81DB-A64B-AF3B-A23B431A0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9092" y="1146224"/>
            <a:ext cx="9939866" cy="49876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BE" sz="2800" dirty="0"/>
          </a:p>
          <a:p>
            <a:pPr marL="0" indent="0">
              <a:buNone/>
            </a:pPr>
            <a:endParaRPr lang="nl-BE" sz="2800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en-BE" sz="2400" dirty="0"/>
          </a:p>
          <a:p>
            <a:pPr marL="0" indent="0">
              <a:buNone/>
            </a:pPr>
            <a:endParaRPr lang="en-BE" sz="2400" dirty="0"/>
          </a:p>
          <a:p>
            <a:pPr marL="0" indent="0">
              <a:buNone/>
            </a:pPr>
            <a:endParaRPr lang="en-BE" sz="2400" dirty="0"/>
          </a:p>
          <a:p>
            <a:endParaRPr lang="en-BE" sz="2400" dirty="0"/>
          </a:p>
          <a:p>
            <a:pPr marL="0" indent="0">
              <a:buNone/>
            </a:pPr>
            <a:endParaRPr lang="en-BE" dirty="0"/>
          </a:p>
          <a:p>
            <a:pPr marL="0" indent="0">
              <a:buNone/>
            </a:pPr>
            <a:endParaRPr lang="en-BE" dirty="0"/>
          </a:p>
          <a:p>
            <a:endParaRPr lang="en-BE" dirty="0"/>
          </a:p>
          <a:p>
            <a:endParaRPr lang="en-BE" dirty="0"/>
          </a:p>
          <a:p>
            <a:pPr marL="0" indent="0">
              <a:buNone/>
            </a:pPr>
            <a:endParaRPr lang="en-BE" dirty="0"/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E9311-D256-264D-8378-5E14C69141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42737" y="6325781"/>
            <a:ext cx="751777" cy="365125"/>
          </a:xfrm>
        </p:spPr>
        <p:txBody>
          <a:bodyPr/>
          <a:lstStyle/>
          <a:p>
            <a:fld id="{B7B29B83-8418-9F4C-8F49-7851C8EF87D9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636D908-AA6A-0241-A133-23504056A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DCM for EEG-CSD: Demo</a:t>
            </a:r>
          </a:p>
        </p:txBody>
      </p:sp>
      <p:sp>
        <p:nvSpPr>
          <p:cNvPr id="72" name="Footer Placeholder 2">
            <a:extLst>
              <a:ext uri="{FF2B5EF4-FFF2-40B4-BE49-F238E27FC236}">
                <a16:creationId xmlns:a16="http://schemas.microsoft.com/office/drawing/2014/main" id="{DA4A0EB9-D1E5-D15A-C820-90F1AC3C0B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478539" y="6325781"/>
            <a:ext cx="6486525" cy="365125"/>
          </a:xfrm>
        </p:spPr>
        <p:txBody>
          <a:bodyPr/>
          <a:lstStyle/>
          <a:p>
            <a:endParaRPr lang="en-GB" dirty="0">
              <a:latin typeface="Avenir Book" panose="02000503020000020003" pitchFamily="2" charset="0"/>
            </a:endParaRPr>
          </a:p>
        </p:txBody>
      </p:sp>
      <p:sp>
        <p:nvSpPr>
          <p:cNvPr id="73" name="CustomShape 1">
            <a:extLst>
              <a:ext uri="{FF2B5EF4-FFF2-40B4-BE49-F238E27FC236}">
                <a16:creationId xmlns:a16="http://schemas.microsoft.com/office/drawing/2014/main" id="{116D9C9E-9C95-A01C-9BBA-ECF85C127D17}"/>
              </a:ext>
            </a:extLst>
          </p:cNvPr>
          <p:cNvSpPr/>
          <p:nvPr/>
        </p:nvSpPr>
        <p:spPr>
          <a:xfrm>
            <a:off x="146428" y="123771"/>
            <a:ext cx="7949046" cy="48120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>
              <a:lnSpc>
                <a:spcPct val="100000"/>
              </a:lnSpc>
            </a:pPr>
            <a:r>
              <a:rPr lang="en-US" sz="24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venir Book" panose="02000503020000020003" pitchFamily="2" charset="0"/>
              </a:rPr>
              <a:t>		 		         		</a:t>
            </a: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venir Book" panose="02000503020000020003" pitchFamily="2" charset="0"/>
              </a:rPr>
              <a:t> </a:t>
            </a:r>
          </a:p>
        </p:txBody>
      </p:sp>
      <p:sp>
        <p:nvSpPr>
          <p:cNvPr id="74" name="CustomShape 2">
            <a:extLst>
              <a:ext uri="{FF2B5EF4-FFF2-40B4-BE49-F238E27FC236}">
                <a16:creationId xmlns:a16="http://schemas.microsoft.com/office/drawing/2014/main" id="{3A93F19D-CD9A-9239-14D1-685A3A3AF003}"/>
              </a:ext>
            </a:extLst>
          </p:cNvPr>
          <p:cNvSpPr/>
          <p:nvPr/>
        </p:nvSpPr>
        <p:spPr>
          <a:xfrm>
            <a:off x="2521577" y="2317505"/>
            <a:ext cx="8525880" cy="42695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endParaRPr lang="en-US" spc="-1" dirty="0"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lvl="1"/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r>
              <a:rPr lang="nl-BE" sz="28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Book" panose="02000503020000020003" pitchFamily="2" charset="0"/>
              </a:rPr>
              <a:t>			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</p:txBody>
      </p:sp>
      <p:sp>
        <p:nvSpPr>
          <p:cNvPr id="76" name="Tekstvak 5">
            <a:extLst>
              <a:ext uri="{FF2B5EF4-FFF2-40B4-BE49-F238E27FC236}">
                <a16:creationId xmlns:a16="http://schemas.microsoft.com/office/drawing/2014/main" id="{5521A2A6-351A-E18E-0A58-781943244875}"/>
              </a:ext>
            </a:extLst>
          </p:cNvPr>
          <p:cNvSpPr txBox="1"/>
          <p:nvPr/>
        </p:nvSpPr>
        <p:spPr>
          <a:xfrm>
            <a:off x="8839714" y="1662412"/>
            <a:ext cx="33085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Avenir Book" panose="02000503020000020003" pitchFamily="2" charset="0"/>
              </a:rPr>
              <a:t>Input: ‘</a:t>
            </a:r>
            <a:r>
              <a:rPr lang="nl-BE" dirty="0" err="1">
                <a:latin typeface="Avenir Book" panose="02000503020000020003" pitchFamily="2" charset="0"/>
              </a:rPr>
              <a:t>neural</a:t>
            </a:r>
            <a:r>
              <a:rPr lang="nl-BE" dirty="0">
                <a:latin typeface="Avenir Book" panose="02000503020000020003" pitchFamily="2" charset="0"/>
              </a:rPr>
              <a:t> </a:t>
            </a:r>
            <a:r>
              <a:rPr lang="nl-BE" dirty="0" err="1">
                <a:latin typeface="Avenir Book" panose="02000503020000020003" pitchFamily="2" charset="0"/>
              </a:rPr>
              <a:t>innovations</a:t>
            </a:r>
            <a:r>
              <a:rPr lang="nl-BE" dirty="0">
                <a:latin typeface="Avenir Book" panose="02000503020000020003" pitchFamily="2" charset="0"/>
              </a:rPr>
              <a:t>’</a:t>
            </a:r>
          </a:p>
          <a:p>
            <a:endParaRPr lang="nl-BE" dirty="0">
              <a:latin typeface="Avenir Book" panose="02000503020000020003" pitchFamily="2" charset="0"/>
            </a:endParaRPr>
          </a:p>
          <a:p>
            <a:endParaRPr lang="nl-BE" dirty="0">
              <a:latin typeface="Avenir Book" panose="02000503020000020003" pitchFamily="2" charset="0"/>
            </a:endParaRPr>
          </a:p>
          <a:p>
            <a:endParaRPr lang="nl-BE" dirty="0">
              <a:latin typeface="Avenir Book" panose="02000503020000020003" pitchFamily="2" charset="0"/>
            </a:endParaRPr>
          </a:p>
          <a:p>
            <a:endParaRPr lang="nl-BE" dirty="0">
              <a:latin typeface="Avenir Book" panose="02000503020000020003" pitchFamily="2" charset="0"/>
            </a:endParaRPr>
          </a:p>
          <a:p>
            <a:r>
              <a:rPr lang="nl-BE" dirty="0">
                <a:latin typeface="Avenir Book" panose="02000503020000020003" pitchFamily="2" charset="0"/>
              </a:rPr>
              <a:t>:</a:t>
            </a:r>
          </a:p>
          <a:p>
            <a:endParaRPr lang="nl-BE" dirty="0">
              <a:latin typeface="Avenir Book" panose="02000503020000020003" pitchFamily="2" charset="0"/>
            </a:endParaRPr>
          </a:p>
          <a:p>
            <a:endParaRPr lang="nl-BE" dirty="0">
              <a:latin typeface="Avenir Book" panose="02000503020000020003" pitchFamily="2" charset="0"/>
            </a:endParaRPr>
          </a:p>
          <a:p>
            <a:endParaRPr lang="nl-BE" dirty="0">
              <a:latin typeface="Avenir Book" panose="02000503020000020003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kstvak 6">
                <a:extLst>
                  <a:ext uri="{FF2B5EF4-FFF2-40B4-BE49-F238E27FC236}">
                    <a16:creationId xmlns:a16="http://schemas.microsoft.com/office/drawing/2014/main" id="{705500F0-8296-D7A8-1958-9A721D7DDB30}"/>
                  </a:ext>
                </a:extLst>
              </p:cNvPr>
              <p:cNvSpPr txBox="1"/>
              <p:nvPr/>
            </p:nvSpPr>
            <p:spPr>
              <a:xfrm>
                <a:off x="9481216" y="2098143"/>
                <a:ext cx="3308509" cy="3006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l-BE" dirty="0">
                    <a:latin typeface="Avenir Book" panose="02000503020000020003" pitchFamily="2" charset="0"/>
                  </a:rPr>
                  <a:t>U(f)</a:t>
                </a:r>
                <a14:m>
                  <m:oMath xmlns:m="http://schemas.openxmlformats.org/officeDocument/2006/math">
                    <m:r>
                      <a:rPr lang="nl-BE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endParaRPr lang="nl-BE" dirty="0">
                  <a:latin typeface="Avenir Book" panose="02000503020000020003" pitchFamily="2" charset="0"/>
                </a:endParaRPr>
              </a:p>
            </p:txBody>
          </p:sp>
        </mc:Choice>
        <mc:Fallback>
          <p:sp>
            <p:nvSpPr>
              <p:cNvPr id="77" name="Tekstvak 6">
                <a:extLst>
                  <a:ext uri="{FF2B5EF4-FFF2-40B4-BE49-F238E27FC236}">
                    <a16:creationId xmlns:a16="http://schemas.microsoft.com/office/drawing/2014/main" id="{705500F0-8296-D7A8-1958-9A721D7DD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216" y="2098143"/>
                <a:ext cx="3308509" cy="300660"/>
              </a:xfrm>
              <a:prstGeom prst="rect">
                <a:avLst/>
              </a:prstGeom>
              <a:blipFill>
                <a:blip r:embed="rId3"/>
                <a:stretch>
                  <a:fillRect l="-4198" t="-16000" b="-4000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8" name="Afbeelding 7">
            <a:extLst>
              <a:ext uri="{FF2B5EF4-FFF2-40B4-BE49-F238E27FC236}">
                <a16:creationId xmlns:a16="http://schemas.microsoft.com/office/drawing/2014/main" id="{5E4F364F-602B-9B6B-E732-68ECE3F3FAF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981" y="2329710"/>
            <a:ext cx="2630431" cy="193794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kstvak 20">
                <a:extLst>
                  <a:ext uri="{FF2B5EF4-FFF2-40B4-BE49-F238E27FC236}">
                    <a16:creationId xmlns:a16="http://schemas.microsoft.com/office/drawing/2014/main" id="{8D0E0BBE-A7BC-48FC-0154-3B118D8BF3F6}"/>
                  </a:ext>
                </a:extLst>
              </p:cNvPr>
              <p:cNvSpPr txBox="1"/>
              <p:nvPr/>
            </p:nvSpPr>
            <p:spPr>
              <a:xfrm>
                <a:off x="8397033" y="4178804"/>
                <a:ext cx="330850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l-BE" dirty="0">
                    <a:latin typeface="Avenir Book" panose="02000503020000020003" pitchFamily="2" charset="0"/>
                  </a:rPr>
                  <a:t>G(f)</a:t>
                </a:r>
                <a14:m>
                  <m:oMath xmlns:m="http://schemas.openxmlformats.org/officeDocument/2006/math">
                    <m:r>
                      <a:rPr lang="nl-BE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·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)·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nl-BE" b="0" i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nl-BE" dirty="0">
                  <a:latin typeface="Avenir Book" panose="02000503020000020003" pitchFamily="2" charset="0"/>
                </a:endParaRPr>
              </a:p>
            </p:txBody>
          </p:sp>
        </mc:Choice>
        <mc:Fallback>
          <p:sp>
            <p:nvSpPr>
              <p:cNvPr id="79" name="Tekstvak 20">
                <a:extLst>
                  <a:ext uri="{FF2B5EF4-FFF2-40B4-BE49-F238E27FC236}">
                    <a16:creationId xmlns:a16="http://schemas.microsoft.com/office/drawing/2014/main" id="{8D0E0BBE-A7BC-48FC-0154-3B118D8BF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033" y="4178804"/>
                <a:ext cx="3308509" cy="276999"/>
              </a:xfrm>
              <a:prstGeom prst="rect">
                <a:avLst/>
              </a:prstGeom>
              <a:blipFill>
                <a:blip r:embed="rId5"/>
                <a:stretch>
                  <a:fillRect l="-4198" t="-21739" b="-47826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0" name="Afbeelding 11">
            <a:extLst>
              <a:ext uri="{FF2B5EF4-FFF2-40B4-BE49-F238E27FC236}">
                <a16:creationId xmlns:a16="http://schemas.microsoft.com/office/drawing/2014/main" id="{71C7D541-0FBB-FF9D-F3EF-239B54AC0C9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77" y="4240578"/>
            <a:ext cx="3075236" cy="22331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1" name="Rechthoek 21">
                <a:extLst>
                  <a:ext uri="{FF2B5EF4-FFF2-40B4-BE49-F238E27FC236}">
                    <a16:creationId xmlns:a16="http://schemas.microsoft.com/office/drawing/2014/main" id="{E9E22CAD-8829-A57E-E296-8ECCFCDE5B11}"/>
                  </a:ext>
                </a:extLst>
              </p:cNvPr>
              <p:cNvSpPr/>
              <p:nvPr/>
            </p:nvSpPr>
            <p:spPr>
              <a:xfrm>
                <a:off x="5302585" y="1837145"/>
                <a:ext cx="3067441" cy="471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BE" dirty="0">
                    <a:latin typeface="Avenir Book" panose="02000503020000020003" pitchFamily="2" charset="0"/>
                  </a:rPr>
                  <a:t>U(t)</a:t>
                </a:r>
                <a14:m>
                  <m:oMath xmlns:m="http://schemas.openxmlformats.org/officeDocument/2006/math">
                    <m:r>
                      <a:rPr lang="nl-BE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𝐶𝑒</m:t>
                        </m:r>
                      </m:e>
                      <m:sup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𝑤𝑖𝑑𝑡h</m:t>
                            </m:r>
                          </m:den>
                        </m:f>
                        <m:sSup>
                          <m:sSupPr>
                            <m:ctrlP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 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𝑑𝑒𝑙𝑎𝑦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nl-BE" dirty="0">
                  <a:latin typeface="Avenir Book" panose="02000503020000020003" pitchFamily="2" charset="0"/>
                </a:endParaRPr>
              </a:p>
            </p:txBody>
          </p:sp>
        </mc:Choice>
        <mc:Fallback>
          <p:sp>
            <p:nvSpPr>
              <p:cNvPr id="81" name="Rechthoek 21">
                <a:extLst>
                  <a:ext uri="{FF2B5EF4-FFF2-40B4-BE49-F238E27FC236}">
                    <a16:creationId xmlns:a16="http://schemas.microsoft.com/office/drawing/2014/main" id="{E9E22CAD-8829-A57E-E296-8ECCFCDE5B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585" y="1837145"/>
                <a:ext cx="3067441" cy="471796"/>
              </a:xfrm>
              <a:prstGeom prst="rect">
                <a:avLst/>
              </a:prstGeom>
              <a:blipFill>
                <a:blip r:embed="rId7"/>
                <a:stretch>
                  <a:fillRect l="-1646" b="-21053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kstvak 25">
            <a:extLst>
              <a:ext uri="{FF2B5EF4-FFF2-40B4-BE49-F238E27FC236}">
                <a16:creationId xmlns:a16="http://schemas.microsoft.com/office/drawing/2014/main" id="{7087A4FE-9ED1-7AA0-B9BE-23676F3874F9}"/>
              </a:ext>
            </a:extLst>
          </p:cNvPr>
          <p:cNvSpPr txBox="1"/>
          <p:nvPr/>
        </p:nvSpPr>
        <p:spPr>
          <a:xfrm>
            <a:off x="5241058" y="1477457"/>
            <a:ext cx="33085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Avenir Book" panose="02000503020000020003" pitchFamily="2" charset="0"/>
              </a:rPr>
              <a:t>Input: Stimulus onset</a:t>
            </a:r>
          </a:p>
          <a:p>
            <a:endParaRPr lang="nl-BE" dirty="0">
              <a:latin typeface="Avenir Book" panose="02000503020000020003" pitchFamily="2" charset="0"/>
            </a:endParaRPr>
          </a:p>
          <a:p>
            <a:endParaRPr lang="nl-BE" dirty="0">
              <a:latin typeface="Avenir Book" panose="02000503020000020003" pitchFamily="2" charset="0"/>
            </a:endParaRPr>
          </a:p>
          <a:p>
            <a:endParaRPr lang="nl-BE" dirty="0">
              <a:latin typeface="Avenir Book" panose="02000503020000020003" pitchFamily="2" charset="0"/>
            </a:endParaRPr>
          </a:p>
          <a:p>
            <a:endParaRPr lang="nl-BE" dirty="0">
              <a:latin typeface="Avenir Book" panose="02000503020000020003" pitchFamily="2" charset="0"/>
            </a:endParaRPr>
          </a:p>
          <a:p>
            <a:endParaRPr lang="nl-BE" dirty="0">
              <a:latin typeface="Avenir Book" panose="02000503020000020003" pitchFamily="2" charset="0"/>
            </a:endParaRPr>
          </a:p>
          <a:p>
            <a:endParaRPr lang="nl-BE" dirty="0">
              <a:latin typeface="Avenir Book" panose="02000503020000020003" pitchFamily="2" charset="0"/>
            </a:endParaRPr>
          </a:p>
        </p:txBody>
      </p:sp>
      <p:pic>
        <p:nvPicPr>
          <p:cNvPr id="83" name="Afbeelding 26">
            <a:extLst>
              <a:ext uri="{FF2B5EF4-FFF2-40B4-BE49-F238E27FC236}">
                <a16:creationId xmlns:a16="http://schemas.microsoft.com/office/drawing/2014/main" id="{CAB61283-50D1-1A92-7A32-C0B50C101BF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6"/>
          <a:stretch/>
        </p:blipFill>
        <p:spPr>
          <a:xfrm>
            <a:off x="5538038" y="2427382"/>
            <a:ext cx="2080440" cy="1787681"/>
          </a:xfrm>
          <a:prstGeom prst="rect">
            <a:avLst/>
          </a:prstGeom>
        </p:spPr>
      </p:pic>
      <p:pic>
        <p:nvPicPr>
          <p:cNvPr id="84" name="Afbeelding 28">
            <a:extLst>
              <a:ext uri="{FF2B5EF4-FFF2-40B4-BE49-F238E27FC236}">
                <a16:creationId xmlns:a16="http://schemas.microsoft.com/office/drawing/2014/main" id="{47B3BD7E-9056-0211-4832-7C609C15E41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122" y="4591847"/>
            <a:ext cx="3075236" cy="17533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kstvak 30">
                <a:extLst>
                  <a:ext uri="{FF2B5EF4-FFF2-40B4-BE49-F238E27FC236}">
                    <a16:creationId xmlns:a16="http://schemas.microsoft.com/office/drawing/2014/main" id="{02E580E8-89F7-F814-B726-00773E4F8A37}"/>
                  </a:ext>
                </a:extLst>
              </p:cNvPr>
              <p:cNvSpPr txBox="1"/>
              <p:nvPr/>
            </p:nvSpPr>
            <p:spPr>
              <a:xfrm>
                <a:off x="5763657" y="4196089"/>
                <a:ext cx="330850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l-BE" dirty="0">
                    <a:latin typeface="Avenir Book" panose="02000503020000020003" pitchFamily="2" charset="0"/>
                  </a:rPr>
                  <a:t>y(t)</a:t>
                </a:r>
                <a14:m>
                  <m:oMath xmlns:m="http://schemas.openxmlformats.org/officeDocument/2006/math">
                    <m:r>
                      <a:rPr lang="nl-BE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),</m:t>
                    </m:r>
                    <m:r>
                      <m:rPr>
                        <m:nor/>
                      </m:rPr>
                      <a:rPr lang="el-GR" dirty="0">
                        <a:latin typeface="Avenir Book" panose="02000503020000020003" pitchFamily="2" charset="0"/>
                      </a:rPr>
                      <m:t>θ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l-BE" dirty="0">
                  <a:latin typeface="Avenir Book" panose="02000503020000020003" pitchFamily="2" charset="0"/>
                </a:endParaRPr>
              </a:p>
            </p:txBody>
          </p:sp>
        </mc:Choice>
        <mc:Fallback>
          <p:sp>
            <p:nvSpPr>
              <p:cNvPr id="85" name="Tekstvak 30">
                <a:extLst>
                  <a:ext uri="{FF2B5EF4-FFF2-40B4-BE49-F238E27FC236}">
                    <a16:creationId xmlns:a16="http://schemas.microsoft.com/office/drawing/2014/main" id="{02E580E8-89F7-F814-B726-00773E4F8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657" y="4196089"/>
                <a:ext cx="3308509" cy="276999"/>
              </a:xfrm>
              <a:prstGeom prst="rect">
                <a:avLst/>
              </a:prstGeom>
              <a:blipFill>
                <a:blip r:embed="rId10"/>
                <a:stretch>
                  <a:fillRect l="-4198" t="-26087" b="-43478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Tekstvak 25">
            <a:extLst>
              <a:ext uri="{FF2B5EF4-FFF2-40B4-BE49-F238E27FC236}">
                <a16:creationId xmlns:a16="http://schemas.microsoft.com/office/drawing/2014/main" id="{EB0DA87B-82AE-2A98-AF25-4CA5B17066BE}"/>
              </a:ext>
            </a:extLst>
          </p:cNvPr>
          <p:cNvSpPr txBox="1"/>
          <p:nvPr/>
        </p:nvSpPr>
        <p:spPr>
          <a:xfrm>
            <a:off x="6240699" y="1047562"/>
            <a:ext cx="1614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latin typeface="Avenir Book" panose="02000503020000020003" pitchFamily="2" charset="0"/>
              </a:rPr>
              <a:t>ERP</a:t>
            </a:r>
            <a:endParaRPr lang="nl-BE" dirty="0">
              <a:latin typeface="Avenir Book" panose="02000503020000020003" pitchFamily="2" charset="0"/>
            </a:endParaRPr>
          </a:p>
        </p:txBody>
      </p:sp>
      <p:sp>
        <p:nvSpPr>
          <p:cNvPr id="110" name="Tekstvak 25">
            <a:extLst>
              <a:ext uri="{FF2B5EF4-FFF2-40B4-BE49-F238E27FC236}">
                <a16:creationId xmlns:a16="http://schemas.microsoft.com/office/drawing/2014/main" id="{4162F93B-CAC6-AE3D-1A38-543ADD29B41B}"/>
              </a:ext>
            </a:extLst>
          </p:cNvPr>
          <p:cNvSpPr txBox="1"/>
          <p:nvPr/>
        </p:nvSpPr>
        <p:spPr>
          <a:xfrm>
            <a:off x="9612199" y="1013311"/>
            <a:ext cx="330851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latin typeface="Avenir Book" panose="02000503020000020003" pitchFamily="2" charset="0"/>
              </a:rPr>
              <a:t>CSD</a:t>
            </a:r>
          </a:p>
          <a:p>
            <a:endParaRPr lang="nl-BE" dirty="0">
              <a:latin typeface="Avenir Book" panose="02000503020000020003" pitchFamily="2" charset="0"/>
            </a:endParaRPr>
          </a:p>
          <a:p>
            <a:endParaRPr lang="nl-BE" dirty="0">
              <a:latin typeface="Avenir Book" panose="02000503020000020003" pitchFamily="2" charset="0"/>
            </a:endParaRPr>
          </a:p>
          <a:p>
            <a:endParaRPr lang="nl-BE" dirty="0">
              <a:latin typeface="Avenir Book" panose="02000503020000020003" pitchFamily="2" charset="0"/>
            </a:endParaRPr>
          </a:p>
          <a:p>
            <a:endParaRPr lang="nl-BE" dirty="0">
              <a:latin typeface="Avenir Book" panose="02000503020000020003" pitchFamily="2" charset="0"/>
            </a:endParaRPr>
          </a:p>
          <a:p>
            <a:endParaRPr lang="nl-BE" dirty="0">
              <a:latin typeface="Avenir Book" panose="02000503020000020003" pitchFamily="2" charset="0"/>
            </a:endParaRPr>
          </a:p>
        </p:txBody>
      </p:sp>
      <p:sp>
        <p:nvSpPr>
          <p:cNvPr id="111" name="Content Placeholder 1">
            <a:extLst>
              <a:ext uri="{FF2B5EF4-FFF2-40B4-BE49-F238E27FC236}">
                <a16:creationId xmlns:a16="http://schemas.microsoft.com/office/drawing/2014/main" id="{A4C7E07C-643C-2114-ADBD-F88688B31A3F}"/>
              </a:ext>
            </a:extLst>
          </p:cNvPr>
          <p:cNvSpPr txBox="1">
            <a:spLocks/>
          </p:cNvSpPr>
          <p:nvPr/>
        </p:nvSpPr>
        <p:spPr>
          <a:xfrm>
            <a:off x="677334" y="1176793"/>
            <a:ext cx="9939866" cy="4987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800" dirty="0"/>
              <a:t>Step 1: Analysis type</a:t>
            </a:r>
          </a:p>
          <a:p>
            <a:pPr marL="0" indent="0">
              <a:buFont typeface="Wingdings 3" charset="2"/>
              <a:buNone/>
            </a:pPr>
            <a:endParaRPr lang="nl-BE" sz="2800" dirty="0"/>
          </a:p>
          <a:p>
            <a:pPr marL="0" indent="0">
              <a:buFont typeface="Wingdings 3" charset="2"/>
              <a:buNone/>
            </a:pPr>
            <a:endParaRPr lang="nl-BE" dirty="0"/>
          </a:p>
          <a:p>
            <a:pPr marL="0" indent="0">
              <a:buFont typeface="Wingdings 3" charset="2"/>
              <a:buNone/>
            </a:pPr>
            <a:endParaRPr lang="en-BE" sz="2400" dirty="0"/>
          </a:p>
          <a:p>
            <a:pPr marL="0" indent="0">
              <a:buFont typeface="Wingdings 3" charset="2"/>
              <a:buNone/>
            </a:pPr>
            <a:endParaRPr lang="en-BE" sz="2400" dirty="0"/>
          </a:p>
          <a:p>
            <a:pPr marL="0" indent="0">
              <a:buFont typeface="Wingdings 3" charset="2"/>
              <a:buNone/>
            </a:pPr>
            <a:endParaRPr lang="en-BE" sz="2400" dirty="0"/>
          </a:p>
          <a:p>
            <a:endParaRPr lang="en-BE" sz="2400" dirty="0"/>
          </a:p>
          <a:p>
            <a:pPr marL="0" indent="0">
              <a:buFont typeface="Wingdings 3" charset="2"/>
              <a:buNone/>
            </a:pPr>
            <a:endParaRPr lang="en-BE" dirty="0"/>
          </a:p>
          <a:p>
            <a:pPr marL="0" indent="0">
              <a:buFont typeface="Wingdings 3" charset="2"/>
              <a:buNone/>
            </a:pPr>
            <a:endParaRPr lang="en-BE" dirty="0"/>
          </a:p>
          <a:p>
            <a:endParaRPr lang="en-BE" dirty="0"/>
          </a:p>
          <a:p>
            <a:endParaRPr lang="en-BE" dirty="0"/>
          </a:p>
          <a:p>
            <a:pPr marL="0" indent="0">
              <a:buFont typeface="Wingdings 3" charset="2"/>
              <a:buNone/>
            </a:pPr>
            <a:endParaRPr lang="en-BE" dirty="0"/>
          </a:p>
          <a:p>
            <a:endParaRPr lang="en-BE" dirty="0"/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8ECF851A-03B4-EDC0-FD83-603AC2496F9F}"/>
              </a:ext>
            </a:extLst>
          </p:cNvPr>
          <p:cNvCxnSpPr/>
          <p:nvPr/>
        </p:nvCxnSpPr>
        <p:spPr>
          <a:xfrm>
            <a:off x="8258676" y="647849"/>
            <a:ext cx="0" cy="5547129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" name="Picture 1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0E477CA-FBB6-5736-0A01-0A3E0FBB203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3927"/>
          <a:stretch/>
        </p:blipFill>
        <p:spPr>
          <a:xfrm>
            <a:off x="703588" y="2746191"/>
            <a:ext cx="3531685" cy="178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28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5EB5AA-81DB-A64B-AF3B-A23B431A0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BE" sz="2800" dirty="0"/>
          </a:p>
          <a:p>
            <a:pPr marL="0" indent="0">
              <a:buNone/>
            </a:pPr>
            <a:endParaRPr lang="nl-BE" sz="2800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en-BE" sz="2400" dirty="0"/>
          </a:p>
          <a:p>
            <a:pPr marL="0" indent="0">
              <a:buNone/>
            </a:pPr>
            <a:endParaRPr lang="en-BE" sz="2400" dirty="0"/>
          </a:p>
          <a:p>
            <a:pPr marL="0" indent="0">
              <a:buNone/>
            </a:pPr>
            <a:endParaRPr lang="en-BE" sz="2400" dirty="0"/>
          </a:p>
          <a:p>
            <a:endParaRPr lang="en-BE" sz="2400" dirty="0"/>
          </a:p>
          <a:p>
            <a:pPr marL="0" indent="0">
              <a:buNone/>
            </a:pPr>
            <a:endParaRPr lang="en-BE" dirty="0"/>
          </a:p>
          <a:p>
            <a:pPr marL="0" indent="0">
              <a:buNone/>
            </a:pPr>
            <a:endParaRPr lang="en-BE" dirty="0"/>
          </a:p>
          <a:p>
            <a:endParaRPr lang="en-BE" dirty="0"/>
          </a:p>
          <a:p>
            <a:endParaRPr lang="en-BE" dirty="0"/>
          </a:p>
          <a:p>
            <a:pPr marL="0" indent="0">
              <a:buNone/>
            </a:pPr>
            <a:endParaRPr lang="en-BE" dirty="0"/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E9311-D256-264D-8378-5E14C69141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29B83-8418-9F4C-8F49-7851C8EF87D9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636D908-AA6A-0241-A133-23504056A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DCM for EEG-CSD: Demo</a:t>
            </a:r>
          </a:p>
        </p:txBody>
      </p:sp>
      <p:sp>
        <p:nvSpPr>
          <p:cNvPr id="72" name="Footer Placeholder 2">
            <a:extLst>
              <a:ext uri="{FF2B5EF4-FFF2-40B4-BE49-F238E27FC236}">
                <a16:creationId xmlns:a16="http://schemas.microsoft.com/office/drawing/2014/main" id="{DA4A0EB9-D1E5-D15A-C820-90F1AC3C0B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406781" y="6356350"/>
            <a:ext cx="6486525" cy="365125"/>
          </a:xfrm>
        </p:spPr>
        <p:txBody>
          <a:bodyPr/>
          <a:lstStyle/>
          <a:p>
            <a:endParaRPr lang="en-GB" dirty="0">
              <a:latin typeface="Avenir Book" panose="02000503020000020003" pitchFamily="2" charset="0"/>
            </a:endParaRPr>
          </a:p>
        </p:txBody>
      </p:sp>
      <p:sp>
        <p:nvSpPr>
          <p:cNvPr id="73" name="CustomShape 1">
            <a:extLst>
              <a:ext uri="{FF2B5EF4-FFF2-40B4-BE49-F238E27FC236}">
                <a16:creationId xmlns:a16="http://schemas.microsoft.com/office/drawing/2014/main" id="{116D9C9E-9C95-A01C-9BBA-ECF85C127D17}"/>
              </a:ext>
            </a:extLst>
          </p:cNvPr>
          <p:cNvSpPr/>
          <p:nvPr/>
        </p:nvSpPr>
        <p:spPr>
          <a:xfrm>
            <a:off x="146428" y="123771"/>
            <a:ext cx="7949046" cy="48120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>
              <a:lnSpc>
                <a:spcPct val="100000"/>
              </a:lnSpc>
            </a:pPr>
            <a:r>
              <a:rPr lang="en-US" sz="24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venir Book" panose="02000503020000020003" pitchFamily="2" charset="0"/>
              </a:rPr>
              <a:t>		 		         		</a:t>
            </a: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24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venir Book" panose="02000503020000020003" pitchFamily="2" charset="0"/>
              </a:rPr>
              <a:t>		</a:t>
            </a: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venir Book" panose="02000503020000020003" pitchFamily="2" charset="0"/>
              </a:rPr>
              <a:t> </a:t>
            </a:r>
          </a:p>
        </p:txBody>
      </p:sp>
      <p:sp>
        <p:nvSpPr>
          <p:cNvPr id="74" name="CustomShape 2">
            <a:extLst>
              <a:ext uri="{FF2B5EF4-FFF2-40B4-BE49-F238E27FC236}">
                <a16:creationId xmlns:a16="http://schemas.microsoft.com/office/drawing/2014/main" id="{3A93F19D-CD9A-9239-14D1-685A3A3AF003}"/>
              </a:ext>
            </a:extLst>
          </p:cNvPr>
          <p:cNvSpPr/>
          <p:nvPr/>
        </p:nvSpPr>
        <p:spPr>
          <a:xfrm>
            <a:off x="1449819" y="2348074"/>
            <a:ext cx="8525880" cy="42695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endParaRPr lang="en-US" spc="-1" dirty="0"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lvl="1"/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r>
              <a:rPr lang="nl-BE" sz="28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Book" panose="02000503020000020003" pitchFamily="2" charset="0"/>
              </a:rPr>
              <a:t>			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</p:txBody>
      </p:sp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7416057-5566-6FE9-BDC9-0D49D469DF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27"/>
          <a:stretch/>
        </p:blipFill>
        <p:spPr>
          <a:xfrm>
            <a:off x="7182498" y="1769652"/>
            <a:ext cx="4268537" cy="2160663"/>
          </a:xfrm>
          <a:prstGeom prst="rect">
            <a:avLst/>
          </a:prstGeom>
        </p:spPr>
      </p:pic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5E4B1D8-93D6-B356-A158-A93512F63875}"/>
              </a:ext>
            </a:extLst>
          </p:cNvPr>
          <p:cNvSpPr txBox="1">
            <a:spLocks/>
          </p:cNvSpPr>
          <p:nvPr/>
        </p:nvSpPr>
        <p:spPr>
          <a:xfrm>
            <a:off x="829734" y="1329193"/>
            <a:ext cx="9939866" cy="4987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800" dirty="0"/>
              <a:t>Step 1: Analysis type</a:t>
            </a:r>
          </a:p>
          <a:p>
            <a:pPr lvl="1"/>
            <a:r>
              <a:rPr lang="nl-BE" sz="2600" dirty="0"/>
              <a:t>Phenomenological DCMs</a:t>
            </a:r>
          </a:p>
          <a:p>
            <a:pPr lvl="2"/>
            <a:r>
              <a:rPr lang="nl-BE" sz="2400" dirty="0"/>
              <a:t>IND</a:t>
            </a:r>
          </a:p>
          <a:p>
            <a:pPr marL="0" indent="0">
              <a:buNone/>
            </a:pPr>
            <a:endParaRPr lang="nl-BE" sz="2800" dirty="0"/>
          </a:p>
          <a:p>
            <a:pPr marL="0" indent="0">
              <a:buNone/>
            </a:pPr>
            <a:endParaRPr lang="nl-BE" sz="2800" dirty="0"/>
          </a:p>
          <a:p>
            <a:pPr lvl="2"/>
            <a:r>
              <a:rPr lang="nl-BE" sz="2400" dirty="0"/>
              <a:t>	</a:t>
            </a:r>
            <a:r>
              <a:rPr lang="nl-BE" sz="2200" dirty="0"/>
              <a:t>PHA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Font typeface="Wingdings 3" charset="2"/>
              <a:buNone/>
            </a:pPr>
            <a:endParaRPr lang="en-BE" sz="2400" dirty="0"/>
          </a:p>
          <a:p>
            <a:pPr marL="0" indent="0">
              <a:buFont typeface="Wingdings 3" charset="2"/>
              <a:buNone/>
            </a:pPr>
            <a:endParaRPr lang="en-BE" sz="2400" dirty="0"/>
          </a:p>
          <a:p>
            <a:pPr marL="0" indent="0">
              <a:buFont typeface="Wingdings 3" charset="2"/>
              <a:buNone/>
            </a:pPr>
            <a:endParaRPr lang="en-BE" sz="2400" dirty="0"/>
          </a:p>
          <a:p>
            <a:endParaRPr lang="en-BE" sz="2400" dirty="0"/>
          </a:p>
          <a:p>
            <a:pPr marL="0" indent="0">
              <a:buFont typeface="Wingdings 3" charset="2"/>
              <a:buNone/>
            </a:pPr>
            <a:endParaRPr lang="en-BE" dirty="0"/>
          </a:p>
          <a:p>
            <a:pPr marL="0" indent="0">
              <a:buFont typeface="Wingdings 3" charset="2"/>
              <a:buNone/>
            </a:pPr>
            <a:endParaRPr lang="en-BE" dirty="0"/>
          </a:p>
          <a:p>
            <a:endParaRPr lang="en-BE" dirty="0"/>
          </a:p>
          <a:p>
            <a:endParaRPr lang="en-BE" dirty="0"/>
          </a:p>
          <a:p>
            <a:pPr marL="0" indent="0">
              <a:buFont typeface="Wingdings 3" charset="2"/>
              <a:buNone/>
            </a:pPr>
            <a:endParaRPr lang="en-BE" dirty="0"/>
          </a:p>
          <a:p>
            <a:endParaRPr lang="en-BE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CD6D1C2-6384-DFDE-A57B-0350B24C4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0133" y="2386618"/>
            <a:ext cx="4172296" cy="1387007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DE1BB61-2241-A6A7-04A7-31AF67ECE9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6681" y="4447170"/>
            <a:ext cx="46990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8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5EB5AA-81DB-A64B-AF3B-A23B431A0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BE" sz="2800" dirty="0"/>
          </a:p>
          <a:p>
            <a:pPr marL="0" indent="0">
              <a:buNone/>
            </a:pPr>
            <a:endParaRPr lang="nl-BE" sz="2800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en-BE" sz="2400" dirty="0"/>
          </a:p>
          <a:p>
            <a:pPr marL="0" indent="0">
              <a:buNone/>
            </a:pPr>
            <a:endParaRPr lang="en-BE" sz="2400" dirty="0"/>
          </a:p>
          <a:p>
            <a:pPr marL="0" indent="0">
              <a:buNone/>
            </a:pPr>
            <a:endParaRPr lang="en-BE" sz="2400" dirty="0"/>
          </a:p>
          <a:p>
            <a:endParaRPr lang="en-BE" sz="2400" dirty="0"/>
          </a:p>
          <a:p>
            <a:pPr marL="0" indent="0">
              <a:buNone/>
            </a:pPr>
            <a:endParaRPr lang="en-BE" dirty="0"/>
          </a:p>
          <a:p>
            <a:pPr marL="0" indent="0">
              <a:buNone/>
            </a:pPr>
            <a:endParaRPr lang="en-BE" dirty="0"/>
          </a:p>
          <a:p>
            <a:endParaRPr lang="en-BE" dirty="0"/>
          </a:p>
          <a:p>
            <a:endParaRPr lang="en-BE" dirty="0"/>
          </a:p>
          <a:p>
            <a:pPr marL="0" indent="0">
              <a:buNone/>
            </a:pPr>
            <a:endParaRPr lang="en-BE" dirty="0"/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E9311-D256-264D-8378-5E14C69141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29B83-8418-9F4C-8F49-7851C8EF87D9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636D908-AA6A-0241-A133-23504056A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DCM for EEG-CSD: Demo</a:t>
            </a:r>
          </a:p>
        </p:txBody>
      </p:sp>
      <p:sp>
        <p:nvSpPr>
          <p:cNvPr id="72" name="Footer Placeholder 2">
            <a:extLst>
              <a:ext uri="{FF2B5EF4-FFF2-40B4-BE49-F238E27FC236}">
                <a16:creationId xmlns:a16="http://schemas.microsoft.com/office/drawing/2014/main" id="{DA4A0EB9-D1E5-D15A-C820-90F1AC3C0B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406781" y="6356350"/>
            <a:ext cx="6486525" cy="365125"/>
          </a:xfrm>
        </p:spPr>
        <p:txBody>
          <a:bodyPr/>
          <a:lstStyle/>
          <a:p>
            <a:endParaRPr lang="en-GB" dirty="0">
              <a:latin typeface="Avenir Book" panose="02000503020000020003" pitchFamily="2" charset="0"/>
            </a:endParaRPr>
          </a:p>
        </p:txBody>
      </p:sp>
      <p:sp>
        <p:nvSpPr>
          <p:cNvPr id="73" name="CustomShape 1">
            <a:extLst>
              <a:ext uri="{FF2B5EF4-FFF2-40B4-BE49-F238E27FC236}">
                <a16:creationId xmlns:a16="http://schemas.microsoft.com/office/drawing/2014/main" id="{116D9C9E-9C95-A01C-9BBA-ECF85C127D17}"/>
              </a:ext>
            </a:extLst>
          </p:cNvPr>
          <p:cNvSpPr/>
          <p:nvPr/>
        </p:nvSpPr>
        <p:spPr>
          <a:xfrm>
            <a:off x="146428" y="123771"/>
            <a:ext cx="7949046" cy="48120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>
              <a:lnSpc>
                <a:spcPct val="100000"/>
              </a:lnSpc>
            </a:pPr>
            <a:r>
              <a:rPr lang="en-US" sz="24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venir Book" panose="02000503020000020003" pitchFamily="2" charset="0"/>
              </a:rPr>
              <a:t>		 		         		</a:t>
            </a: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venir Book" panose="02000503020000020003" pitchFamily="2" charset="0"/>
              </a:rPr>
              <a:t> </a:t>
            </a:r>
          </a:p>
        </p:txBody>
      </p:sp>
      <p:sp>
        <p:nvSpPr>
          <p:cNvPr id="74" name="CustomShape 2">
            <a:extLst>
              <a:ext uri="{FF2B5EF4-FFF2-40B4-BE49-F238E27FC236}">
                <a16:creationId xmlns:a16="http://schemas.microsoft.com/office/drawing/2014/main" id="{3A93F19D-CD9A-9239-14D1-685A3A3AF003}"/>
              </a:ext>
            </a:extLst>
          </p:cNvPr>
          <p:cNvSpPr/>
          <p:nvPr/>
        </p:nvSpPr>
        <p:spPr>
          <a:xfrm>
            <a:off x="1449819" y="2348074"/>
            <a:ext cx="8525880" cy="42695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endParaRPr lang="en-US" spc="-1" dirty="0"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lvl="1"/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r>
              <a:rPr lang="nl-BE" sz="28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Book" panose="02000503020000020003" pitchFamily="2" charset="0"/>
              </a:rPr>
              <a:t>			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</p:txBody>
      </p:sp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7416057-5566-6FE9-BDC9-0D49D469DF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27"/>
          <a:stretch/>
        </p:blipFill>
        <p:spPr>
          <a:xfrm>
            <a:off x="7449198" y="2244243"/>
            <a:ext cx="4268537" cy="2160663"/>
          </a:xfrm>
          <a:prstGeom prst="rect">
            <a:avLst/>
          </a:prstGeom>
        </p:spPr>
      </p:pic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5E4B1D8-93D6-B356-A158-A93512F63875}"/>
              </a:ext>
            </a:extLst>
          </p:cNvPr>
          <p:cNvSpPr txBox="1">
            <a:spLocks/>
          </p:cNvSpPr>
          <p:nvPr/>
        </p:nvSpPr>
        <p:spPr>
          <a:xfrm>
            <a:off x="829734" y="1329193"/>
            <a:ext cx="9939866" cy="498761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5900" dirty="0"/>
              <a:t>Step 1: Analysis type</a:t>
            </a:r>
          </a:p>
          <a:p>
            <a:pPr lvl="1"/>
            <a:r>
              <a:rPr lang="nl-BE" sz="4900" dirty="0"/>
              <a:t>NFM: Neural field model; DCM for CSD with spatial domain</a:t>
            </a:r>
          </a:p>
          <a:p>
            <a:endParaRPr lang="nl-BE" sz="4000" dirty="0"/>
          </a:p>
          <a:p>
            <a:endParaRPr lang="nl-BE" sz="4000" dirty="0"/>
          </a:p>
          <a:p>
            <a:endParaRPr lang="nl-BE" sz="4000" dirty="0"/>
          </a:p>
          <a:p>
            <a:endParaRPr lang="nl-BE" sz="4000" dirty="0"/>
          </a:p>
          <a:p>
            <a:endParaRPr lang="nl-BE" sz="4000" dirty="0"/>
          </a:p>
          <a:p>
            <a:endParaRPr lang="nl-BE" sz="4000" dirty="0"/>
          </a:p>
          <a:p>
            <a:pPr lvl="1"/>
            <a:r>
              <a:rPr lang="nl-BE" sz="4900" dirty="0"/>
              <a:t>TFM: DCM for time-frequency data</a:t>
            </a:r>
          </a:p>
          <a:p>
            <a:pPr marL="0" indent="0">
              <a:buNone/>
            </a:pPr>
            <a:r>
              <a:rPr lang="nl-BE" sz="5100" dirty="0"/>
              <a:t>(with neural model)</a:t>
            </a:r>
          </a:p>
          <a:p>
            <a:pPr marL="0" indent="0">
              <a:buNone/>
            </a:pPr>
            <a:endParaRPr lang="nl-BE" sz="2800" dirty="0"/>
          </a:p>
          <a:p>
            <a:pPr marL="0" indent="0">
              <a:buNone/>
            </a:pPr>
            <a:endParaRPr lang="nl-BE" sz="2800" dirty="0"/>
          </a:p>
          <a:p>
            <a:pPr marL="0" indent="0">
              <a:buNone/>
            </a:pPr>
            <a:endParaRPr lang="nl-BE" sz="2800" dirty="0"/>
          </a:p>
          <a:p>
            <a:pPr marL="0" indent="0">
              <a:buNone/>
            </a:pPr>
            <a:r>
              <a:rPr lang="nl-BE" sz="2800" dirty="0"/>
              <a:t> 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Font typeface="Wingdings 3" charset="2"/>
              <a:buNone/>
            </a:pPr>
            <a:endParaRPr lang="en-BE" sz="2400" dirty="0"/>
          </a:p>
          <a:p>
            <a:pPr marL="0" indent="0">
              <a:buFont typeface="Wingdings 3" charset="2"/>
              <a:buNone/>
            </a:pPr>
            <a:endParaRPr lang="en-BE" sz="2400" dirty="0"/>
          </a:p>
          <a:p>
            <a:pPr marL="0" indent="0">
              <a:buFont typeface="Wingdings 3" charset="2"/>
              <a:buNone/>
            </a:pPr>
            <a:endParaRPr lang="en-BE" sz="2400" dirty="0"/>
          </a:p>
          <a:p>
            <a:endParaRPr lang="en-BE" sz="2400" dirty="0"/>
          </a:p>
          <a:p>
            <a:pPr marL="0" indent="0">
              <a:buFont typeface="Wingdings 3" charset="2"/>
              <a:buNone/>
            </a:pPr>
            <a:endParaRPr lang="en-BE" dirty="0"/>
          </a:p>
          <a:p>
            <a:pPr marL="0" indent="0">
              <a:buFont typeface="Wingdings 3" charset="2"/>
              <a:buNone/>
            </a:pPr>
            <a:endParaRPr lang="en-BE" dirty="0"/>
          </a:p>
          <a:p>
            <a:endParaRPr lang="en-BE" dirty="0"/>
          </a:p>
          <a:p>
            <a:endParaRPr lang="en-BE" dirty="0"/>
          </a:p>
          <a:p>
            <a:pPr marL="0" indent="0">
              <a:buFont typeface="Wingdings 3" charset="2"/>
              <a:buNone/>
            </a:pPr>
            <a:endParaRPr lang="en-BE" dirty="0"/>
          </a:p>
          <a:p>
            <a:endParaRPr lang="en-BE" dirty="0"/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321E37B-DE31-76DF-EA25-B3C65779F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807" y="2288560"/>
            <a:ext cx="5457687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68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5EB5AA-81DB-A64B-AF3B-A23B431A0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BE" sz="2800" dirty="0"/>
          </a:p>
          <a:p>
            <a:pPr marL="0" indent="0">
              <a:buNone/>
            </a:pPr>
            <a:endParaRPr lang="nl-BE" sz="2800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en-BE" sz="2400" dirty="0"/>
          </a:p>
          <a:p>
            <a:pPr marL="0" indent="0">
              <a:buNone/>
            </a:pPr>
            <a:endParaRPr lang="en-BE" sz="2400" dirty="0"/>
          </a:p>
          <a:p>
            <a:pPr marL="0" indent="0">
              <a:buNone/>
            </a:pPr>
            <a:endParaRPr lang="en-BE" sz="2400" dirty="0"/>
          </a:p>
          <a:p>
            <a:endParaRPr lang="en-BE" sz="2400" dirty="0"/>
          </a:p>
          <a:p>
            <a:pPr marL="0" indent="0">
              <a:buNone/>
            </a:pPr>
            <a:endParaRPr lang="en-BE" dirty="0"/>
          </a:p>
          <a:p>
            <a:pPr marL="0" indent="0">
              <a:buNone/>
            </a:pPr>
            <a:endParaRPr lang="en-BE" dirty="0"/>
          </a:p>
          <a:p>
            <a:endParaRPr lang="en-BE" dirty="0"/>
          </a:p>
          <a:p>
            <a:endParaRPr lang="en-BE" dirty="0"/>
          </a:p>
          <a:p>
            <a:pPr marL="0" indent="0">
              <a:buNone/>
            </a:pPr>
            <a:endParaRPr lang="en-BE" dirty="0"/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E9311-D256-264D-8378-5E14C69141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29B83-8418-9F4C-8F49-7851C8EF87D9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636D908-AA6A-0241-A133-23504056A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DCM for EEG-CSD: Demo</a:t>
            </a:r>
          </a:p>
        </p:txBody>
      </p:sp>
      <p:sp>
        <p:nvSpPr>
          <p:cNvPr id="72" name="Footer Placeholder 2">
            <a:extLst>
              <a:ext uri="{FF2B5EF4-FFF2-40B4-BE49-F238E27FC236}">
                <a16:creationId xmlns:a16="http://schemas.microsoft.com/office/drawing/2014/main" id="{DA4A0EB9-D1E5-D15A-C820-90F1AC3C0B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406781" y="6356350"/>
            <a:ext cx="6486525" cy="365125"/>
          </a:xfrm>
        </p:spPr>
        <p:txBody>
          <a:bodyPr/>
          <a:lstStyle/>
          <a:p>
            <a:endParaRPr lang="en-GB" dirty="0">
              <a:latin typeface="Avenir Book" panose="02000503020000020003" pitchFamily="2" charset="0"/>
            </a:endParaRPr>
          </a:p>
        </p:txBody>
      </p:sp>
      <p:sp>
        <p:nvSpPr>
          <p:cNvPr id="73" name="CustomShape 1">
            <a:extLst>
              <a:ext uri="{FF2B5EF4-FFF2-40B4-BE49-F238E27FC236}">
                <a16:creationId xmlns:a16="http://schemas.microsoft.com/office/drawing/2014/main" id="{116D9C9E-9C95-A01C-9BBA-ECF85C127D17}"/>
              </a:ext>
            </a:extLst>
          </p:cNvPr>
          <p:cNvSpPr/>
          <p:nvPr/>
        </p:nvSpPr>
        <p:spPr>
          <a:xfrm>
            <a:off x="146428" y="123771"/>
            <a:ext cx="7949046" cy="48120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>
              <a:lnSpc>
                <a:spcPct val="100000"/>
              </a:lnSpc>
            </a:pPr>
            <a:r>
              <a:rPr lang="en-US" sz="24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venir Book" panose="02000503020000020003" pitchFamily="2" charset="0"/>
              </a:rPr>
              <a:t>		 		         		</a:t>
            </a: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venir Book" panose="02000503020000020003" pitchFamily="2" charset="0"/>
              </a:rPr>
              <a:t> </a:t>
            </a:r>
          </a:p>
        </p:txBody>
      </p:sp>
      <p:sp>
        <p:nvSpPr>
          <p:cNvPr id="74" name="CustomShape 2">
            <a:extLst>
              <a:ext uri="{FF2B5EF4-FFF2-40B4-BE49-F238E27FC236}">
                <a16:creationId xmlns:a16="http://schemas.microsoft.com/office/drawing/2014/main" id="{3A93F19D-CD9A-9239-14D1-685A3A3AF003}"/>
              </a:ext>
            </a:extLst>
          </p:cNvPr>
          <p:cNvSpPr/>
          <p:nvPr/>
        </p:nvSpPr>
        <p:spPr>
          <a:xfrm>
            <a:off x="1449819" y="2348074"/>
            <a:ext cx="8525880" cy="42695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endParaRPr lang="en-US" spc="-1" dirty="0"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lvl="1"/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r>
              <a:rPr lang="nl-BE" sz="28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Book" panose="02000503020000020003" pitchFamily="2" charset="0"/>
              </a:rPr>
              <a:t>			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5E4B1D8-93D6-B356-A158-A93512F63875}"/>
              </a:ext>
            </a:extLst>
          </p:cNvPr>
          <p:cNvSpPr txBox="1">
            <a:spLocks/>
          </p:cNvSpPr>
          <p:nvPr/>
        </p:nvSpPr>
        <p:spPr>
          <a:xfrm>
            <a:off x="829734" y="1329193"/>
            <a:ext cx="9939866" cy="4987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800" dirty="0"/>
              <a:t>Step 2: Neural model</a:t>
            </a:r>
          </a:p>
          <a:p>
            <a:pPr marL="0" indent="0">
              <a:buNone/>
            </a:pPr>
            <a:endParaRPr lang="nl-BE" sz="2800" dirty="0"/>
          </a:p>
          <a:p>
            <a:pPr marL="0" indent="0">
              <a:buNone/>
            </a:pPr>
            <a:endParaRPr lang="nl-BE" sz="2800" dirty="0"/>
          </a:p>
          <a:p>
            <a:pPr marL="0" indent="0">
              <a:buNone/>
            </a:pPr>
            <a:endParaRPr lang="nl-BE" sz="2800" dirty="0"/>
          </a:p>
          <a:p>
            <a:pPr marL="0" indent="0">
              <a:buNone/>
            </a:pPr>
            <a:r>
              <a:rPr lang="nl-BE" sz="2800" dirty="0"/>
              <a:t> 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Font typeface="Wingdings 3" charset="2"/>
              <a:buNone/>
            </a:pPr>
            <a:endParaRPr lang="en-BE" sz="2400" dirty="0"/>
          </a:p>
          <a:p>
            <a:pPr marL="0" indent="0">
              <a:buFont typeface="Wingdings 3" charset="2"/>
              <a:buNone/>
            </a:pPr>
            <a:endParaRPr lang="en-BE" sz="2400" dirty="0"/>
          </a:p>
          <a:p>
            <a:pPr marL="0" indent="0">
              <a:buFont typeface="Wingdings 3" charset="2"/>
              <a:buNone/>
            </a:pPr>
            <a:endParaRPr lang="en-BE" sz="2400" dirty="0"/>
          </a:p>
          <a:p>
            <a:endParaRPr lang="en-BE" sz="2400" dirty="0"/>
          </a:p>
          <a:p>
            <a:pPr marL="0" indent="0">
              <a:buFont typeface="Wingdings 3" charset="2"/>
              <a:buNone/>
            </a:pPr>
            <a:endParaRPr lang="en-BE" dirty="0"/>
          </a:p>
          <a:p>
            <a:pPr marL="0" indent="0">
              <a:buFont typeface="Wingdings 3" charset="2"/>
              <a:buNone/>
            </a:pPr>
            <a:endParaRPr lang="en-BE" dirty="0"/>
          </a:p>
          <a:p>
            <a:endParaRPr lang="en-BE" dirty="0"/>
          </a:p>
          <a:p>
            <a:endParaRPr lang="en-BE" dirty="0"/>
          </a:p>
          <a:p>
            <a:pPr marL="0" indent="0">
              <a:buFont typeface="Wingdings 3" charset="2"/>
              <a:buNone/>
            </a:pPr>
            <a:endParaRPr lang="en-BE" dirty="0"/>
          </a:p>
          <a:p>
            <a:endParaRPr lang="en-BE" dirty="0"/>
          </a:p>
        </p:txBody>
      </p:sp>
      <p:pic>
        <p:nvPicPr>
          <p:cNvPr id="5" name="Picture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0B0897E1-6A27-68F6-E4EF-17A91922D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171" y="2244243"/>
            <a:ext cx="4651657" cy="328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26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5EB5AA-81DB-A64B-AF3B-A23B431A0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BE" sz="2800" dirty="0"/>
          </a:p>
          <a:p>
            <a:pPr marL="0" indent="0">
              <a:buNone/>
            </a:pPr>
            <a:endParaRPr lang="nl-BE" sz="2800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en-BE" sz="2400" dirty="0"/>
          </a:p>
          <a:p>
            <a:pPr marL="0" indent="0">
              <a:buNone/>
            </a:pPr>
            <a:endParaRPr lang="en-BE" sz="2400" dirty="0"/>
          </a:p>
          <a:p>
            <a:pPr marL="0" indent="0">
              <a:buNone/>
            </a:pPr>
            <a:endParaRPr lang="en-BE" sz="2400" dirty="0"/>
          </a:p>
          <a:p>
            <a:endParaRPr lang="en-BE" sz="2400" dirty="0"/>
          </a:p>
          <a:p>
            <a:pPr marL="0" indent="0">
              <a:buNone/>
            </a:pPr>
            <a:endParaRPr lang="en-BE" dirty="0"/>
          </a:p>
          <a:p>
            <a:pPr marL="0" indent="0">
              <a:buNone/>
            </a:pPr>
            <a:endParaRPr lang="en-BE" dirty="0"/>
          </a:p>
          <a:p>
            <a:endParaRPr lang="en-BE" dirty="0"/>
          </a:p>
          <a:p>
            <a:endParaRPr lang="en-BE" dirty="0"/>
          </a:p>
          <a:p>
            <a:pPr marL="0" indent="0">
              <a:buNone/>
            </a:pPr>
            <a:endParaRPr lang="en-BE" dirty="0"/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E9311-D256-264D-8378-5E14C69141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29B83-8418-9F4C-8F49-7851C8EF87D9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636D908-AA6A-0241-A133-23504056A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DCM for EEG-CSD: Demo</a:t>
            </a:r>
          </a:p>
        </p:txBody>
      </p:sp>
      <p:sp>
        <p:nvSpPr>
          <p:cNvPr id="72" name="Footer Placeholder 2">
            <a:extLst>
              <a:ext uri="{FF2B5EF4-FFF2-40B4-BE49-F238E27FC236}">
                <a16:creationId xmlns:a16="http://schemas.microsoft.com/office/drawing/2014/main" id="{DA4A0EB9-D1E5-D15A-C820-90F1AC3C0B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406781" y="6356350"/>
            <a:ext cx="6486525" cy="365125"/>
          </a:xfrm>
        </p:spPr>
        <p:txBody>
          <a:bodyPr/>
          <a:lstStyle/>
          <a:p>
            <a:endParaRPr lang="en-GB" dirty="0">
              <a:latin typeface="Avenir Book" panose="02000503020000020003" pitchFamily="2" charset="0"/>
            </a:endParaRPr>
          </a:p>
        </p:txBody>
      </p:sp>
      <p:sp>
        <p:nvSpPr>
          <p:cNvPr id="73" name="CustomShape 1">
            <a:extLst>
              <a:ext uri="{FF2B5EF4-FFF2-40B4-BE49-F238E27FC236}">
                <a16:creationId xmlns:a16="http://schemas.microsoft.com/office/drawing/2014/main" id="{116D9C9E-9C95-A01C-9BBA-ECF85C127D17}"/>
              </a:ext>
            </a:extLst>
          </p:cNvPr>
          <p:cNvSpPr/>
          <p:nvPr/>
        </p:nvSpPr>
        <p:spPr>
          <a:xfrm>
            <a:off x="146428" y="123771"/>
            <a:ext cx="7949046" cy="48120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>
              <a:lnSpc>
                <a:spcPct val="100000"/>
              </a:lnSpc>
            </a:pPr>
            <a:r>
              <a:rPr lang="en-US" sz="24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venir Book" panose="02000503020000020003" pitchFamily="2" charset="0"/>
              </a:rPr>
              <a:t>		 		         		</a:t>
            </a: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venir Book" panose="02000503020000020003" pitchFamily="2" charset="0"/>
              </a:rPr>
              <a:t> </a:t>
            </a:r>
          </a:p>
        </p:txBody>
      </p:sp>
      <p:sp>
        <p:nvSpPr>
          <p:cNvPr id="74" name="CustomShape 2">
            <a:extLst>
              <a:ext uri="{FF2B5EF4-FFF2-40B4-BE49-F238E27FC236}">
                <a16:creationId xmlns:a16="http://schemas.microsoft.com/office/drawing/2014/main" id="{3A93F19D-CD9A-9239-14D1-685A3A3AF003}"/>
              </a:ext>
            </a:extLst>
          </p:cNvPr>
          <p:cNvSpPr/>
          <p:nvPr/>
        </p:nvSpPr>
        <p:spPr>
          <a:xfrm>
            <a:off x="1449819" y="2348074"/>
            <a:ext cx="8525880" cy="42695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endParaRPr lang="en-US" spc="-1" dirty="0"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pPr lvl="1"/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  <a:cs typeface="Arial"/>
            </a:endParaRPr>
          </a:p>
          <a:p>
            <a:r>
              <a:rPr lang="nl-BE" sz="28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Book" panose="02000503020000020003" pitchFamily="2" charset="0"/>
              </a:rPr>
              <a:t>			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venir Book" panose="02000503020000020003" pitchFamily="2" charset="0"/>
            </a:endParaRP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5E4B1D8-93D6-B356-A158-A93512F63875}"/>
              </a:ext>
            </a:extLst>
          </p:cNvPr>
          <p:cNvSpPr txBox="1">
            <a:spLocks/>
          </p:cNvSpPr>
          <p:nvPr/>
        </p:nvSpPr>
        <p:spPr>
          <a:xfrm>
            <a:off x="829734" y="1329193"/>
            <a:ext cx="9939866" cy="4987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800" dirty="0"/>
              <a:t>Step 2: Neural model</a:t>
            </a:r>
          </a:p>
          <a:p>
            <a:pPr lvl="1"/>
            <a:r>
              <a:rPr lang="nl-BE" sz="2600" dirty="0"/>
              <a:t>‘ERP’ model</a:t>
            </a:r>
          </a:p>
          <a:p>
            <a:pPr marL="0" indent="0">
              <a:buNone/>
            </a:pPr>
            <a:endParaRPr lang="nl-BE" sz="2800" dirty="0"/>
          </a:p>
          <a:p>
            <a:pPr marL="0" indent="0">
              <a:buNone/>
            </a:pPr>
            <a:endParaRPr lang="nl-BE" sz="2800" dirty="0"/>
          </a:p>
          <a:p>
            <a:pPr marL="0" indent="0">
              <a:buNone/>
            </a:pPr>
            <a:r>
              <a:rPr lang="nl-BE" sz="2800" dirty="0"/>
              <a:t> 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Font typeface="Wingdings 3" charset="2"/>
              <a:buNone/>
            </a:pPr>
            <a:endParaRPr lang="en-BE" sz="2400" dirty="0"/>
          </a:p>
          <a:p>
            <a:pPr marL="0" indent="0">
              <a:buFont typeface="Wingdings 3" charset="2"/>
              <a:buNone/>
            </a:pPr>
            <a:endParaRPr lang="en-BE" sz="2400" dirty="0"/>
          </a:p>
          <a:p>
            <a:pPr marL="0" indent="0">
              <a:buFont typeface="Wingdings 3" charset="2"/>
              <a:buNone/>
            </a:pPr>
            <a:endParaRPr lang="en-BE" sz="2400" dirty="0"/>
          </a:p>
          <a:p>
            <a:endParaRPr lang="en-BE" sz="2400" dirty="0"/>
          </a:p>
          <a:p>
            <a:pPr marL="0" indent="0">
              <a:buFont typeface="Wingdings 3" charset="2"/>
              <a:buNone/>
            </a:pPr>
            <a:endParaRPr lang="en-BE" dirty="0"/>
          </a:p>
          <a:p>
            <a:pPr marL="0" indent="0">
              <a:buFont typeface="Wingdings 3" charset="2"/>
              <a:buNone/>
            </a:pPr>
            <a:endParaRPr lang="en-BE" dirty="0"/>
          </a:p>
          <a:p>
            <a:endParaRPr lang="en-BE" dirty="0"/>
          </a:p>
          <a:p>
            <a:endParaRPr lang="en-BE" dirty="0"/>
          </a:p>
          <a:p>
            <a:pPr marL="0" indent="0">
              <a:buFont typeface="Wingdings 3" charset="2"/>
              <a:buNone/>
            </a:pPr>
            <a:endParaRPr lang="en-BE" dirty="0"/>
          </a:p>
          <a:p>
            <a:endParaRPr lang="en-BE" dirty="0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6C2FFEC5-6CA0-493F-5AF8-8455CA5A2A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46"/>
          <a:stretch/>
        </p:blipFill>
        <p:spPr>
          <a:xfrm>
            <a:off x="6097581" y="1374103"/>
            <a:ext cx="4905279" cy="4592996"/>
          </a:xfrm>
          <a:prstGeom prst="rect">
            <a:avLst/>
          </a:prstGeom>
        </p:spPr>
      </p:pic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095F310-DAA0-3382-2422-07E6B8A14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34" y="2348074"/>
            <a:ext cx="5134181" cy="113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1401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8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1F4281"/>
      </a:accent1>
      <a:accent2>
        <a:srgbClr val="DD742F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5B28E46-9E35-FB4D-9156-553D9D92A305}" vid="{CAAF3F17-5B3E-CB43-BA0E-283856B811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1D2B99B9F7E4479D671A41ABC2FF58" ma:contentTypeVersion="13" ma:contentTypeDescription="Een nieuw document maken." ma:contentTypeScope="" ma:versionID="0b7cfc1584ef41919bfc0ee722d4c566">
  <xsd:schema xmlns:xsd="http://www.w3.org/2001/XMLSchema" xmlns:xs="http://www.w3.org/2001/XMLSchema" xmlns:p="http://schemas.microsoft.com/office/2006/metadata/properties" xmlns:ns2="608829e0-5543-4ec2-9e90-c804e8b26194" xmlns:ns3="70c412dc-d9d5-4ef8-906d-4671da7f0435" targetNamespace="http://schemas.microsoft.com/office/2006/metadata/properties" ma:root="true" ma:fieldsID="7f57dfdca4eb302afba59a7110d07afb" ns2:_="" ns3:_="">
    <xsd:import namespace="608829e0-5543-4ec2-9e90-c804e8b26194"/>
    <xsd:import namespace="70c412dc-d9d5-4ef8-906d-4671da7f04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829e0-5543-4ec2-9e90-c804e8b261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c412dc-d9d5-4ef8-906d-4671da7f043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A74856C-F106-4B11-A74A-015E3ADB0C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3ADEAB-46B2-4C51-B47C-97EB1D4E19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8829e0-5543-4ec2-9e90-c804e8b26194"/>
    <ds:schemaRef ds:uri="70c412dc-d9d5-4ef8-906d-4671da7f04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3980A6-848E-4474-83BE-92C71DEB5D89}">
  <ds:schemaRefs>
    <ds:schemaRef ds:uri="608829e0-5543-4ec2-9e90-c804e8b26194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70c412dc-d9d5-4ef8-906d-4671da7f0435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33390</TotalTime>
  <Words>511</Words>
  <Application>Microsoft Macintosh PowerPoint</Application>
  <PresentationFormat>Widescreen</PresentationFormat>
  <Paragraphs>842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Avenir</vt:lpstr>
      <vt:lpstr>Avenir Book</vt:lpstr>
      <vt:lpstr>Calibri</vt:lpstr>
      <vt:lpstr>Cambria Math</vt:lpstr>
      <vt:lpstr>Trebuchet MS</vt:lpstr>
      <vt:lpstr>Wingdings 3</vt:lpstr>
      <vt:lpstr>Facet</vt:lpstr>
      <vt:lpstr>PowerPoint Presentation</vt:lpstr>
      <vt:lpstr>DCM for EEG-CSD: Demo</vt:lpstr>
      <vt:lpstr>DCM for EEG-CSD: Demo</vt:lpstr>
      <vt:lpstr>DCM for EEG-CSD: Demo</vt:lpstr>
      <vt:lpstr>DCM for EEG-CSD: Demo</vt:lpstr>
      <vt:lpstr>DCM for EEG-CSD: Demo</vt:lpstr>
      <vt:lpstr>DCM for EEG-CSD: Demo</vt:lpstr>
      <vt:lpstr>DCM for EEG-CSD: Demo</vt:lpstr>
      <vt:lpstr>DCM for EEG-CSD: Demo</vt:lpstr>
      <vt:lpstr>DCM for EEG-CSD: Demo</vt:lpstr>
      <vt:lpstr>DCM for EEG-CSD: Demo</vt:lpstr>
      <vt:lpstr>DCM for EEG-CSD: Demo</vt:lpstr>
      <vt:lpstr>DCM for EEG-CSD: Demo</vt:lpstr>
      <vt:lpstr>DCM for EEG-CSD: Demo</vt:lpstr>
      <vt:lpstr>DCM for EEG-CSD: Demo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AIMS  AI SUPPORTED MODELLING IN CLINICAL SCIENCES </dc:title>
  <dc:creator>Frederik Van de Steen</dc:creator>
  <cp:lastModifiedBy>Frederik Van de Steen</cp:lastModifiedBy>
  <cp:revision>23</cp:revision>
  <cp:lastPrinted>2018-12-13T22:27:12Z</cp:lastPrinted>
  <dcterms:created xsi:type="dcterms:W3CDTF">2021-09-06T11:41:16Z</dcterms:created>
  <dcterms:modified xsi:type="dcterms:W3CDTF">2022-05-03T11:50:09Z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0x0101000B1D2B99B9F7E4479D671A41ABC2FF58</vt:lpwstr>
  </property>
</Properties>
</file>