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8" r:id="rId7"/>
    <p:sldId id="269" r:id="rId8"/>
    <p:sldId id="328" r:id="rId9"/>
    <p:sldId id="271" r:id="rId10"/>
    <p:sldId id="310" r:id="rId11"/>
    <p:sldId id="273" r:id="rId12"/>
    <p:sldId id="274" r:id="rId13"/>
    <p:sldId id="275" r:id="rId14"/>
    <p:sldId id="319" r:id="rId15"/>
    <p:sldId id="320" r:id="rId16"/>
    <p:sldId id="321" r:id="rId17"/>
    <p:sldId id="322" r:id="rId18"/>
    <p:sldId id="323" r:id="rId19"/>
    <p:sldId id="279" r:id="rId20"/>
    <p:sldId id="280" r:id="rId21"/>
    <p:sldId id="282" r:id="rId22"/>
    <p:sldId id="281"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5" d="100"/>
          <a:sy n="105" d="100"/>
        </p:scale>
        <p:origin x="798" y="11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13/05/2021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13</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19</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20</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3</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4</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5</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7</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9</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11</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12</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a:t>
            </a:r>
            <a:r>
              <a:rPr lang="en-GB" sz="1600" b="1" dirty="0" smtClean="0">
                <a:solidFill>
                  <a:srgbClr val="FFFFFF"/>
                </a:solidFill>
              </a:rPr>
              <a:t>Course</a:t>
            </a:r>
            <a:endParaRPr lang="en-GB"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740352" y="6417536"/>
            <a:ext cx="101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00" dirty="0">
                <a:solidFill>
                  <a:schemeClr val="bg1">
                    <a:lumMod val="65000"/>
                  </a:schemeClr>
                </a:solidFill>
              </a:rPr>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24"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9.10</a:t>
            </a:r>
            <a:r>
              <a:rPr lang="en-GB" dirty="0" smtClean="0"/>
              <a:t> </a:t>
            </a:r>
            <a:r>
              <a:rPr lang="en-GB" dirty="0"/>
              <a:t>(</a:t>
            </a:r>
            <a:r>
              <a:rPr lang="en-GB" dirty="0" smtClean="0"/>
              <a:t>R2021a)</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t>
            </a:r>
            <a:r>
              <a:rPr lang="en-GB" sz="2000" dirty="0" smtClean="0">
                <a:solidFill>
                  <a:srgbClr val="000000"/>
                </a:solidFill>
              </a:rPr>
              <a:t>AFNI, </a:t>
            </a:r>
            <a:r>
              <a:rPr lang="en-GB" sz="2000" dirty="0" err="1" smtClean="0">
                <a:solidFill>
                  <a:srgbClr val="000000"/>
                </a:solidFill>
              </a:rPr>
              <a:t>BrainVoyager</a:t>
            </a:r>
            <a:r>
              <a:rPr lang="en-GB" sz="2000" dirty="0" smtClean="0">
                <a:solidFill>
                  <a:srgbClr val="000000"/>
                </a:solidFill>
              </a:rPr>
              <a:t>, </a:t>
            </a:r>
            <a:r>
              <a:rPr lang="en-GB" sz="2000" dirty="0" err="1" smtClean="0">
                <a:solidFill>
                  <a:srgbClr val="000000"/>
                </a:solidFill>
              </a:rPr>
              <a:t>FreeSurfer</a:t>
            </a:r>
            <a:r>
              <a:rPr lang="en-GB" sz="2000" dirty="0">
                <a:solidFill>
                  <a:srgbClr val="000000"/>
                </a:solidFill>
              </a:rPr>
              <a:t>, FSL, </a:t>
            </a:r>
            <a:r>
              <a:rPr lang="en-GB" sz="2000" dirty="0" err="1" smtClean="0">
                <a:solidFill>
                  <a:srgbClr val="000000"/>
                </a:solidFill>
              </a:rPr>
              <a:t>Nipy</a:t>
            </a:r>
            <a:r>
              <a:rPr lang="en-GB" sz="2000" dirty="0" smtClean="0">
                <a:solidFill>
                  <a:srgbClr val="000000"/>
                </a:solidFill>
              </a:rPr>
              <a:t>, …</a:t>
            </a:r>
            <a:endParaRPr lang="en-GB" sz="2000" dirty="0">
              <a:solidFill>
                <a:srgbClr val="000000"/>
              </a:solidFill>
            </a:endParaRP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95" y="1268760"/>
            <a:ext cx="7880898" cy="4900169"/>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399256" y="6237312"/>
            <a:ext cx="8229600" cy="492274"/>
          </a:xfrm>
        </p:spPr>
        <p:txBody>
          <a:bodyPr/>
          <a:lstStyle/>
          <a:p>
            <a:pPr marL="0" indent="0" algn="ctr">
              <a:buNone/>
            </a:pPr>
            <a:r>
              <a:rPr lang="en-GB" sz="1800" dirty="0"/>
              <a:t>User-contributed SPM </a:t>
            </a:r>
            <a:r>
              <a:rPr lang="en-GB" sz="1800" dirty="0" smtClean="0"/>
              <a:t>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8" y="1313673"/>
            <a:ext cx="7748736" cy="4851631"/>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smtClean="0">
                <a:solidFill>
                  <a:srgbClr val="000000"/>
                </a:solidFill>
              </a:rPr>
              <a:t>https://</a:t>
            </a:r>
            <a:r>
              <a:rPr lang="en-GB" b="1" dirty="0">
                <a:solidFill>
                  <a:srgbClr val="000000"/>
                </a:solidFill>
              </a:rPr>
              <a:t>www.fil.ion.ucl.ac.uk/spm/support/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 y="1221551"/>
            <a:ext cx="7524328" cy="5091190"/>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1990062"/>
            <a:ext cx="2667000"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smtClean="0"/>
              <a:t>Ashburner</a:t>
            </a:r>
            <a:endParaRPr lang="en-GB" dirty="0" smtClean="0"/>
          </a:p>
          <a:p>
            <a:pPr eaLnBrk="1" hangingPunct="1">
              <a:buFontTx/>
              <a:buChar char="•"/>
            </a:pPr>
            <a:r>
              <a:rPr lang="en-GB" dirty="0"/>
              <a:t> </a:t>
            </a:r>
            <a:r>
              <a:rPr lang="en-GB" dirty="0" smtClean="0"/>
              <a:t>Yael </a:t>
            </a:r>
            <a:r>
              <a:rPr lang="en-GB" dirty="0" err="1" smtClean="0"/>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a:t>
            </a:r>
            <a:r>
              <a:rPr lang="en-GB" dirty="0" smtClean="0"/>
              <a:t>Brett</a:t>
            </a:r>
          </a:p>
          <a:p>
            <a:pPr eaLnBrk="1" hangingPunct="1">
              <a:buFontTx/>
              <a:buChar char="•"/>
            </a:pPr>
            <a:r>
              <a:rPr lang="en-GB" dirty="0"/>
              <a:t> </a:t>
            </a:r>
            <a:r>
              <a:rPr lang="en-GB" dirty="0" smtClean="0"/>
              <a:t>Mikael </a:t>
            </a:r>
            <a:r>
              <a:rPr lang="en-GB" dirty="0" err="1" smtClean="0"/>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228184" y="1990062"/>
            <a:ext cx="2444765"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George O’Neil</a:t>
            </a:r>
          </a:p>
          <a:p>
            <a:pPr eaLnBrk="1" hangingPunct="1">
              <a:buFontTx/>
              <a:buChar char="•"/>
            </a:pPr>
            <a:r>
              <a:rPr lang="en-GB" dirty="0"/>
              <a:t> </a:t>
            </a:r>
            <a:r>
              <a:rPr lang="en-GB" dirty="0" smtClean="0"/>
              <a:t>Robert </a:t>
            </a:r>
            <a:r>
              <a:rPr lang="en-GB" dirty="0" err="1" smtClean="0"/>
              <a:t>Oostenveld</a:t>
            </a:r>
            <a:endParaRPr lang="en-GB" dirty="0" smtClean="0"/>
          </a:p>
          <a:p>
            <a:pPr eaLnBrk="1" hangingPunct="1">
              <a:buFontTx/>
              <a:buChar char="•"/>
            </a:pPr>
            <a:r>
              <a:rPr lang="en-GB" dirty="0" smtClean="0"/>
              <a:t> Thomas Parr</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Tim Tierney</a:t>
            </a:r>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347864" y="1990062"/>
            <a:ext cx="2551271"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a:t> </a:t>
            </a:r>
            <a:r>
              <a:rPr lang="en-GB" dirty="0" err="1" smtClean="0"/>
              <a:t>Amirhossein</a:t>
            </a:r>
            <a:r>
              <a:rPr lang="en-GB" dirty="0" smtClean="0"/>
              <a:t> </a:t>
            </a:r>
            <a:r>
              <a:rPr lang="en-GB" dirty="0" err="1" smtClean="0"/>
              <a:t>Jafarian</a:t>
            </a:r>
            <a:endParaRPr lang="en-GB" dirty="0" smtClean="0"/>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a:t>
            </a:r>
          </a:p>
          <a:p>
            <a:pPr>
              <a:buFontTx/>
              <a:buChar char="•"/>
            </a:pPr>
            <a:r>
              <a:rPr lang="en-GB" dirty="0"/>
              <a:t>Tom </a:t>
            </a:r>
            <a:r>
              <a:rPr lang="en-GB" dirty="0" smtClean="0"/>
              <a:t>Nichols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cstate="print">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cstate="print">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16345</TotalTime>
  <Words>956</Words>
  <Application>Microsoft Office PowerPoint</Application>
  <PresentationFormat>On-screen Show (4:3)</PresentationFormat>
  <Paragraphs>180</Paragraphs>
  <Slides>23</Slides>
  <Notes>15</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MRI / VBM</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100</cp:revision>
  <dcterms:created xsi:type="dcterms:W3CDTF">2012-10-16T16:46:05Z</dcterms:created>
  <dcterms:modified xsi:type="dcterms:W3CDTF">2021-05-13T15:31:16Z</dcterms:modified>
</cp:coreProperties>
</file>