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41"/>
  </p:notesMasterIdLst>
  <p:sldIdLst>
    <p:sldId id="256" r:id="rId5"/>
    <p:sldId id="456" r:id="rId6"/>
    <p:sldId id="458" r:id="rId7"/>
    <p:sldId id="423" r:id="rId8"/>
    <p:sldId id="457" r:id="rId9"/>
    <p:sldId id="417" r:id="rId10"/>
    <p:sldId id="411" r:id="rId11"/>
    <p:sldId id="425" r:id="rId12"/>
    <p:sldId id="449" r:id="rId13"/>
    <p:sldId id="418" r:id="rId14"/>
    <p:sldId id="450" r:id="rId15"/>
    <p:sldId id="412" r:id="rId16"/>
    <p:sldId id="447" r:id="rId17"/>
    <p:sldId id="451" r:id="rId18"/>
    <p:sldId id="448" r:id="rId19"/>
    <p:sldId id="414" r:id="rId20"/>
    <p:sldId id="370" r:id="rId21"/>
    <p:sldId id="328" r:id="rId22"/>
    <p:sldId id="441" r:id="rId23"/>
    <p:sldId id="452" r:id="rId24"/>
    <p:sldId id="415" r:id="rId25"/>
    <p:sldId id="455" r:id="rId26"/>
    <p:sldId id="420" r:id="rId27"/>
    <p:sldId id="453" r:id="rId28"/>
    <p:sldId id="416" r:id="rId29"/>
    <p:sldId id="459" r:id="rId30"/>
    <p:sldId id="374" r:id="rId31"/>
    <p:sldId id="361" r:id="rId32"/>
    <p:sldId id="365" r:id="rId33"/>
    <p:sldId id="362" r:id="rId34"/>
    <p:sldId id="422" r:id="rId35"/>
    <p:sldId id="454" r:id="rId36"/>
    <p:sldId id="421" r:id="rId37"/>
    <p:sldId id="363" r:id="rId38"/>
    <p:sldId id="440" r:id="rId39"/>
    <p:sldId id="384" r:id="rId4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Arvo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Ubuntu" panose="020B0504030602030204" pitchFamily="34" charset="0"/>
      <p:regular r:id="rId59"/>
      <p:bold r:id="rId60"/>
      <p:italic r:id="rId61"/>
      <p:boldItalic r:id="rId62"/>
    </p:embeddedFont>
    <p:embeddedFont>
      <p:font typeface="Ubuntu Light" panose="020B0304030602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F3F7D522-6EE3-4989-9CCE-F3233C4FE2F2}">
          <p14:sldIdLst>
            <p14:sldId id="256"/>
            <p14:sldId id="456"/>
            <p14:sldId id="458"/>
            <p14:sldId id="423"/>
          </p14:sldIdLst>
        </p14:section>
        <p14:section name="Hypotheses" id="{B32EA042-F0E2-48C2-BC9A-94861E51D753}">
          <p14:sldIdLst>
            <p14:sldId id="457"/>
            <p14:sldId id="417"/>
            <p14:sldId id="411"/>
            <p14:sldId id="425"/>
          </p14:sldIdLst>
        </p14:section>
        <p14:section name="Experimental design" id="{EC265E6B-31C3-49D7-B355-E336F2F11D0C}">
          <p14:sldIdLst>
            <p14:sldId id="449"/>
            <p14:sldId id="418"/>
          </p14:sldIdLst>
        </p14:section>
        <p14:section name="Collection and pre-processing" id="{2DAC6982-C086-4301-A6B2-0C692C349CE4}">
          <p14:sldIdLst>
            <p14:sldId id="450"/>
            <p14:sldId id="412"/>
            <p14:sldId id="447"/>
          </p14:sldIdLst>
        </p14:section>
        <p14:section name="First level DCM" id="{3AEC6C6B-07FE-44C8-BCC9-F28ADFA26747}">
          <p14:sldIdLst>
            <p14:sldId id="451"/>
            <p14:sldId id="448"/>
            <p14:sldId id="414"/>
            <p14:sldId id="370"/>
            <p14:sldId id="328"/>
            <p14:sldId id="441"/>
          </p14:sldIdLst>
        </p14:section>
        <p14:section name="Group level DCM + PEB" id="{11D4000C-4B52-42C3-A9D4-1C5BEA372D10}">
          <p14:sldIdLst>
            <p14:sldId id="452"/>
            <p14:sldId id="415"/>
            <p14:sldId id="455"/>
            <p14:sldId id="420"/>
          </p14:sldIdLst>
        </p14:section>
        <p14:section name="Bayesian model comparison" id="{E31AE6BE-F132-4A72-8E4A-E3D7AC8D3F05}">
          <p14:sldIdLst>
            <p14:sldId id="453"/>
            <p14:sldId id="416"/>
            <p14:sldId id="459"/>
            <p14:sldId id="374"/>
            <p14:sldId id="361"/>
            <p14:sldId id="365"/>
            <p14:sldId id="362"/>
            <p14:sldId id="422"/>
          </p14:sldIdLst>
        </p14:section>
        <p14:section name="Prediction" id="{CB686ADB-5F24-479F-ADD0-1C70ED910A22}">
          <p14:sldIdLst>
            <p14:sldId id="454"/>
            <p14:sldId id="421"/>
            <p14:sldId id="363"/>
            <p14:sldId id="440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5DADAD"/>
    <a:srgbClr val="000000"/>
    <a:srgbClr val="81ECEC"/>
    <a:srgbClr val="1E8A82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490E6-3B93-4A82-AC8A-F872C8172B59}">
  <a:tblStyle styleId="{5F1490E6-3B93-4A82-AC8A-F872C8172B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1B4F59-4D33-401D-AB3F-3488DCFBB4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9.fntdata"/><Relationship Id="rId5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Title and subtitle with cyan frame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2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618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yan frame 1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10627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0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  <p:sldLayoutId id="2147483662" r:id="rId4"/>
    <p:sldLayoutId id="2147483665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11.png"/><Relationship Id="rId7" Type="http://schemas.openxmlformats.org/officeDocument/2006/relationships/image" Target="../media/image2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1.png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11" Type="http://schemas.openxmlformats.org/officeDocument/2006/relationships/image" Target="../media/image44.jpg"/><Relationship Id="rId5" Type="http://schemas.openxmlformats.org/officeDocument/2006/relationships/image" Target="../media/image2200.png"/><Relationship Id="rId10" Type="http://schemas.openxmlformats.org/officeDocument/2006/relationships/image" Target="../media/image43.jpe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49" y="1519417"/>
            <a:ext cx="7208231" cy="1212558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GB" sz="2800" dirty="0"/>
              <a:t>Bayesian model selection and averaging</a:t>
            </a:r>
          </a:p>
        </p:txBody>
      </p:sp>
      <p:sp>
        <p:nvSpPr>
          <p:cNvPr id="194" name="Google Shape;194;p32"/>
          <p:cNvSpPr txBox="1"/>
          <p:nvPr/>
        </p:nvSpPr>
        <p:spPr>
          <a:xfrm>
            <a:off x="1610650" y="3103801"/>
            <a:ext cx="4004400" cy="13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Peter Zeidman, PhD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Wellcome Centre for Human Neuroimaging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University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325"/>
            <a:ext cx="9144000" cy="913800"/>
          </a:xfrm>
        </p:spPr>
        <p:txBody>
          <a:bodyPr/>
          <a:lstStyle/>
          <a:p>
            <a:r>
              <a:rPr lang="en-GB" dirty="0"/>
              <a:t>2. Design an experiment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0AE6D8-DB84-49D7-9557-80D2D841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500" y="1732206"/>
            <a:ext cx="6916140" cy="1074495"/>
          </a:xfrm>
        </p:spPr>
        <p:txBody>
          <a:bodyPr/>
          <a:lstStyle/>
          <a:p>
            <a:pPr marL="139700" indent="0" algn="l">
              <a:buNone/>
            </a:pPr>
            <a:r>
              <a:rPr lang="en-GB" sz="1800" dirty="0">
                <a:solidFill>
                  <a:schemeClr val="tx1"/>
                </a:solidFill>
              </a:rPr>
              <a:t>e.g. [2 x 2] design: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 marL="596900" lvl="1" indent="0" algn="l">
              <a:buNone/>
            </a:pPr>
            <a:r>
              <a:rPr lang="en-GB" sz="1800" b="1" dirty="0">
                <a:solidFill>
                  <a:schemeClr val="tx1"/>
                </a:solidFill>
              </a:rPr>
              <a:t>Factor 1: </a:t>
            </a:r>
            <a:r>
              <a:rPr lang="en-GB" sz="1800" dirty="0">
                <a:solidFill>
                  <a:schemeClr val="tx1"/>
                </a:solidFill>
              </a:rPr>
              <a:t>faces or upside down faces</a:t>
            </a:r>
          </a:p>
          <a:p>
            <a:pPr marL="596900" lvl="1" indent="0" algn="l">
              <a:buNone/>
            </a:pPr>
            <a:r>
              <a:rPr lang="en-GB" sz="1800" b="1" dirty="0">
                <a:solidFill>
                  <a:schemeClr val="tx1"/>
                </a:solidFill>
              </a:rPr>
              <a:t>Factor 2: </a:t>
            </a:r>
            <a:r>
              <a:rPr lang="en-GB" sz="1800" dirty="0">
                <a:solidFill>
                  <a:schemeClr val="tx1"/>
                </a:solidFill>
              </a:rPr>
              <a:t>attend to emotion or attend to hair colour</a:t>
            </a:r>
          </a:p>
        </p:txBody>
      </p:sp>
      <p:sp>
        <p:nvSpPr>
          <p:cNvPr id="160" name="Text Placeholder 8">
            <a:extLst>
              <a:ext uri="{FF2B5EF4-FFF2-40B4-BE49-F238E27FC236}">
                <a16:creationId xmlns:a16="http://schemas.microsoft.com/office/drawing/2014/main" id="{2CC17D86-A970-4996-A401-D01DD73E6155}"/>
              </a:ext>
            </a:extLst>
          </p:cNvPr>
          <p:cNvSpPr txBox="1">
            <a:spLocks/>
          </p:cNvSpPr>
          <p:nvPr/>
        </p:nvSpPr>
        <p:spPr>
          <a:xfrm>
            <a:off x="1633500" y="125707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Use a factorial design where possible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9A5B4-910D-4FD7-AB1F-AED6AFD01B3A}"/>
              </a:ext>
            </a:extLst>
          </p:cNvPr>
          <p:cNvGrpSpPr/>
          <p:nvPr/>
        </p:nvGrpSpPr>
        <p:grpSpPr>
          <a:xfrm>
            <a:off x="1957143" y="3289679"/>
            <a:ext cx="1275529" cy="659717"/>
            <a:chOff x="1957143" y="3492878"/>
            <a:chExt cx="1275529" cy="659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71B38-C4ED-4454-913F-861F7F770543}"/>
                </a:ext>
              </a:extLst>
            </p:cNvPr>
            <p:cNvSpPr txBox="1"/>
            <p:nvPr/>
          </p:nvSpPr>
          <p:spPr>
            <a:xfrm>
              <a:off x="1957143" y="3492878"/>
              <a:ext cx="798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Ubuntu" panose="020B0604020202020204" charset="0"/>
                </a:rPr>
                <a:t>Driving </a:t>
              </a:r>
              <a:br>
                <a:rPr lang="en-GB" dirty="0">
                  <a:latin typeface="Ubuntu" panose="020B0604020202020204" charset="0"/>
                </a:rPr>
              </a:br>
              <a:r>
                <a:rPr lang="en-GB" dirty="0">
                  <a:latin typeface="Ubuntu" panose="020B0604020202020204" charset="0"/>
                </a:rPr>
                <a:t>input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FAD626B-2392-4C27-A8AA-C5EADB778099}"/>
                </a:ext>
              </a:extLst>
            </p:cNvPr>
            <p:cNvSpPr/>
            <p:nvPr/>
          </p:nvSpPr>
          <p:spPr>
            <a:xfrm>
              <a:off x="3004015" y="3844818"/>
              <a:ext cx="228657" cy="30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buntu" panose="020B060402020202020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D6FE7B-D0FB-4405-84D4-AC4FFF6CE8A7}"/>
              </a:ext>
            </a:extLst>
          </p:cNvPr>
          <p:cNvGrpSpPr/>
          <p:nvPr/>
        </p:nvGrpSpPr>
        <p:grpSpPr>
          <a:xfrm>
            <a:off x="3337560" y="2940052"/>
            <a:ext cx="2648174" cy="1227043"/>
            <a:chOff x="3337560" y="3143251"/>
            <a:chExt cx="2648174" cy="12270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B20703-7E4C-4BA9-9AB0-88213FB6D1A7}"/>
                </a:ext>
              </a:extLst>
            </p:cNvPr>
            <p:cNvSpPr/>
            <p:nvPr/>
          </p:nvSpPr>
          <p:spPr>
            <a:xfrm>
              <a:off x="3337560" y="3627120"/>
              <a:ext cx="743174" cy="7431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Ubuntu" panose="020B0604020202020204" charset="0"/>
                </a:rPr>
                <a:t>V1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72D24C7-0053-4F78-B5F0-EDD71309139C}"/>
                </a:ext>
              </a:extLst>
            </p:cNvPr>
            <p:cNvSpPr/>
            <p:nvPr/>
          </p:nvSpPr>
          <p:spPr>
            <a:xfrm>
              <a:off x="5242560" y="3143251"/>
              <a:ext cx="743174" cy="7431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Ubuntu" panose="020B0604020202020204" charset="0"/>
                </a:rPr>
                <a:t>FFA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5ECFC71-ECB9-428F-80F2-4099D504131E}"/>
                </a:ext>
              </a:extLst>
            </p:cNvPr>
            <p:cNvCxnSpPr>
              <a:cxnSpLocks/>
              <a:stCxn id="10" idx="6"/>
              <a:endCxn id="161" idx="3"/>
            </p:cNvCxnSpPr>
            <p:nvPr/>
          </p:nvCxnSpPr>
          <p:spPr>
            <a:xfrm flipV="1">
              <a:off x="4080734" y="3777590"/>
              <a:ext cx="1270661" cy="221117"/>
            </a:xfrm>
            <a:prstGeom prst="straightConnector1">
              <a:avLst/>
            </a:prstGeom>
            <a:ln w="28575">
              <a:solidFill>
                <a:schemeClr val="bg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274B4EA-F310-425D-84A4-0405784D30C8}"/>
                </a:ext>
              </a:extLst>
            </p:cNvPr>
            <p:cNvCxnSpPr>
              <a:cxnSpLocks/>
              <a:stCxn id="161" idx="2"/>
              <a:endCxn id="10" idx="7"/>
            </p:cNvCxnSpPr>
            <p:nvPr/>
          </p:nvCxnSpPr>
          <p:spPr>
            <a:xfrm flipH="1">
              <a:off x="3971899" y="3514838"/>
              <a:ext cx="1270661" cy="221117"/>
            </a:xfrm>
            <a:prstGeom prst="straightConnector1">
              <a:avLst/>
            </a:prstGeom>
            <a:ln w="28575">
              <a:solidFill>
                <a:schemeClr val="bg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Arrow: Right 175">
            <a:extLst>
              <a:ext uri="{FF2B5EF4-FFF2-40B4-BE49-F238E27FC236}">
                <a16:creationId xmlns:a16="http://schemas.microsoft.com/office/drawing/2014/main" id="{DBC414AC-C5CF-4794-BA3A-664F54768657}"/>
              </a:ext>
            </a:extLst>
          </p:cNvPr>
          <p:cNvSpPr/>
          <p:nvPr/>
        </p:nvSpPr>
        <p:spPr>
          <a:xfrm rot="15473894">
            <a:off x="4962860" y="3696041"/>
            <a:ext cx="33997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Ubuntu" panose="020B060402020202020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C745B6A-9481-4C9E-B6CE-AECC330D7323}"/>
              </a:ext>
            </a:extLst>
          </p:cNvPr>
          <p:cNvSpPr txBox="1"/>
          <p:nvPr/>
        </p:nvSpPr>
        <p:spPr>
          <a:xfrm>
            <a:off x="5351395" y="3751596"/>
            <a:ext cx="258596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200" dirty="0">
                <a:latin typeface="Ubuntu" panose="020B0604020202020204" charset="0"/>
              </a:rPr>
              <a:t>Modulators (between-trial effects):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Ubuntu" panose="020B0604020202020204" charset="0"/>
              </a:rPr>
              <a:t>Main effect of faces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Ubuntu" panose="020B0604020202020204" charset="0"/>
              </a:rPr>
              <a:t>Main effect of emotion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Ubuntu" panose="020B0604020202020204" charset="0"/>
              </a:rPr>
              <a:t>Interaction</a:t>
            </a:r>
          </a:p>
        </p:txBody>
      </p:sp>
      <p:pic>
        <p:nvPicPr>
          <p:cNvPr id="19" name="Picture 2" descr="The Normal Distribution: A Probability Model for a Continuous Outcome">
            <a:extLst>
              <a:ext uri="{FF2B5EF4-FFF2-40B4-BE49-F238E27FC236}">
                <a16:creationId xmlns:a16="http://schemas.microsoft.com/office/drawing/2014/main" id="{F14B6624-D71F-41DA-B5E5-FD618C42E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6937" y="3812899"/>
            <a:ext cx="659021" cy="5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9A8837-2FF0-4D55-9775-089389483A40}"/>
              </a:ext>
            </a:extLst>
          </p:cNvPr>
          <p:cNvSpPr/>
          <p:nvPr/>
        </p:nvSpPr>
        <p:spPr>
          <a:xfrm>
            <a:off x="3549226" y="4691512"/>
            <a:ext cx="5195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222222"/>
                </a:solidFill>
                <a:latin typeface="Ubuntu" panose="020B0604020202020204" charset="0"/>
              </a:rPr>
              <a:t>Friston, K.J., Price, C.J., Fletcher, P., Moore, C., </a:t>
            </a:r>
            <a:r>
              <a:rPr lang="en-GB" sz="1000" dirty="0" err="1">
                <a:solidFill>
                  <a:srgbClr val="222222"/>
                </a:solidFill>
                <a:latin typeface="Ubuntu" panose="020B0604020202020204" charset="0"/>
              </a:rPr>
              <a:t>Frackowiak</a:t>
            </a:r>
            <a:r>
              <a:rPr lang="en-GB" sz="1000" dirty="0">
                <a:solidFill>
                  <a:srgbClr val="222222"/>
                </a:solidFill>
                <a:latin typeface="Ubuntu" panose="020B0604020202020204" charset="0"/>
              </a:rPr>
              <a:t>, R.S.J. and Dolan, R.J., 1996. The trouble with cognitive subtraction. Neuroimage, 4(2), pp.97-104.</a:t>
            </a:r>
            <a:endParaRPr lang="en-GB" sz="10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76" grpId="0" animBg="1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421531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F55F46E-1FEC-4EC5-9FBF-43A6AD054026}"/>
              </a:ext>
            </a:extLst>
          </p:cNvPr>
          <p:cNvSpPr/>
          <p:nvPr/>
        </p:nvSpPr>
        <p:spPr>
          <a:xfrm>
            <a:off x="1524000" y="1849120"/>
            <a:ext cx="2897082" cy="2756747"/>
          </a:xfrm>
          <a:prstGeom prst="roundRect">
            <a:avLst>
              <a:gd name="adj" fmla="val 782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Data collection and pre-processing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63D13B6-711D-4E0A-8319-35B14CEDA2FF}"/>
              </a:ext>
            </a:extLst>
          </p:cNvPr>
          <p:cNvSpPr>
            <a:spLocks noGrp="1"/>
          </p:cNvSpPr>
          <p:nvPr/>
        </p:nvSpPr>
        <p:spPr bwMode="auto">
          <a:xfrm>
            <a:off x="1654599" y="1915733"/>
            <a:ext cx="2897082" cy="28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Conversion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Filtering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Downsampling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err="1">
                <a:latin typeface="Calibri" panose="020F0502020204030204" pitchFamily="34" charset="0"/>
              </a:rPr>
              <a:t>Epoching</a:t>
            </a:r>
            <a:endParaRPr lang="en-GB" sz="16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Re-referencing for EEG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Artefacts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Averaging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Time-frequency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err="1">
                <a:latin typeface="Calibri" panose="020F0502020204030204" pitchFamily="34" charset="0"/>
              </a:rPr>
              <a:t>Coregistration</a:t>
            </a:r>
            <a:endParaRPr lang="en-GB" sz="16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600" dirty="0"/>
          </a:p>
        </p:txBody>
      </p:sp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DD148-1D11-0741-9D13-8647E019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2458" r="3014" b="3123"/>
          <a:stretch/>
        </p:blipFill>
        <p:spPr>
          <a:xfrm>
            <a:off x="4918656" y="2337675"/>
            <a:ext cx="1679942" cy="1958284"/>
          </a:xfrm>
          <a:prstGeom prst="rect">
            <a:avLst/>
          </a:prstGeom>
        </p:spPr>
      </p:pic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82AE1E6-AB23-4739-9EF9-02D9D02A1695}"/>
              </a:ext>
            </a:extLst>
          </p:cNvPr>
          <p:cNvSpPr txBox="1">
            <a:spLocks/>
          </p:cNvSpPr>
          <p:nvPr/>
        </p:nvSpPr>
        <p:spPr>
          <a:xfrm>
            <a:off x="1633500" y="125707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Precise pipeline depends on intended DCM analysis</a:t>
            </a:r>
          </a:p>
        </p:txBody>
      </p:sp>
    </p:spTree>
    <p:extLst>
      <p:ext uri="{BB962C8B-B14F-4D97-AF65-F5344CB8AC3E}">
        <p14:creationId xmlns:p14="http://schemas.microsoft.com/office/powerpoint/2010/main" val="286840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59C3F3-B6CA-4E17-B058-B6F26221E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1178697"/>
            <a:ext cx="3169500" cy="644700"/>
          </a:xfrm>
        </p:spPr>
        <p:txBody>
          <a:bodyPr/>
          <a:lstStyle/>
          <a:p>
            <a:r>
              <a:rPr lang="en-GB" dirty="0"/>
              <a:t>Use DCM to model the whole head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E6B514-A6B6-4627-B0BF-75F637C1BB7B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178697"/>
            <a:ext cx="3169500" cy="644700"/>
          </a:xfrm>
        </p:spPr>
        <p:txBody>
          <a:bodyPr/>
          <a:lstStyle/>
          <a:p>
            <a:r>
              <a:rPr lang="en-GB" dirty="0"/>
              <a:t>Use DCM to model extracted data features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011D67-ACD7-4304-AB77-5C0A33898C6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534222"/>
            <a:ext cx="9144000" cy="482400"/>
          </a:xfrm>
        </p:spPr>
        <p:txBody>
          <a:bodyPr/>
          <a:lstStyle/>
          <a:p>
            <a:r>
              <a:rPr lang="en-GB" dirty="0"/>
              <a:t>Two modelling options…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C9368E-467D-499F-9812-93F986CBF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95" y="2585986"/>
            <a:ext cx="823431" cy="1419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3BB017-99C6-4047-A6EC-67976D08C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821" y="1786245"/>
            <a:ext cx="927380" cy="79974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3BF906-3E41-4202-9A6F-D7C2EAB500FF}"/>
              </a:ext>
            </a:extLst>
          </p:cNvPr>
          <p:cNvSpPr/>
          <p:nvPr/>
        </p:nvSpPr>
        <p:spPr>
          <a:xfrm>
            <a:off x="2870821" y="1786245"/>
            <a:ext cx="927380" cy="2305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43ED65-FA21-4F11-BAF3-64984D380096}"/>
              </a:ext>
            </a:extLst>
          </p:cNvPr>
          <p:cNvGrpSpPr>
            <a:grpSpLocks/>
          </p:cNvGrpSpPr>
          <p:nvPr/>
        </p:nvGrpSpPr>
        <p:grpSpPr bwMode="auto">
          <a:xfrm>
            <a:off x="880836" y="2381584"/>
            <a:ext cx="1265595" cy="1137260"/>
            <a:chOff x="3428992" y="4429132"/>
            <a:chExt cx="2209800" cy="1963737"/>
          </a:xfrm>
        </p:grpSpPr>
        <p:pic>
          <p:nvPicPr>
            <p:cNvPr id="30" name="Picture 29" descr="cervo&amp;lobes">
              <a:extLst>
                <a:ext uri="{FF2B5EF4-FFF2-40B4-BE49-F238E27FC236}">
                  <a16:creationId xmlns:a16="http://schemas.microsoft.com/office/drawing/2014/main" id="{E4B6E7EF-091A-42D9-BA83-0F92BB3A2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4429132"/>
              <a:ext cx="2209800" cy="196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5A88EF-79B7-4CB7-B922-2B27BF43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792" y="53435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C76AC9-4FD7-426F-85B6-F75F59AA7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592" y="5114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FCEB3BF-232B-4BEE-8E72-7599AF5EA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192" y="54197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B74B7A-F85F-4F03-97C6-602D2781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592" y="4733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cxnSp>
          <p:nvCxnSpPr>
            <p:cNvPr id="35" name="AutoShape 93">
              <a:extLst>
                <a:ext uri="{FF2B5EF4-FFF2-40B4-BE49-F238E27FC236}">
                  <a16:creationId xmlns:a16="http://schemas.microsoft.com/office/drawing/2014/main" id="{5575DB55-7048-434F-803A-0814D8D375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876792" y="5254632"/>
              <a:ext cx="76200" cy="774700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94">
              <a:extLst>
                <a:ext uri="{FF2B5EF4-FFF2-40B4-BE49-F238E27FC236}">
                  <a16:creationId xmlns:a16="http://schemas.microsoft.com/office/drawing/2014/main" id="{35C158A1-297F-4509-8662-17DBBC9F58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5029192" y="4962532"/>
              <a:ext cx="457200" cy="30480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5">
              <a:extLst>
                <a:ext uri="{FF2B5EF4-FFF2-40B4-BE49-F238E27FC236}">
                  <a16:creationId xmlns:a16="http://schemas.microsoft.com/office/drawing/2014/main" id="{A7987CA4-7AC8-4F13-9C74-C7D199FC34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4159242" y="4429132"/>
              <a:ext cx="336550" cy="1035050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96">
              <a:extLst>
                <a:ext uri="{FF2B5EF4-FFF2-40B4-BE49-F238E27FC236}">
                  <a16:creationId xmlns:a16="http://schemas.microsoft.com/office/drawing/2014/main" id="{0E7404F5-089A-4C6B-9A1D-8748463C2A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876792" y="5038732"/>
              <a:ext cx="76200" cy="774700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97">
              <a:extLst>
                <a:ext uri="{FF2B5EF4-FFF2-40B4-BE49-F238E27FC236}">
                  <a16:creationId xmlns:a16="http://schemas.microsoft.com/office/drawing/2014/main" id="{C41A6D16-39E9-4AFB-A100-19BF0413CA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62392" y="4994282"/>
              <a:ext cx="882650" cy="27305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A623521-1CE9-43B2-8F08-D70C75768C81}"/>
              </a:ext>
            </a:extLst>
          </p:cNvPr>
          <p:cNvSpPr txBox="1"/>
          <p:nvPr/>
        </p:nvSpPr>
        <p:spPr>
          <a:xfrm>
            <a:off x="2488713" y="4148033"/>
            <a:ext cx="1724301" cy="461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Ubuntu" panose="020B0604020202020204" charset="0"/>
              </a:rPr>
              <a:t>Principal components </a:t>
            </a:r>
            <a:br>
              <a:rPr lang="en-GB" sz="1200" dirty="0">
                <a:latin typeface="Ubuntu" panose="020B0604020202020204" charset="0"/>
              </a:rPr>
            </a:br>
            <a:r>
              <a:rPr lang="en-GB" sz="1200" dirty="0">
                <a:latin typeface="Ubuntu" panose="020B0604020202020204" charset="0"/>
              </a:rPr>
              <a:t>(modes)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79C7141-63F8-4195-B1C5-06AA8487E50C}"/>
              </a:ext>
            </a:extLst>
          </p:cNvPr>
          <p:cNvSpPr/>
          <p:nvPr/>
        </p:nvSpPr>
        <p:spPr>
          <a:xfrm>
            <a:off x="2356111" y="2784267"/>
            <a:ext cx="277038" cy="29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9" name="Picture 7" descr="852961.fig.0010">
            <a:extLst>
              <a:ext uri="{FF2B5EF4-FFF2-40B4-BE49-F238E27FC236}">
                <a16:creationId xmlns:a16="http://schemas.microsoft.com/office/drawing/2014/main" id="{DD09FDB6-22C7-44D8-B409-B663F9F66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2540" y="2936882"/>
            <a:ext cx="1400315" cy="14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852961.fig.002">
            <a:extLst>
              <a:ext uri="{FF2B5EF4-FFF2-40B4-BE49-F238E27FC236}">
                <a16:creationId xmlns:a16="http://schemas.microsoft.com/office/drawing/2014/main" id="{182CE9D6-9821-47BF-9CEE-E0FCD20ED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672" y="2975217"/>
            <a:ext cx="1848089" cy="13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33894A-F366-456D-BC45-6A7032EB715D}"/>
              </a:ext>
            </a:extLst>
          </p:cNvPr>
          <p:cNvSpPr txBox="1"/>
          <p:nvPr/>
        </p:nvSpPr>
        <p:spPr>
          <a:xfrm>
            <a:off x="4818378" y="1987703"/>
            <a:ext cx="3509294" cy="88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Ubuntu" panose="020B0604020202020204" charset="0"/>
              </a:rPr>
              <a:t>E.g. </a:t>
            </a:r>
            <a:endParaRPr lang="en-GB" sz="1200" dirty="0">
              <a:latin typeface="Ubuntu" panose="020B060402020202020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GB" sz="1200" dirty="0">
                <a:latin typeface="Ubuntu" panose="020B0604020202020204" charset="0"/>
              </a:rPr>
              <a:t>Use “virtual electrodes” to extract time series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200" dirty="0">
                <a:latin typeface="Ubuntu" panose="020B0604020202020204" charset="0"/>
              </a:rPr>
              <a:t>Apply DCM</a:t>
            </a:r>
            <a:endParaRPr lang="en-GB" sz="12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8" grpId="0" animBg="1"/>
      <p:bldP spid="40" grpId="0"/>
      <p:bldP spid="4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80747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B9FE98-7CCD-4F97-AF2A-081BF1FF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Choose first level DCM(s)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CAFC719E-5A0A-4800-856E-80B610F5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39" y="1329251"/>
            <a:ext cx="3036782" cy="20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B6758-831F-49BE-8E9B-2528D4EBB9F8}"/>
              </a:ext>
            </a:extLst>
          </p:cNvPr>
          <p:cNvSpPr txBox="1"/>
          <p:nvPr/>
        </p:nvSpPr>
        <p:spPr>
          <a:xfrm>
            <a:off x="644410" y="1329251"/>
            <a:ext cx="3372178" cy="284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b="1" dirty="0">
                <a:solidFill>
                  <a:schemeClr val="accent4"/>
                </a:solidFill>
                <a:latin typeface="Ubuntu" panose="020B0604020202020204" charset="0"/>
              </a:rPr>
              <a:t>Physiological models</a:t>
            </a:r>
            <a:endParaRPr lang="en-GB" sz="1200" dirty="0">
              <a:solidFill>
                <a:schemeClr val="accent4"/>
              </a:solidFill>
              <a:latin typeface="Ubuntu" panose="020B0604020202020204" charset="0"/>
            </a:endParaRPr>
          </a:p>
          <a:p>
            <a:pPr>
              <a:spcAft>
                <a:spcPts val="100"/>
              </a:spcAft>
            </a:pPr>
            <a:r>
              <a:rPr lang="en-GB" sz="1200" dirty="0">
                <a:latin typeface="Ubuntu" panose="020B0604020202020204" charset="0"/>
              </a:rPr>
              <a:t>Convolution: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DCM for ERP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DCM for LFP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Canonical microcircuit (CMC)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Neural field model (NFM)</a:t>
            </a:r>
          </a:p>
          <a:p>
            <a:pPr lvl="8">
              <a:spcAft>
                <a:spcPts val="100"/>
              </a:spcAft>
            </a:pPr>
            <a:endParaRPr lang="en-GB" sz="1200" dirty="0">
              <a:latin typeface="Ubuntu" panose="020B0604020202020204" charset="0"/>
            </a:endParaRPr>
          </a:p>
          <a:p>
            <a:pPr lvl="8">
              <a:spcAft>
                <a:spcPts val="100"/>
              </a:spcAft>
            </a:pPr>
            <a:r>
              <a:rPr lang="en-GB" sz="1200" dirty="0">
                <a:latin typeface="Ubuntu" panose="020B0604020202020204" charset="0"/>
              </a:rPr>
              <a:t>Conductance: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Neural Mass Model (NMM)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Mean-field model (MFM)</a:t>
            </a:r>
          </a:p>
          <a:p>
            <a:pPr lvl="8">
              <a:spcAft>
                <a:spcPts val="100"/>
              </a:spcAft>
            </a:pPr>
            <a:endParaRPr lang="en-GB" sz="1200" dirty="0">
              <a:latin typeface="Ubuntu" panose="020B0604020202020204" charset="0"/>
            </a:endParaRPr>
          </a:p>
          <a:p>
            <a:pPr lvl="8">
              <a:spcAft>
                <a:spcPts val="100"/>
              </a:spcAft>
            </a:pPr>
            <a:r>
              <a:rPr lang="en-GB" sz="1200" b="1" dirty="0">
                <a:solidFill>
                  <a:schemeClr val="accent4"/>
                </a:solidFill>
                <a:latin typeface="Ubuntu" panose="020B0604020202020204" charset="0"/>
              </a:rPr>
              <a:t>Phenomenological models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DCM for Phase Coupling</a:t>
            </a:r>
          </a:p>
          <a:p>
            <a:pPr marL="171450" lvl="8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604020202020204" charset="0"/>
              </a:rPr>
              <a:t>DCM for Induced Responses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81E7F-7586-4159-8513-62D18DA056A5}"/>
              </a:ext>
            </a:extLst>
          </p:cNvPr>
          <p:cNvSpPr/>
          <p:nvPr/>
        </p:nvSpPr>
        <p:spPr>
          <a:xfrm>
            <a:off x="644410" y="4249734"/>
            <a:ext cx="3385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accent4"/>
                </a:solidFill>
                <a:latin typeface="Ubuntu" panose="020B0604020202020204" charset="0"/>
              </a:rPr>
              <a:t>https://en.wikipedia.org/wiki/Dynamic_causal_modeling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E8364-CD38-417F-AE14-457C05BC8091}"/>
              </a:ext>
            </a:extLst>
          </p:cNvPr>
          <p:cNvSpPr txBox="1"/>
          <p:nvPr/>
        </p:nvSpPr>
        <p:spPr>
          <a:xfrm>
            <a:off x="4571861" y="3668260"/>
            <a:ext cx="39277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200" b="1" dirty="0">
                <a:solidFill>
                  <a:schemeClr val="accent4"/>
                </a:solidFill>
                <a:latin typeface="Ubuntu" panose="020B0604020202020204" charset="0"/>
              </a:rPr>
              <a:t>Choose a model based on: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Ubuntu" panose="020B0604020202020204" charset="0"/>
              </a:rPr>
              <a:t>Type of data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Ubuntu" panose="020B0604020202020204" charset="0"/>
              </a:rPr>
              <a:t>Model features you need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Ubuntu" panose="020B0604020202020204" charset="0"/>
              </a:rPr>
              <a:t>Bayesian model comparison if unsure</a:t>
            </a:r>
          </a:p>
        </p:txBody>
      </p:sp>
    </p:spTree>
    <p:extLst>
      <p:ext uri="{BB962C8B-B14F-4D97-AF65-F5344CB8AC3E}">
        <p14:creationId xmlns:p14="http://schemas.microsoft.com/office/powerpoint/2010/main" val="1139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9D62F6-5141-450A-AA6D-CF7DF965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668" y="1571550"/>
            <a:ext cx="3169500" cy="644700"/>
          </a:xfrm>
        </p:spPr>
        <p:txBody>
          <a:bodyPr/>
          <a:lstStyle/>
          <a:p>
            <a:r>
              <a:rPr lang="en-GB" dirty="0"/>
              <a:t>Estimated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EC71C66-3C95-41E7-8305-6A6810DA761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014669" y="2177000"/>
                <a:ext cx="3101400" cy="11124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Posterior (multivariate Gaussian)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13970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13970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EC71C66-3C95-41E7-8305-6A6810DA7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014669" y="2177000"/>
                <a:ext cx="3101400" cy="1112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2C3791E8-92DA-4443-8286-1570C5E1656F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855978" y="1571550"/>
            <a:ext cx="3169500" cy="644700"/>
          </a:xfrm>
        </p:spPr>
        <p:txBody>
          <a:bodyPr/>
          <a:lstStyle/>
          <a:p>
            <a:r>
              <a:rPr lang="en-GB" dirty="0"/>
              <a:t>Free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9">
                <a:extLst>
                  <a:ext uri="{FF2B5EF4-FFF2-40B4-BE49-F238E27FC236}">
                    <a16:creationId xmlns:a16="http://schemas.microsoft.com/office/drawing/2014/main" id="{FC955388-466D-4F87-B3BE-3B89E25FC302}"/>
                  </a:ext>
                </a:extLst>
              </p:cNvPr>
              <p:cNvSpPr>
                <a:spLocks noGrp="1"/>
              </p:cNvSpPr>
              <p:nvPr>
                <p:ph type="subTitle" idx="3"/>
              </p:nvPr>
            </p:nvSpPr>
            <p:spPr>
              <a:xfrm>
                <a:off x="855979" y="2177000"/>
                <a:ext cx="3101400" cy="1112400"/>
              </a:xfrm>
            </p:spPr>
            <p:txBody>
              <a:bodyPr/>
              <a:lstStyle/>
              <a:p>
                <a:pPr marL="0" indent="0"/>
                <a:r>
                  <a:rPr lang="en-GB" dirty="0">
                    <a:solidFill>
                      <a:schemeClr val="tx1"/>
                    </a:solidFill>
                  </a:rPr>
                  <a:t>Approximation of the log model evidence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ubtitle 9">
                <a:extLst>
                  <a:ext uri="{FF2B5EF4-FFF2-40B4-BE49-F238E27FC236}">
                    <a16:creationId xmlns:a16="http://schemas.microsoft.com/office/drawing/2014/main" id="{FC955388-466D-4F87-B3BE-3B89E25FC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855979" y="2177000"/>
                <a:ext cx="3101400" cy="1112400"/>
              </a:xfrm>
              <a:blipFill>
                <a:blip r:embed="rId3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386055"/>
            <a:ext cx="9144000" cy="482400"/>
          </a:xfrm>
        </p:spPr>
        <p:txBody>
          <a:bodyPr/>
          <a:lstStyle/>
          <a:p>
            <a:r>
              <a:rPr lang="en-GB" dirty="0"/>
              <a:t>4. First level DCM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77BB9E-3CD6-4C59-8FEC-6E6D3A83BA80}"/>
              </a:ext>
            </a:extLst>
          </p:cNvPr>
          <p:cNvSpPr txBox="1">
            <a:spLocks/>
          </p:cNvSpPr>
          <p:nvPr/>
        </p:nvSpPr>
        <p:spPr>
          <a:xfrm>
            <a:off x="1633500" y="967379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Two outputs: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1A269B-1E1B-4C9B-879C-55CD0BD00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58" y="2927251"/>
            <a:ext cx="1919060" cy="143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BD0294-B363-4E6E-AAB0-9A94160DF392}"/>
                  </a:ext>
                </a:extLst>
              </p:cNvPr>
              <p:cNvSpPr/>
              <p:nvPr/>
            </p:nvSpPr>
            <p:spPr>
              <a:xfrm>
                <a:off x="1580360" y="2985956"/>
                <a:ext cx="14279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BD0294-B363-4E6E-AAB0-9A94160DF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60" y="2985956"/>
                <a:ext cx="142795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  <p:bldP spid="9" grpId="0"/>
      <p:bldP spid="10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3321" y="2709"/>
            <a:ext cx="5101848" cy="579437"/>
          </a:xfrm>
        </p:spPr>
        <p:txBody>
          <a:bodyPr/>
          <a:lstStyle/>
          <a:p>
            <a:r>
              <a:rPr lang="en-GB" dirty="0"/>
              <a:t>Variational  Laplace Demo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6117" y="2543482"/>
                <a:ext cx="2539926" cy="477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7" y="2543482"/>
                <a:ext cx="2539926" cy="477375"/>
              </a:xfrm>
              <a:prstGeom prst="rect">
                <a:avLst/>
              </a:prstGeom>
              <a:blipFill>
                <a:blip r:embed="rId2"/>
                <a:stretch>
                  <a:fillRect l="-481" r="-1923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6117" y="3226426"/>
                <a:ext cx="1471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𝝐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7" y="3226426"/>
                <a:ext cx="1471621" cy="215444"/>
              </a:xfrm>
              <a:prstGeom prst="rect">
                <a:avLst/>
              </a:prstGeom>
              <a:blipFill>
                <a:blip r:embed="rId3"/>
                <a:stretch>
                  <a:fillRect l="-249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1722" y="4491360"/>
                <a:ext cx="1188594" cy="416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(0)=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22" y="4491360"/>
                <a:ext cx="1188594" cy="416204"/>
              </a:xfrm>
              <a:prstGeom prst="rect">
                <a:avLst/>
              </a:prstGeom>
              <a:blipFill>
                <a:blip r:embed="rId4"/>
                <a:stretch>
                  <a:fillRect l="-1538" t="-294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791722" y="4070341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 Light" panose="020B0604020202020204" charset="0"/>
              </a:rPr>
              <a:t>Initial states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12" y="2189439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 Light" panose="020B0604020202020204" charset="0"/>
              </a:rPr>
              <a:t>Generative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632" y="4070341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 Light" panose="020B0604020202020204" charset="0"/>
              </a:rPr>
              <a:t>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4751" y="4491360"/>
                <a:ext cx="1213537" cy="396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51" y="4491360"/>
                <a:ext cx="1213537" cy="396070"/>
              </a:xfrm>
              <a:prstGeom prst="rect">
                <a:avLst/>
              </a:prstGeom>
              <a:blipFill>
                <a:blip r:embed="rId5"/>
                <a:stretch>
                  <a:fillRect l="-3015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137880" y="407034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 Light" panose="020B0604020202020204" charset="0"/>
              </a:rPr>
              <a:t>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7621" y="4121141"/>
                <a:ext cx="6193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1" y="4121141"/>
                <a:ext cx="619336" cy="215444"/>
              </a:xfrm>
              <a:prstGeom prst="rect">
                <a:avLst/>
              </a:prstGeom>
              <a:blipFill>
                <a:blip r:embed="rId6"/>
                <a:stretch>
                  <a:fillRect l="-4902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40309" y="4378118"/>
                <a:ext cx="1937262" cy="311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−1, 0.5, 0.3,−1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09" y="4378118"/>
                <a:ext cx="1937262" cy="311560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40309" y="4640573"/>
                <a:ext cx="7375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09" y="4640573"/>
                <a:ext cx="7375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/>
          <a:srcRect l="650"/>
          <a:stretch/>
        </p:blipFill>
        <p:spPr>
          <a:xfrm>
            <a:off x="5229115" y="424304"/>
            <a:ext cx="3878673" cy="3920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61137" y="4699462"/>
            <a:ext cx="325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Ubuntu Light" panose="020B0604020202020204" charset="0"/>
              </a:rPr>
              <a:t>Code provided in the help text of </a:t>
            </a:r>
            <a:r>
              <a:rPr lang="en-GB" sz="1200" dirty="0" err="1">
                <a:latin typeface="Ubuntu Light" panose="020B0604020202020204" charset="0"/>
              </a:rPr>
              <a:t>spm_nlsi.m</a:t>
            </a:r>
            <a:endParaRPr lang="en-GB" sz="1200" dirty="0">
              <a:latin typeface="Ubuntu Light" panose="020B060402020202020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791722" y="638394"/>
            <a:ext cx="3059951" cy="1574752"/>
            <a:chOff x="2014874" y="85280"/>
            <a:chExt cx="3059951" cy="157475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070136" y="85280"/>
              <a:ext cx="2735263" cy="113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2070136" y="1215580"/>
              <a:ext cx="2735263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V="1">
              <a:off x="2070136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V="1">
              <a:off x="2460661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2851186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V="1">
              <a:off x="3241711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V="1">
              <a:off x="3632236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V="1">
              <a:off x="4022761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4413286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V="1">
              <a:off x="4805399" y="1187005"/>
              <a:ext cx="0" cy="28575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2014874" y="125209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2379999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2770524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3161049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551574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43687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334212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724737" y="1252093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070136" y="1215580"/>
              <a:ext cx="2698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2109824" y="85280"/>
              <a:ext cx="2460625" cy="1017588"/>
            </a:xfrm>
            <a:custGeom>
              <a:avLst/>
              <a:gdLst>
                <a:gd name="T0" fmla="*/ 24 w 1550"/>
                <a:gd name="T1" fmla="*/ 561 h 641"/>
                <a:gd name="T2" fmla="*/ 73 w 1550"/>
                <a:gd name="T3" fmla="*/ 474 h 641"/>
                <a:gd name="T4" fmla="*/ 123 w 1550"/>
                <a:gd name="T5" fmla="*/ 251 h 641"/>
                <a:gd name="T6" fmla="*/ 172 w 1550"/>
                <a:gd name="T7" fmla="*/ 0 h 641"/>
                <a:gd name="T8" fmla="*/ 221 w 1550"/>
                <a:gd name="T9" fmla="*/ 204 h 641"/>
                <a:gd name="T10" fmla="*/ 270 w 1550"/>
                <a:gd name="T11" fmla="*/ 270 h 641"/>
                <a:gd name="T12" fmla="*/ 319 w 1550"/>
                <a:gd name="T13" fmla="*/ 272 h 641"/>
                <a:gd name="T14" fmla="*/ 369 w 1550"/>
                <a:gd name="T15" fmla="*/ 349 h 641"/>
                <a:gd name="T16" fmla="*/ 418 w 1550"/>
                <a:gd name="T17" fmla="*/ 484 h 641"/>
                <a:gd name="T18" fmla="*/ 467 w 1550"/>
                <a:gd name="T19" fmla="*/ 239 h 641"/>
                <a:gd name="T20" fmla="*/ 516 w 1550"/>
                <a:gd name="T21" fmla="*/ 159 h 641"/>
                <a:gd name="T22" fmla="*/ 566 w 1550"/>
                <a:gd name="T23" fmla="*/ 403 h 641"/>
                <a:gd name="T24" fmla="*/ 615 w 1550"/>
                <a:gd name="T25" fmla="*/ 227 h 641"/>
                <a:gd name="T26" fmla="*/ 664 w 1550"/>
                <a:gd name="T27" fmla="*/ 166 h 641"/>
                <a:gd name="T28" fmla="*/ 713 w 1550"/>
                <a:gd name="T29" fmla="*/ 389 h 641"/>
                <a:gd name="T30" fmla="*/ 763 w 1550"/>
                <a:gd name="T31" fmla="*/ 413 h 641"/>
                <a:gd name="T32" fmla="*/ 812 w 1550"/>
                <a:gd name="T33" fmla="*/ 447 h 641"/>
                <a:gd name="T34" fmla="*/ 861 w 1550"/>
                <a:gd name="T35" fmla="*/ 492 h 641"/>
                <a:gd name="T36" fmla="*/ 910 w 1550"/>
                <a:gd name="T37" fmla="*/ 218 h 641"/>
                <a:gd name="T38" fmla="*/ 959 w 1550"/>
                <a:gd name="T39" fmla="*/ 412 h 641"/>
                <a:gd name="T40" fmla="*/ 1009 w 1550"/>
                <a:gd name="T41" fmla="*/ 351 h 641"/>
                <a:gd name="T42" fmla="*/ 1058 w 1550"/>
                <a:gd name="T43" fmla="*/ 333 h 641"/>
                <a:gd name="T44" fmla="*/ 1107 w 1550"/>
                <a:gd name="T45" fmla="*/ 272 h 641"/>
                <a:gd name="T46" fmla="*/ 1156 w 1550"/>
                <a:gd name="T47" fmla="*/ 545 h 641"/>
                <a:gd name="T48" fmla="*/ 1205 w 1550"/>
                <a:gd name="T49" fmla="*/ 375 h 641"/>
                <a:gd name="T50" fmla="*/ 1255 w 1550"/>
                <a:gd name="T51" fmla="*/ 641 h 641"/>
                <a:gd name="T52" fmla="*/ 1304 w 1550"/>
                <a:gd name="T53" fmla="*/ 361 h 641"/>
                <a:gd name="T54" fmla="*/ 1353 w 1550"/>
                <a:gd name="T55" fmla="*/ 271 h 641"/>
                <a:gd name="T56" fmla="*/ 1402 w 1550"/>
                <a:gd name="T57" fmla="*/ 360 h 641"/>
                <a:gd name="T58" fmla="*/ 1451 w 1550"/>
                <a:gd name="T59" fmla="*/ 121 h 641"/>
                <a:gd name="T60" fmla="*/ 1501 w 1550"/>
                <a:gd name="T61" fmla="*/ 270 h 641"/>
                <a:gd name="T62" fmla="*/ 1550 w 1550"/>
                <a:gd name="T63" fmla="*/ 35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0" h="641">
                  <a:moveTo>
                    <a:pt x="0" y="485"/>
                  </a:moveTo>
                  <a:lnTo>
                    <a:pt x="24" y="561"/>
                  </a:lnTo>
                  <a:lnTo>
                    <a:pt x="49" y="532"/>
                  </a:lnTo>
                  <a:lnTo>
                    <a:pt x="73" y="474"/>
                  </a:lnTo>
                  <a:lnTo>
                    <a:pt x="98" y="561"/>
                  </a:lnTo>
                  <a:lnTo>
                    <a:pt x="123" y="251"/>
                  </a:lnTo>
                  <a:lnTo>
                    <a:pt x="147" y="286"/>
                  </a:lnTo>
                  <a:lnTo>
                    <a:pt x="172" y="0"/>
                  </a:lnTo>
                  <a:lnTo>
                    <a:pt x="196" y="79"/>
                  </a:lnTo>
                  <a:lnTo>
                    <a:pt x="221" y="204"/>
                  </a:lnTo>
                  <a:lnTo>
                    <a:pt x="246" y="422"/>
                  </a:lnTo>
                  <a:lnTo>
                    <a:pt x="270" y="270"/>
                  </a:lnTo>
                  <a:lnTo>
                    <a:pt x="295" y="274"/>
                  </a:lnTo>
                  <a:lnTo>
                    <a:pt x="319" y="272"/>
                  </a:lnTo>
                  <a:lnTo>
                    <a:pt x="344" y="421"/>
                  </a:lnTo>
                  <a:lnTo>
                    <a:pt x="369" y="349"/>
                  </a:lnTo>
                  <a:lnTo>
                    <a:pt x="393" y="473"/>
                  </a:lnTo>
                  <a:lnTo>
                    <a:pt x="418" y="484"/>
                  </a:lnTo>
                  <a:lnTo>
                    <a:pt x="442" y="184"/>
                  </a:lnTo>
                  <a:lnTo>
                    <a:pt x="467" y="239"/>
                  </a:lnTo>
                  <a:lnTo>
                    <a:pt x="492" y="235"/>
                  </a:lnTo>
                  <a:lnTo>
                    <a:pt x="516" y="159"/>
                  </a:lnTo>
                  <a:lnTo>
                    <a:pt x="541" y="472"/>
                  </a:lnTo>
                  <a:lnTo>
                    <a:pt x="566" y="403"/>
                  </a:lnTo>
                  <a:lnTo>
                    <a:pt x="590" y="445"/>
                  </a:lnTo>
                  <a:lnTo>
                    <a:pt x="615" y="227"/>
                  </a:lnTo>
                  <a:lnTo>
                    <a:pt x="639" y="145"/>
                  </a:lnTo>
                  <a:lnTo>
                    <a:pt x="664" y="166"/>
                  </a:lnTo>
                  <a:lnTo>
                    <a:pt x="689" y="259"/>
                  </a:lnTo>
                  <a:lnTo>
                    <a:pt x="713" y="389"/>
                  </a:lnTo>
                  <a:lnTo>
                    <a:pt x="738" y="323"/>
                  </a:lnTo>
                  <a:lnTo>
                    <a:pt x="763" y="413"/>
                  </a:lnTo>
                  <a:lnTo>
                    <a:pt x="787" y="352"/>
                  </a:lnTo>
                  <a:lnTo>
                    <a:pt x="812" y="447"/>
                  </a:lnTo>
                  <a:lnTo>
                    <a:pt x="836" y="390"/>
                  </a:lnTo>
                  <a:lnTo>
                    <a:pt x="861" y="492"/>
                  </a:lnTo>
                  <a:lnTo>
                    <a:pt x="886" y="340"/>
                  </a:lnTo>
                  <a:lnTo>
                    <a:pt x="910" y="218"/>
                  </a:lnTo>
                  <a:lnTo>
                    <a:pt x="935" y="439"/>
                  </a:lnTo>
                  <a:lnTo>
                    <a:pt x="959" y="412"/>
                  </a:lnTo>
                  <a:lnTo>
                    <a:pt x="984" y="278"/>
                  </a:lnTo>
                  <a:lnTo>
                    <a:pt x="1009" y="351"/>
                  </a:lnTo>
                  <a:lnTo>
                    <a:pt x="1033" y="239"/>
                  </a:lnTo>
                  <a:lnTo>
                    <a:pt x="1058" y="333"/>
                  </a:lnTo>
                  <a:lnTo>
                    <a:pt x="1082" y="380"/>
                  </a:lnTo>
                  <a:lnTo>
                    <a:pt x="1107" y="272"/>
                  </a:lnTo>
                  <a:lnTo>
                    <a:pt x="1132" y="352"/>
                  </a:lnTo>
                  <a:lnTo>
                    <a:pt x="1156" y="545"/>
                  </a:lnTo>
                  <a:lnTo>
                    <a:pt x="1181" y="419"/>
                  </a:lnTo>
                  <a:lnTo>
                    <a:pt x="1205" y="375"/>
                  </a:lnTo>
                  <a:lnTo>
                    <a:pt x="1230" y="548"/>
                  </a:lnTo>
                  <a:lnTo>
                    <a:pt x="1255" y="641"/>
                  </a:lnTo>
                  <a:lnTo>
                    <a:pt x="1279" y="514"/>
                  </a:lnTo>
                  <a:lnTo>
                    <a:pt x="1304" y="361"/>
                  </a:lnTo>
                  <a:lnTo>
                    <a:pt x="1328" y="293"/>
                  </a:lnTo>
                  <a:lnTo>
                    <a:pt x="1353" y="271"/>
                  </a:lnTo>
                  <a:lnTo>
                    <a:pt x="1378" y="288"/>
                  </a:lnTo>
                  <a:lnTo>
                    <a:pt x="1402" y="360"/>
                  </a:lnTo>
                  <a:lnTo>
                    <a:pt x="1427" y="241"/>
                  </a:lnTo>
                  <a:lnTo>
                    <a:pt x="1451" y="121"/>
                  </a:lnTo>
                  <a:lnTo>
                    <a:pt x="1476" y="253"/>
                  </a:lnTo>
                  <a:lnTo>
                    <a:pt x="1501" y="270"/>
                  </a:lnTo>
                  <a:lnTo>
                    <a:pt x="1525" y="285"/>
                  </a:lnTo>
                  <a:lnTo>
                    <a:pt x="1550" y="357"/>
                  </a:lnTo>
                </a:path>
              </a:pathLst>
            </a:custGeom>
            <a:noFill/>
            <a:ln w="4763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2109824" y="401193"/>
              <a:ext cx="2460625" cy="450850"/>
            </a:xfrm>
            <a:custGeom>
              <a:avLst/>
              <a:gdLst>
                <a:gd name="T0" fmla="*/ 24 w 1550"/>
                <a:gd name="T1" fmla="*/ 237 h 284"/>
                <a:gd name="T2" fmla="*/ 73 w 1550"/>
                <a:gd name="T3" fmla="*/ 202 h 284"/>
                <a:gd name="T4" fmla="*/ 123 w 1550"/>
                <a:gd name="T5" fmla="*/ 187 h 284"/>
                <a:gd name="T6" fmla="*/ 172 w 1550"/>
                <a:gd name="T7" fmla="*/ 85 h 284"/>
                <a:gd name="T8" fmla="*/ 221 w 1550"/>
                <a:gd name="T9" fmla="*/ 0 h 284"/>
                <a:gd name="T10" fmla="*/ 270 w 1550"/>
                <a:gd name="T11" fmla="*/ 65 h 284"/>
                <a:gd name="T12" fmla="*/ 319 w 1550"/>
                <a:gd name="T13" fmla="*/ 60 h 284"/>
                <a:gd name="T14" fmla="*/ 369 w 1550"/>
                <a:gd name="T15" fmla="*/ 96 h 284"/>
                <a:gd name="T16" fmla="*/ 418 w 1550"/>
                <a:gd name="T17" fmla="*/ 134 h 284"/>
                <a:gd name="T18" fmla="*/ 467 w 1550"/>
                <a:gd name="T19" fmla="*/ 87 h 284"/>
                <a:gd name="T20" fmla="*/ 516 w 1550"/>
                <a:gd name="T21" fmla="*/ 60 h 284"/>
                <a:gd name="T22" fmla="*/ 566 w 1550"/>
                <a:gd name="T23" fmla="*/ 100 h 284"/>
                <a:gd name="T24" fmla="*/ 615 w 1550"/>
                <a:gd name="T25" fmla="*/ 118 h 284"/>
                <a:gd name="T26" fmla="*/ 664 w 1550"/>
                <a:gd name="T27" fmla="*/ 39 h 284"/>
                <a:gd name="T28" fmla="*/ 713 w 1550"/>
                <a:gd name="T29" fmla="*/ 60 h 284"/>
                <a:gd name="T30" fmla="*/ 763 w 1550"/>
                <a:gd name="T31" fmla="*/ 92 h 284"/>
                <a:gd name="T32" fmla="*/ 812 w 1550"/>
                <a:gd name="T33" fmla="*/ 106 h 284"/>
                <a:gd name="T34" fmla="*/ 861 w 1550"/>
                <a:gd name="T35" fmla="*/ 125 h 284"/>
                <a:gd name="T36" fmla="*/ 910 w 1550"/>
                <a:gd name="T37" fmla="*/ 119 h 284"/>
                <a:gd name="T38" fmla="*/ 959 w 1550"/>
                <a:gd name="T39" fmla="*/ 115 h 284"/>
                <a:gd name="T40" fmla="*/ 1009 w 1550"/>
                <a:gd name="T41" fmla="*/ 104 h 284"/>
                <a:gd name="T42" fmla="*/ 1058 w 1550"/>
                <a:gd name="T43" fmla="*/ 77 h 284"/>
                <a:gd name="T44" fmla="*/ 1107 w 1550"/>
                <a:gd name="T45" fmla="*/ 92 h 284"/>
                <a:gd name="T46" fmla="*/ 1156 w 1550"/>
                <a:gd name="T47" fmla="*/ 103 h 284"/>
                <a:gd name="T48" fmla="*/ 1205 w 1550"/>
                <a:gd name="T49" fmla="*/ 139 h 284"/>
                <a:gd name="T50" fmla="*/ 1255 w 1550"/>
                <a:gd name="T51" fmla="*/ 173 h 284"/>
                <a:gd name="T52" fmla="*/ 1304 w 1550"/>
                <a:gd name="T53" fmla="*/ 183 h 284"/>
                <a:gd name="T54" fmla="*/ 1353 w 1550"/>
                <a:gd name="T55" fmla="*/ 111 h 284"/>
                <a:gd name="T56" fmla="*/ 1402 w 1550"/>
                <a:gd name="T57" fmla="*/ 84 h 284"/>
                <a:gd name="T58" fmla="*/ 1451 w 1550"/>
                <a:gd name="T59" fmla="*/ 65 h 284"/>
                <a:gd name="T60" fmla="*/ 1501 w 1550"/>
                <a:gd name="T61" fmla="*/ 41 h 284"/>
                <a:gd name="T62" fmla="*/ 1550 w 1550"/>
                <a:gd name="T63" fmla="*/ 7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0" h="284">
                  <a:moveTo>
                    <a:pt x="0" y="284"/>
                  </a:moveTo>
                  <a:lnTo>
                    <a:pt x="24" y="237"/>
                  </a:lnTo>
                  <a:lnTo>
                    <a:pt x="49" y="222"/>
                  </a:lnTo>
                  <a:lnTo>
                    <a:pt x="73" y="202"/>
                  </a:lnTo>
                  <a:lnTo>
                    <a:pt x="98" y="196"/>
                  </a:lnTo>
                  <a:lnTo>
                    <a:pt x="123" y="187"/>
                  </a:lnTo>
                  <a:lnTo>
                    <a:pt x="147" y="123"/>
                  </a:lnTo>
                  <a:lnTo>
                    <a:pt x="172" y="85"/>
                  </a:lnTo>
                  <a:lnTo>
                    <a:pt x="196" y="24"/>
                  </a:lnTo>
                  <a:lnTo>
                    <a:pt x="221" y="0"/>
                  </a:lnTo>
                  <a:lnTo>
                    <a:pt x="246" y="31"/>
                  </a:lnTo>
                  <a:lnTo>
                    <a:pt x="270" y="65"/>
                  </a:lnTo>
                  <a:lnTo>
                    <a:pt x="295" y="65"/>
                  </a:lnTo>
                  <a:lnTo>
                    <a:pt x="319" y="60"/>
                  </a:lnTo>
                  <a:lnTo>
                    <a:pt x="344" y="72"/>
                  </a:lnTo>
                  <a:lnTo>
                    <a:pt x="369" y="96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42" y="125"/>
                  </a:lnTo>
                  <a:lnTo>
                    <a:pt x="467" y="87"/>
                  </a:lnTo>
                  <a:lnTo>
                    <a:pt x="492" y="69"/>
                  </a:lnTo>
                  <a:lnTo>
                    <a:pt x="516" y="60"/>
                  </a:lnTo>
                  <a:lnTo>
                    <a:pt x="541" y="51"/>
                  </a:lnTo>
                  <a:lnTo>
                    <a:pt x="566" y="100"/>
                  </a:lnTo>
                  <a:lnTo>
                    <a:pt x="590" y="114"/>
                  </a:lnTo>
                  <a:lnTo>
                    <a:pt x="615" y="118"/>
                  </a:lnTo>
                  <a:lnTo>
                    <a:pt x="639" y="82"/>
                  </a:lnTo>
                  <a:lnTo>
                    <a:pt x="664" y="39"/>
                  </a:lnTo>
                  <a:lnTo>
                    <a:pt x="689" y="36"/>
                  </a:lnTo>
                  <a:lnTo>
                    <a:pt x="713" y="60"/>
                  </a:lnTo>
                  <a:lnTo>
                    <a:pt x="738" y="79"/>
                  </a:lnTo>
                  <a:lnTo>
                    <a:pt x="763" y="92"/>
                  </a:lnTo>
                  <a:lnTo>
                    <a:pt x="787" y="106"/>
                  </a:lnTo>
                  <a:lnTo>
                    <a:pt x="812" y="106"/>
                  </a:lnTo>
                  <a:lnTo>
                    <a:pt x="836" y="127"/>
                  </a:lnTo>
                  <a:lnTo>
                    <a:pt x="861" y="125"/>
                  </a:lnTo>
                  <a:lnTo>
                    <a:pt x="886" y="140"/>
                  </a:lnTo>
                  <a:lnTo>
                    <a:pt x="910" y="119"/>
                  </a:lnTo>
                  <a:lnTo>
                    <a:pt x="935" y="88"/>
                  </a:lnTo>
                  <a:lnTo>
                    <a:pt x="959" y="115"/>
                  </a:lnTo>
                  <a:lnTo>
                    <a:pt x="984" y="114"/>
                  </a:lnTo>
                  <a:lnTo>
                    <a:pt x="1009" y="104"/>
                  </a:lnTo>
                  <a:lnTo>
                    <a:pt x="1033" y="91"/>
                  </a:lnTo>
                  <a:lnTo>
                    <a:pt x="1058" y="77"/>
                  </a:lnTo>
                  <a:lnTo>
                    <a:pt x="1082" y="92"/>
                  </a:lnTo>
                  <a:lnTo>
                    <a:pt x="1107" y="92"/>
                  </a:lnTo>
                  <a:lnTo>
                    <a:pt x="1132" y="83"/>
                  </a:lnTo>
                  <a:lnTo>
                    <a:pt x="1156" y="103"/>
                  </a:lnTo>
                  <a:lnTo>
                    <a:pt x="1181" y="137"/>
                  </a:lnTo>
                  <a:lnTo>
                    <a:pt x="1205" y="139"/>
                  </a:lnTo>
                  <a:lnTo>
                    <a:pt x="1230" y="141"/>
                  </a:lnTo>
                  <a:lnTo>
                    <a:pt x="1255" y="173"/>
                  </a:lnTo>
                  <a:lnTo>
                    <a:pt x="1279" y="203"/>
                  </a:lnTo>
                  <a:lnTo>
                    <a:pt x="1304" y="183"/>
                  </a:lnTo>
                  <a:lnTo>
                    <a:pt x="1328" y="142"/>
                  </a:lnTo>
                  <a:lnTo>
                    <a:pt x="1353" y="111"/>
                  </a:lnTo>
                  <a:lnTo>
                    <a:pt x="1378" y="90"/>
                  </a:lnTo>
                  <a:lnTo>
                    <a:pt x="1402" y="84"/>
                  </a:lnTo>
                  <a:lnTo>
                    <a:pt x="1427" y="91"/>
                  </a:lnTo>
                  <a:lnTo>
                    <a:pt x="1451" y="65"/>
                  </a:lnTo>
                  <a:lnTo>
                    <a:pt x="1476" y="38"/>
                  </a:lnTo>
                  <a:lnTo>
                    <a:pt x="1501" y="41"/>
                  </a:lnTo>
                  <a:lnTo>
                    <a:pt x="1525" y="53"/>
                  </a:lnTo>
                  <a:lnTo>
                    <a:pt x="1550" y="73"/>
                  </a:lnTo>
                </a:path>
              </a:pathLst>
            </a:custGeom>
            <a:noFill/>
            <a:ln w="4763" cap="flat">
              <a:solidFill>
                <a:srgbClr val="D953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31938" y="1383033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 Light" panose="020B0604020202020204" charset="0"/>
                </a:rPr>
                <a:t>Time (secs)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6531429" y="424304"/>
            <a:ext cx="145701" cy="154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0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lsi_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49341"/>
          <a:stretch/>
        </p:blipFill>
        <p:spPr>
          <a:xfrm>
            <a:off x="2832101" y="0"/>
            <a:ext cx="3568700" cy="260563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813193" y="2475203"/>
            <a:ext cx="5736676" cy="2668297"/>
            <a:chOff x="1813193" y="2475203"/>
            <a:chExt cx="5736676" cy="26682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14550"/>
            <a:stretch/>
          </p:blipFill>
          <p:spPr>
            <a:xfrm>
              <a:off x="4936142" y="2849408"/>
              <a:ext cx="2613727" cy="2294092"/>
            </a:xfrm>
            <a:prstGeom prst="rect">
              <a:avLst/>
            </a:prstGeom>
          </p:spPr>
        </p:pic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1813193" y="2848861"/>
              <a:ext cx="3057525" cy="2293937"/>
              <a:chOff x="1081" y="1641"/>
              <a:chExt cx="1926" cy="1445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81" y="1641"/>
                <a:ext cx="1926" cy="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489" y="1748"/>
                <a:ext cx="1182" cy="11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560" y="1665"/>
                <a:ext cx="111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</a:rPr>
                  <a:t>Posterior expectation of parameters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1489" y="2191"/>
                <a:ext cx="118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631" y="1874"/>
                <a:ext cx="898" cy="921"/>
              </a:xfrm>
              <a:custGeom>
                <a:avLst/>
                <a:gdLst>
                  <a:gd name="T0" fmla="*/ 0 w 898"/>
                  <a:gd name="T1" fmla="*/ 317 h 921"/>
                  <a:gd name="T2" fmla="*/ 0 w 898"/>
                  <a:gd name="T3" fmla="*/ 886 h 921"/>
                  <a:gd name="T4" fmla="*/ 189 w 898"/>
                  <a:gd name="T5" fmla="*/ 886 h 921"/>
                  <a:gd name="T6" fmla="*/ 189 w 898"/>
                  <a:gd name="T7" fmla="*/ 317 h 921"/>
                  <a:gd name="T8" fmla="*/ 0 w 898"/>
                  <a:gd name="T9" fmla="*/ 317 h 921"/>
                  <a:gd name="T10" fmla="*/ 426 w 898"/>
                  <a:gd name="T11" fmla="*/ 317 h 921"/>
                  <a:gd name="T12" fmla="*/ 426 w 898"/>
                  <a:gd name="T13" fmla="*/ 0 h 921"/>
                  <a:gd name="T14" fmla="*/ 237 w 898"/>
                  <a:gd name="T15" fmla="*/ 0 h 921"/>
                  <a:gd name="T16" fmla="*/ 237 w 898"/>
                  <a:gd name="T17" fmla="*/ 317 h 921"/>
                  <a:gd name="T18" fmla="*/ 426 w 898"/>
                  <a:gd name="T19" fmla="*/ 317 h 921"/>
                  <a:gd name="T20" fmla="*/ 662 w 898"/>
                  <a:gd name="T21" fmla="*/ 317 h 921"/>
                  <a:gd name="T22" fmla="*/ 662 w 898"/>
                  <a:gd name="T23" fmla="*/ 163 h 921"/>
                  <a:gd name="T24" fmla="*/ 473 w 898"/>
                  <a:gd name="T25" fmla="*/ 163 h 921"/>
                  <a:gd name="T26" fmla="*/ 473 w 898"/>
                  <a:gd name="T27" fmla="*/ 317 h 921"/>
                  <a:gd name="T28" fmla="*/ 662 w 898"/>
                  <a:gd name="T29" fmla="*/ 317 h 921"/>
                  <a:gd name="T30" fmla="*/ 709 w 898"/>
                  <a:gd name="T31" fmla="*/ 317 h 921"/>
                  <a:gd name="T32" fmla="*/ 709 w 898"/>
                  <a:gd name="T33" fmla="*/ 921 h 921"/>
                  <a:gd name="T34" fmla="*/ 898 w 898"/>
                  <a:gd name="T35" fmla="*/ 921 h 921"/>
                  <a:gd name="T36" fmla="*/ 898 w 898"/>
                  <a:gd name="T37" fmla="*/ 317 h 921"/>
                  <a:gd name="T38" fmla="*/ 709 w 898"/>
                  <a:gd name="T39" fmla="*/ 317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8" h="921">
                    <a:moveTo>
                      <a:pt x="0" y="317"/>
                    </a:moveTo>
                    <a:lnTo>
                      <a:pt x="0" y="886"/>
                    </a:lnTo>
                    <a:lnTo>
                      <a:pt x="189" y="886"/>
                    </a:lnTo>
                    <a:lnTo>
                      <a:pt x="189" y="317"/>
                    </a:lnTo>
                    <a:lnTo>
                      <a:pt x="0" y="317"/>
                    </a:lnTo>
                    <a:close/>
                    <a:moveTo>
                      <a:pt x="426" y="317"/>
                    </a:moveTo>
                    <a:lnTo>
                      <a:pt x="426" y="0"/>
                    </a:lnTo>
                    <a:lnTo>
                      <a:pt x="237" y="0"/>
                    </a:lnTo>
                    <a:lnTo>
                      <a:pt x="237" y="317"/>
                    </a:lnTo>
                    <a:lnTo>
                      <a:pt x="426" y="317"/>
                    </a:lnTo>
                    <a:close/>
                    <a:moveTo>
                      <a:pt x="662" y="317"/>
                    </a:moveTo>
                    <a:lnTo>
                      <a:pt x="662" y="163"/>
                    </a:lnTo>
                    <a:lnTo>
                      <a:pt x="473" y="163"/>
                    </a:lnTo>
                    <a:lnTo>
                      <a:pt x="473" y="317"/>
                    </a:lnTo>
                    <a:lnTo>
                      <a:pt x="662" y="317"/>
                    </a:lnTo>
                    <a:close/>
                    <a:moveTo>
                      <a:pt x="709" y="317"/>
                    </a:moveTo>
                    <a:lnTo>
                      <a:pt x="709" y="921"/>
                    </a:lnTo>
                    <a:lnTo>
                      <a:pt x="898" y="921"/>
                    </a:lnTo>
                    <a:lnTo>
                      <a:pt x="898" y="317"/>
                    </a:lnTo>
                    <a:lnTo>
                      <a:pt x="709" y="3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1631" y="2191"/>
                <a:ext cx="189" cy="569"/>
              </a:xfrm>
              <a:prstGeom prst="rect">
                <a:avLst/>
              </a:prstGeom>
              <a:noFill/>
              <a:ln w="3175" cap="flat">
                <a:solidFill>
                  <a:srgbClr val="D7F5F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1868" y="1874"/>
                <a:ext cx="189" cy="317"/>
              </a:xfrm>
              <a:prstGeom prst="rect">
                <a:avLst/>
              </a:prstGeom>
              <a:noFill/>
              <a:ln w="3175" cap="flat">
                <a:solidFill>
                  <a:srgbClr val="D7F5F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2104" y="2037"/>
                <a:ext cx="189" cy="154"/>
              </a:xfrm>
              <a:prstGeom prst="rect">
                <a:avLst/>
              </a:prstGeom>
              <a:noFill/>
              <a:ln w="3175" cap="flat">
                <a:solidFill>
                  <a:srgbClr val="D7F5F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2340" y="2191"/>
                <a:ext cx="189" cy="604"/>
              </a:xfrm>
              <a:prstGeom prst="rect">
                <a:avLst/>
              </a:prstGeom>
              <a:noFill/>
              <a:ln w="3175" cap="flat">
                <a:solidFill>
                  <a:srgbClr val="D7F5F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 flipV="1">
                <a:off x="1726" y="2731"/>
                <a:ext cx="0" cy="58"/>
              </a:xfrm>
              <a:prstGeom prst="line">
                <a:avLst/>
              </a:prstGeom>
              <a:noFill/>
              <a:ln w="28575" cap="flat">
                <a:solidFill>
                  <a:srgbClr val="F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V="1">
                <a:off x="1962" y="1846"/>
                <a:ext cx="0" cy="55"/>
              </a:xfrm>
              <a:prstGeom prst="line">
                <a:avLst/>
              </a:prstGeom>
              <a:noFill/>
              <a:ln w="28575" cap="flat">
                <a:solidFill>
                  <a:srgbClr val="F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2198" y="2011"/>
                <a:ext cx="0" cy="51"/>
              </a:xfrm>
              <a:prstGeom prst="line">
                <a:avLst/>
              </a:prstGeom>
              <a:noFill/>
              <a:ln w="28575" cap="flat">
                <a:solidFill>
                  <a:srgbClr val="F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 flipV="1">
                <a:off x="2435" y="2770"/>
                <a:ext cx="0" cy="50"/>
              </a:xfrm>
              <a:prstGeom prst="line">
                <a:avLst/>
              </a:prstGeom>
              <a:noFill/>
              <a:ln w="28575" cap="flat">
                <a:solidFill>
                  <a:srgbClr val="F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1489" y="2931"/>
                <a:ext cx="118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1726" y="2919"/>
                <a:ext cx="0" cy="12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V="1">
                <a:off x="1962" y="2919"/>
                <a:ext cx="0" cy="12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flipV="1">
                <a:off x="2198" y="2919"/>
                <a:ext cx="0" cy="12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2435" y="2919"/>
                <a:ext cx="0" cy="12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1691" y="2958"/>
                <a:ext cx="93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3"/>
              <p:cNvSpPr>
                <a:spLocks noChangeArrowheads="1"/>
              </p:cNvSpPr>
              <p:nvPr/>
            </p:nvSpPr>
            <p:spPr bwMode="auto">
              <a:xfrm>
                <a:off x="1929" y="2958"/>
                <a:ext cx="93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163" y="2958"/>
                <a:ext cx="93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401" y="2958"/>
                <a:ext cx="93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P4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 flipV="1">
                <a:off x="1489" y="1748"/>
                <a:ext cx="0" cy="1183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>
                <a:off x="1489" y="2931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1489" y="2783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1489" y="2635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1489" y="2487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1489" y="2339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489" y="2191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1489" y="2044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1489" y="1896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1489" y="1748"/>
                <a:ext cx="12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1374" y="2903"/>
                <a:ext cx="121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419" y="2755"/>
                <a:ext cx="72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374" y="2606"/>
                <a:ext cx="121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1419" y="2458"/>
                <a:ext cx="72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0"/>
              <p:cNvSpPr>
                <a:spLocks noChangeArrowheads="1"/>
              </p:cNvSpPr>
              <p:nvPr/>
            </p:nvSpPr>
            <p:spPr bwMode="auto">
              <a:xfrm>
                <a:off x="1374" y="2313"/>
                <a:ext cx="121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-0.5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1"/>
              <p:cNvSpPr>
                <a:spLocks noChangeArrowheads="1"/>
              </p:cNvSpPr>
              <p:nvPr/>
            </p:nvSpPr>
            <p:spPr bwMode="auto">
              <a:xfrm>
                <a:off x="1439" y="2165"/>
                <a:ext cx="55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1391" y="2017"/>
                <a:ext cx="10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>
                <a:off x="1439" y="1868"/>
                <a:ext cx="55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4"/>
              <p:cNvSpPr>
                <a:spLocks noChangeArrowheads="1"/>
              </p:cNvSpPr>
              <p:nvPr/>
            </p:nvSpPr>
            <p:spPr bwMode="auto">
              <a:xfrm>
                <a:off x="1391" y="1720"/>
                <a:ext cx="10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204672" y="2475203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</a:rPr>
                <a:t>F=102.0854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0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513"/>
            <a:ext cx="9144000" cy="913800"/>
          </a:xfrm>
        </p:spPr>
        <p:txBody>
          <a:bodyPr/>
          <a:lstStyle/>
          <a:p>
            <a:r>
              <a:rPr lang="en-GB" dirty="0"/>
              <a:t>4. First level DCM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77BB9E-3CD6-4C59-8FEC-6E6D3A83BA80}"/>
              </a:ext>
            </a:extLst>
          </p:cNvPr>
          <p:cNvSpPr txBox="1">
            <a:spLocks/>
          </p:cNvSpPr>
          <p:nvPr/>
        </p:nvSpPr>
        <p:spPr>
          <a:xfrm>
            <a:off x="1633500" y="1369990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Check the model fits</a:t>
            </a:r>
          </a:p>
        </p:txBody>
      </p:sp>
      <p:pic>
        <p:nvPicPr>
          <p:cNvPr id="5122" name="Picture 2" descr="852961.fig.0012a">
            <a:extLst>
              <a:ext uri="{FF2B5EF4-FFF2-40B4-BE49-F238E27FC236}">
                <a16:creationId xmlns:a16="http://schemas.microsoft.com/office/drawing/2014/main" id="{D13CB54E-B70B-4B69-9233-97A0E5D7F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8144" y="2235283"/>
            <a:ext cx="1923627" cy="17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61D341-5C04-431C-8D51-A91CA72E33A2}"/>
              </a:ext>
            </a:extLst>
          </p:cNvPr>
          <p:cNvCxnSpPr/>
          <p:nvPr/>
        </p:nvCxnSpPr>
        <p:spPr>
          <a:xfrm flipV="1">
            <a:off x="2028144" y="3185901"/>
            <a:ext cx="575733" cy="403431"/>
          </a:xfrm>
          <a:prstGeom prst="straightConnector1">
            <a:avLst/>
          </a:prstGeom>
          <a:ln w="28575">
            <a:solidFill>
              <a:srgbClr val="5D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AEB2CC-BF25-4067-A2C7-9C63F54458F7}"/>
              </a:ext>
            </a:extLst>
          </p:cNvPr>
          <p:cNvSpPr txBox="1"/>
          <p:nvPr/>
        </p:nvSpPr>
        <p:spPr>
          <a:xfrm>
            <a:off x="1250505" y="3533412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Observed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44B84F-393C-40B3-8988-393F2145D69D}"/>
              </a:ext>
            </a:extLst>
          </p:cNvPr>
          <p:cNvCxnSpPr/>
          <p:nvPr/>
        </p:nvCxnSpPr>
        <p:spPr>
          <a:xfrm flipV="1">
            <a:off x="2884829" y="3608695"/>
            <a:ext cx="575733" cy="403431"/>
          </a:xfrm>
          <a:prstGeom prst="straightConnector1">
            <a:avLst/>
          </a:prstGeom>
          <a:ln w="28575">
            <a:solidFill>
              <a:srgbClr val="5D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5053B4-E5E3-4063-9171-F4F67E36D6B9}"/>
              </a:ext>
            </a:extLst>
          </p:cNvPr>
          <p:cNvSpPr txBox="1"/>
          <p:nvPr/>
        </p:nvSpPr>
        <p:spPr>
          <a:xfrm>
            <a:off x="2107190" y="3956206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Modelled</a:t>
            </a:r>
          </a:p>
        </p:txBody>
      </p:sp>
      <p:pic>
        <p:nvPicPr>
          <p:cNvPr id="5124" name="Picture 4" descr="852961.fig.0013a">
            <a:extLst>
              <a:ext uri="{FF2B5EF4-FFF2-40B4-BE49-F238E27FC236}">
                <a16:creationId xmlns:a16="http://schemas.microsoft.com/office/drawing/2014/main" id="{EAF0456D-7DBF-4BD0-B769-D052C7AF5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1363" y="2329627"/>
            <a:ext cx="1455938" cy="17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852961.fig.0013a">
            <a:extLst>
              <a:ext uri="{FF2B5EF4-FFF2-40B4-BE49-F238E27FC236}">
                <a16:creationId xmlns:a16="http://schemas.microsoft.com/office/drawing/2014/main" id="{D9A59202-645B-46F7-A2B9-474952EDA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366" y="2291490"/>
            <a:ext cx="1455938" cy="18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38C0AB-2336-469D-9576-F5BCEFEEE2CC}"/>
              </a:ext>
            </a:extLst>
          </p:cNvPr>
          <p:cNvSpPr txBox="1"/>
          <p:nvPr/>
        </p:nvSpPr>
        <p:spPr>
          <a:xfrm>
            <a:off x="7458592" y="1982363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Modelled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C6A57B-829D-48DA-A062-9DD1AF180E0B}"/>
              </a:ext>
            </a:extLst>
          </p:cNvPr>
          <p:cNvCxnSpPr>
            <a:cxnSpLocks/>
          </p:cNvCxnSpPr>
          <p:nvPr/>
        </p:nvCxnSpPr>
        <p:spPr>
          <a:xfrm flipH="1">
            <a:off x="7458592" y="2239813"/>
            <a:ext cx="287866" cy="169377"/>
          </a:xfrm>
          <a:prstGeom prst="straightConnector1">
            <a:avLst/>
          </a:prstGeom>
          <a:ln w="28575">
            <a:solidFill>
              <a:srgbClr val="5D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90CAB0-444C-4F3E-8C43-F21CAE54BCCE}"/>
              </a:ext>
            </a:extLst>
          </p:cNvPr>
          <p:cNvCxnSpPr>
            <a:cxnSpLocks/>
          </p:cNvCxnSpPr>
          <p:nvPr/>
        </p:nvCxnSpPr>
        <p:spPr>
          <a:xfrm flipH="1">
            <a:off x="5984017" y="2235283"/>
            <a:ext cx="287866" cy="169377"/>
          </a:xfrm>
          <a:prstGeom prst="straightConnector1">
            <a:avLst/>
          </a:prstGeom>
          <a:ln w="28575">
            <a:solidFill>
              <a:srgbClr val="5D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115031-D0B2-4A70-B89C-74CC64870F97}"/>
              </a:ext>
            </a:extLst>
          </p:cNvPr>
          <p:cNvSpPr txBox="1"/>
          <p:nvPr/>
        </p:nvSpPr>
        <p:spPr>
          <a:xfrm>
            <a:off x="6077301" y="198039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11637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u="sng" dirty="0">
                <a:solidFill>
                  <a:schemeClr val="tx1"/>
                </a:solidFill>
                <a:latin typeface="Ubuntu" panose="020B0604020202020204" charset="0"/>
              </a:rPr>
              <a:t>Bayesian </a:t>
            </a:r>
            <a:r>
              <a:rPr lang="en-GB" b="1" u="sng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  <a:b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</a:br>
            <a:r>
              <a:rPr lang="en-GB" sz="800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endParaRPr lang="en-GB" dirty="0">
              <a:solidFill>
                <a:schemeClr val="tx1"/>
              </a:solidFill>
              <a:latin typeface="Ubuntu" panose="020B0604020202020204" charset="0"/>
            </a:endParaRP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(Write the paper)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(Nobel Prize)</a:t>
            </a:r>
          </a:p>
        </p:txBody>
      </p:sp>
      <p:pic>
        <p:nvPicPr>
          <p:cNvPr id="1026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2F275EA5-C8AE-4648-A4EE-1D63885F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96" y="4050230"/>
            <a:ext cx="463836" cy="4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DE021E86-B08B-4D0A-8B00-36B39F8A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50" y="4050230"/>
            <a:ext cx="463836" cy="4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rchitecture, villa, mansion, house, building, palace, home, vacation, mediterranean, swimming pool, cottage, holiday, facade, property, resort, holidays, estate, real estate, stone house, holiday house, summer house, holiday home">
            <a:extLst>
              <a:ext uri="{FF2B5EF4-FFF2-40B4-BE49-F238E27FC236}">
                <a16:creationId xmlns:a16="http://schemas.microsoft.com/office/drawing/2014/main" id="{0CDFC9B2-B0EE-449B-A903-BBFE0E62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22" y="4050230"/>
            <a:ext cx="608555" cy="4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194722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Group analysis using Parametric Empirical Bayes (PEB)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21FE8-D92D-42DF-B152-29C81FD9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106" y="1753534"/>
            <a:ext cx="6434214" cy="2502000"/>
          </a:xfrm>
        </p:spPr>
        <p:txBody>
          <a:bodyPr/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Group-level questions: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Are the strength of particular connections changed by an experimental manipulation?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Does belonging to a diagnostic </a:t>
            </a:r>
            <a:r>
              <a:rPr lang="en-GB" sz="1600" b="1" dirty="0">
                <a:solidFill>
                  <a:schemeClr val="tx1"/>
                </a:solidFill>
              </a:rPr>
              <a:t>group</a:t>
            </a:r>
            <a:r>
              <a:rPr lang="en-GB" sz="1600" dirty="0">
                <a:solidFill>
                  <a:schemeClr val="tx1"/>
                </a:solidFill>
              </a:rPr>
              <a:t> determine the strength of these connections?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Does the strength of the connections correlate with </a:t>
            </a:r>
            <a:r>
              <a:rPr lang="en-GB" sz="1600" b="1" dirty="0">
                <a:solidFill>
                  <a:schemeClr val="tx1"/>
                </a:solidFill>
              </a:rPr>
              <a:t>behavioural or clinical variables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Could we </a:t>
            </a:r>
            <a:r>
              <a:rPr lang="en-GB" sz="1600" b="1" dirty="0">
                <a:solidFill>
                  <a:schemeClr val="tx1"/>
                </a:solidFill>
              </a:rPr>
              <a:t>predict</a:t>
            </a:r>
            <a:r>
              <a:rPr lang="en-GB" sz="1600" dirty="0">
                <a:solidFill>
                  <a:schemeClr val="tx1"/>
                </a:solidFill>
              </a:rPr>
              <a:t> a new participant’s disease status or behavioural scores using our estimate of their connections?</a:t>
            </a:r>
          </a:p>
        </p:txBody>
      </p:sp>
    </p:spTree>
    <p:extLst>
      <p:ext uri="{BB962C8B-B14F-4D97-AF65-F5344CB8AC3E}">
        <p14:creationId xmlns:p14="http://schemas.microsoft.com/office/powerpoint/2010/main" val="14366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45B4385-BC20-4885-B402-3D2E83150163}"/>
              </a:ext>
            </a:extLst>
          </p:cNvPr>
          <p:cNvSpPr/>
          <p:nvPr/>
        </p:nvSpPr>
        <p:spPr>
          <a:xfrm>
            <a:off x="5042995" y="1587698"/>
            <a:ext cx="3583432" cy="2963541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39D8328-5BAA-41F4-900E-5927EC18B043}"/>
              </a:ext>
            </a:extLst>
          </p:cNvPr>
          <p:cNvSpPr/>
          <p:nvPr/>
        </p:nvSpPr>
        <p:spPr>
          <a:xfrm>
            <a:off x="487677" y="1587699"/>
            <a:ext cx="4455046" cy="2963541"/>
          </a:xfrm>
          <a:prstGeom prst="roundRect">
            <a:avLst>
              <a:gd name="adj" fmla="val 11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BED0F-D831-47CD-9946-D6ADB79A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Group analysis using Parametric Empirical Bayes (PEB)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DD7BE-C863-4E45-8482-9C41029453AD}"/>
              </a:ext>
            </a:extLst>
          </p:cNvPr>
          <p:cNvSpPr/>
          <p:nvPr/>
        </p:nvSpPr>
        <p:spPr>
          <a:xfrm>
            <a:off x="2068931" y="1279922"/>
            <a:ext cx="5006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Ubuntu" panose="020B0604020202020204" charset="0"/>
              </a:rPr>
              <a:t>PEB extends DCM to the group level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0E8F52-0868-4A71-B7DE-156159763A9B}"/>
              </a:ext>
            </a:extLst>
          </p:cNvPr>
          <p:cNvSpPr/>
          <p:nvPr/>
        </p:nvSpPr>
        <p:spPr>
          <a:xfrm>
            <a:off x="1824512" y="1727217"/>
            <a:ext cx="1592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Ubuntu" panose="020B0604020202020204" charset="0"/>
              </a:rPr>
              <a:t>First level</a:t>
            </a:r>
          </a:p>
          <a:p>
            <a:pPr algn="ctr"/>
            <a:r>
              <a:rPr lang="en-GB" dirty="0">
                <a:latin typeface="Ubuntu" panose="020B0604020202020204" charset="0"/>
              </a:rPr>
              <a:t>(within-subject)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C3091A0-F28D-42BF-9AEF-B69F149542F0}"/>
              </a:ext>
            </a:extLst>
          </p:cNvPr>
          <p:cNvSpPr/>
          <p:nvPr/>
        </p:nvSpPr>
        <p:spPr>
          <a:xfrm>
            <a:off x="5805288" y="1737596"/>
            <a:ext cx="2268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Ubuntu" panose="020B0604020202020204" charset="0"/>
              </a:rPr>
              <a:t>Second level</a:t>
            </a:r>
          </a:p>
          <a:p>
            <a:pPr algn="ctr"/>
            <a:r>
              <a:rPr lang="en-GB" dirty="0">
                <a:latin typeface="Ubuntu" panose="020B0604020202020204" charset="0"/>
              </a:rPr>
              <a:t>(between-subjects)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EB668D3-63AF-411D-8099-43F7BE8BAD84}"/>
                  </a:ext>
                </a:extLst>
              </p:cNvPr>
              <p:cNvSpPr txBox="1"/>
              <p:nvPr/>
            </p:nvSpPr>
            <p:spPr>
              <a:xfrm>
                <a:off x="5726316" y="3184107"/>
                <a:ext cx="2190471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EB668D3-63AF-411D-8099-43F7BE8B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16" y="3184107"/>
                <a:ext cx="2190471" cy="780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83">
            <a:extLst>
              <a:ext uri="{FF2B5EF4-FFF2-40B4-BE49-F238E27FC236}">
                <a16:creationId xmlns:a16="http://schemas.microsoft.com/office/drawing/2014/main" id="{0A020B4A-CB99-45B5-92B9-F46F8C2FA90D}"/>
              </a:ext>
            </a:extLst>
          </p:cNvPr>
          <p:cNvSpPr/>
          <p:nvPr/>
        </p:nvSpPr>
        <p:spPr>
          <a:xfrm>
            <a:off x="1665944" y="2904330"/>
            <a:ext cx="647149" cy="484372"/>
          </a:xfrm>
          <a:prstGeom prst="arc">
            <a:avLst>
              <a:gd name="adj1" fmla="val 16200000"/>
              <a:gd name="adj2" fmla="val 20822595"/>
            </a:avLst>
          </a:prstGeom>
          <a:ln w="19050">
            <a:solidFill>
              <a:srgbClr val="5DADA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91E44B-C82E-4CE4-AAE6-8ED68909C465}"/>
                  </a:ext>
                </a:extLst>
              </p:cNvPr>
              <p:cNvSpPr txBox="1"/>
              <p:nvPr/>
            </p:nvSpPr>
            <p:spPr>
              <a:xfrm>
                <a:off x="487677" y="2465474"/>
                <a:ext cx="15261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4"/>
                    </a:solidFill>
                    <a:latin typeface="Ubuntu" panose="020B0604020202020204" charset="0"/>
                  </a:rPr>
                  <a:t>Rate of change of neural activity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chemeClr val="accent4"/>
                    </a:solidFill>
                    <a:latin typeface="Ubuntu" panose="020B0604020202020204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chemeClr val="accent4"/>
                  </a:solidFill>
                  <a:latin typeface="Ubuntu" panose="020B060402020202020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91E44B-C82E-4CE4-AAE6-8ED68909C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7" y="2465474"/>
                <a:ext cx="1526155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>
            <a:extLst>
              <a:ext uri="{FF2B5EF4-FFF2-40B4-BE49-F238E27FC236}">
                <a16:creationId xmlns:a16="http://schemas.microsoft.com/office/drawing/2014/main" id="{8FE19AC4-2474-4D23-BD81-0288336BBE43}"/>
              </a:ext>
            </a:extLst>
          </p:cNvPr>
          <p:cNvSpPr/>
          <p:nvPr/>
        </p:nvSpPr>
        <p:spPr>
          <a:xfrm flipV="1">
            <a:off x="1860132" y="3680795"/>
            <a:ext cx="647149" cy="484372"/>
          </a:xfrm>
          <a:prstGeom prst="arc">
            <a:avLst>
              <a:gd name="adj1" fmla="val 16200000"/>
              <a:gd name="adj2" fmla="val 20822595"/>
            </a:avLst>
          </a:prstGeom>
          <a:ln w="19050">
            <a:solidFill>
              <a:srgbClr val="5DADA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307FC1-348B-4108-BE86-CEF95D250B3A}"/>
                  </a:ext>
                </a:extLst>
              </p:cNvPr>
              <p:cNvSpPr txBox="1"/>
              <p:nvPr/>
            </p:nvSpPr>
            <p:spPr>
              <a:xfrm>
                <a:off x="714504" y="3965974"/>
                <a:ext cx="1526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4"/>
                    </a:solidFill>
                    <a:latin typeface="Ubuntu" panose="020B0604020202020204" charset="0"/>
                  </a:rPr>
                  <a:t>M/EEG data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chemeClr val="accent4"/>
                  </a:solidFill>
                  <a:latin typeface="Ubuntu" panose="020B060402020202020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307FC1-348B-4108-BE86-CEF95D25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4" y="3965974"/>
                <a:ext cx="1526155" cy="461665"/>
              </a:xfrm>
              <a:prstGeom prst="rect">
                <a:avLst/>
              </a:prstGeom>
              <a:blipFill>
                <a:blip r:embed="rId6"/>
                <a:stretch>
                  <a:fillRect t="-1333" r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>
            <a:extLst>
              <a:ext uri="{FF2B5EF4-FFF2-40B4-BE49-F238E27FC236}">
                <a16:creationId xmlns:a16="http://schemas.microsoft.com/office/drawing/2014/main" id="{BBDDE012-DC39-43EC-A63F-39EE0C4570A8}"/>
              </a:ext>
            </a:extLst>
          </p:cNvPr>
          <p:cNvSpPr/>
          <p:nvPr/>
        </p:nvSpPr>
        <p:spPr>
          <a:xfrm rot="1640373" flipH="1">
            <a:off x="3054790" y="2974169"/>
            <a:ext cx="588723" cy="769306"/>
          </a:xfrm>
          <a:prstGeom prst="arc">
            <a:avLst>
              <a:gd name="adj1" fmla="val 16846627"/>
              <a:gd name="adj2" fmla="val 20822595"/>
            </a:avLst>
          </a:prstGeom>
          <a:ln w="19050">
            <a:solidFill>
              <a:srgbClr val="5DADA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6B5108-30BC-4413-8A73-2CD1FA204D1D}"/>
              </a:ext>
            </a:extLst>
          </p:cNvPr>
          <p:cNvSpPr txBox="1"/>
          <p:nvPr/>
        </p:nvSpPr>
        <p:spPr>
          <a:xfrm>
            <a:off x="3416568" y="2888696"/>
            <a:ext cx="152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Neural model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C8DFEA21-40BD-4A7D-BA31-2581B9BE0C0E}"/>
              </a:ext>
            </a:extLst>
          </p:cNvPr>
          <p:cNvSpPr/>
          <p:nvPr/>
        </p:nvSpPr>
        <p:spPr>
          <a:xfrm rot="12352902">
            <a:off x="3025356" y="3646559"/>
            <a:ext cx="588723" cy="769306"/>
          </a:xfrm>
          <a:prstGeom prst="arc">
            <a:avLst>
              <a:gd name="adj1" fmla="val 16846627"/>
              <a:gd name="adj2" fmla="val 20822595"/>
            </a:avLst>
          </a:prstGeom>
          <a:ln w="19050">
            <a:solidFill>
              <a:srgbClr val="5DADA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6F3329-0B34-4BB2-A205-25532FEFC145}"/>
              </a:ext>
            </a:extLst>
          </p:cNvPr>
          <p:cNvSpPr txBox="1"/>
          <p:nvPr/>
        </p:nvSpPr>
        <p:spPr>
          <a:xfrm>
            <a:off x="3045845" y="4274241"/>
            <a:ext cx="152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Observation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401CFF-AAE8-4DFD-BFB7-9C5E7030E7EA}"/>
              </a:ext>
            </a:extLst>
          </p:cNvPr>
          <p:cNvGrpSpPr/>
          <p:nvPr/>
        </p:nvGrpSpPr>
        <p:grpSpPr>
          <a:xfrm>
            <a:off x="2165781" y="2612651"/>
            <a:ext cx="2507819" cy="1506721"/>
            <a:chOff x="2165781" y="2612651"/>
            <a:chExt cx="2507819" cy="1506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5ACF6C5-D4EB-4C90-B946-35185AC5B961}"/>
                    </a:ext>
                  </a:extLst>
                </p:cNvPr>
                <p:cNvSpPr txBox="1"/>
                <p:nvPr/>
              </p:nvSpPr>
              <p:spPr>
                <a:xfrm>
                  <a:off x="2448855" y="3617831"/>
                  <a:ext cx="1592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5ACF6C5-D4EB-4C90-B946-35185AC5B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55" y="3617831"/>
                  <a:ext cx="159261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65" r="-383" b="-260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092B30E-E9C8-44E6-90E9-5B6775DDF766}"/>
                    </a:ext>
                  </a:extLst>
                </p:cNvPr>
                <p:cNvSpPr txBox="1"/>
                <p:nvPr/>
              </p:nvSpPr>
              <p:spPr>
                <a:xfrm>
                  <a:off x="2313093" y="3004093"/>
                  <a:ext cx="1839030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092B30E-E9C8-44E6-90E9-5B6775DDF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93" y="3004093"/>
                  <a:ext cx="1839030" cy="5259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D0778018-7754-46B9-A877-744B0E156B8C}"/>
                </a:ext>
              </a:extLst>
            </p:cNvPr>
            <p:cNvSpPr/>
            <p:nvPr/>
          </p:nvSpPr>
          <p:spPr>
            <a:xfrm>
              <a:off x="2165781" y="2915569"/>
              <a:ext cx="2507819" cy="12038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927CEFA-CA62-4473-AA99-18A5B9327312}"/>
                    </a:ext>
                  </a:extLst>
                </p:cNvPr>
                <p:cNvSpPr/>
                <p:nvPr/>
              </p:nvSpPr>
              <p:spPr>
                <a:xfrm>
                  <a:off x="2513669" y="2612651"/>
                  <a:ext cx="16802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solidFill>
                        <a:schemeClr val="accent4"/>
                      </a:solidFill>
                      <a:latin typeface="Ubuntu" panose="020B0604020202020204" charset="0"/>
                    </a:rPr>
                    <a:t>DCM for subject </a:t>
                  </a:r>
                  <a14:m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endParaRPr lang="en-GB" b="1" dirty="0">
                    <a:solidFill>
                      <a:schemeClr val="accent4"/>
                    </a:solidFill>
                    <a:latin typeface="Ubuntu" panose="020B0604020202020204" charset="0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927CEFA-CA62-4473-AA99-18A5B93273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669" y="2612651"/>
                  <a:ext cx="1680268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087" t="-6000" b="-1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A92E96A-CA06-433E-8709-701988397FC6}"/>
              </a:ext>
            </a:extLst>
          </p:cNvPr>
          <p:cNvCxnSpPr/>
          <p:nvPr/>
        </p:nvCxnSpPr>
        <p:spPr>
          <a:xfrm>
            <a:off x="3787290" y="3490465"/>
            <a:ext cx="3038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DE755D02-4C9A-4A28-955C-4266FE80608B}"/>
              </a:ext>
            </a:extLst>
          </p:cNvPr>
          <p:cNvSpPr/>
          <p:nvPr/>
        </p:nvSpPr>
        <p:spPr>
          <a:xfrm>
            <a:off x="5695982" y="2941920"/>
            <a:ext cx="647149" cy="484372"/>
          </a:xfrm>
          <a:prstGeom prst="arc">
            <a:avLst>
              <a:gd name="adj1" fmla="val 17397964"/>
              <a:gd name="adj2" fmla="val 20822595"/>
            </a:avLst>
          </a:prstGeom>
          <a:ln w="19050">
            <a:solidFill>
              <a:srgbClr val="5DADA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CE3D3F-40BA-4CBB-8D83-101984912E48}"/>
              </a:ext>
            </a:extLst>
          </p:cNvPr>
          <p:cNvSpPr txBox="1"/>
          <p:nvPr/>
        </p:nvSpPr>
        <p:spPr>
          <a:xfrm>
            <a:off x="5078533" y="2468752"/>
            <a:ext cx="195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Connectivity parameters from all subjects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9494F0E9-64DE-4216-9110-C6877238FF7C}"/>
              </a:ext>
            </a:extLst>
          </p:cNvPr>
          <p:cNvSpPr/>
          <p:nvPr/>
        </p:nvSpPr>
        <p:spPr>
          <a:xfrm rot="5400000">
            <a:off x="7252890" y="3409412"/>
            <a:ext cx="251155" cy="921173"/>
          </a:xfrm>
          <a:prstGeom prst="rightBrac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CB5D9D2-9F19-42F5-AEC5-5F4FEE881F2B}"/>
              </a:ext>
            </a:extLst>
          </p:cNvPr>
          <p:cNvSpPr txBox="1"/>
          <p:nvPr/>
        </p:nvSpPr>
        <p:spPr>
          <a:xfrm>
            <a:off x="6547034" y="4020550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  <a:latin typeface="Ubuntu" panose="020B0604020202020204" charset="0"/>
              </a:rPr>
              <a:t>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37142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80" grpId="0"/>
      <p:bldP spid="81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8" grpId="0" animBg="1"/>
      <p:bldP spid="99" grpId="0"/>
      <p:bldP spid="100" grpId="0" animBg="1"/>
      <p:bldP spid="1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ED0F-D831-47CD-9946-D6ADB79A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Group analysis using Parametric Empirical Bayes (PEB)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87ACEA-1424-4D90-8723-E43DC37DFE81}"/>
              </a:ext>
            </a:extLst>
          </p:cNvPr>
          <p:cNvGrpSpPr>
            <a:grpSpLocks/>
          </p:cNvGrpSpPr>
          <p:nvPr/>
        </p:nvGrpSpPr>
        <p:grpSpPr bwMode="auto">
          <a:xfrm>
            <a:off x="2315515" y="2026137"/>
            <a:ext cx="2691970" cy="553867"/>
            <a:chOff x="6454910" y="736864"/>
            <a:chExt cx="4877746" cy="100417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DCF8C1-44C7-4379-9738-006182CD2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4910" y="1240447"/>
              <a:ext cx="1205902" cy="500590"/>
            </a:xfrm>
            <a:prstGeom prst="straightConnector1">
              <a:avLst/>
            </a:prstGeom>
            <a:ln>
              <a:solidFill>
                <a:srgbClr val="5482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69C3B0F8-7025-45E0-AEE5-9B8087A91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1309" y="736864"/>
              <a:ext cx="3721347" cy="55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Group level parameters</a:t>
              </a:r>
            </a:p>
          </p:txBody>
        </p:sp>
      </p:grpSp>
      <p:grpSp>
        <p:nvGrpSpPr>
          <p:cNvPr id="7" name="Group 151">
            <a:extLst>
              <a:ext uri="{FF2B5EF4-FFF2-40B4-BE49-F238E27FC236}">
                <a16:creationId xmlns:a16="http://schemas.microsoft.com/office/drawing/2014/main" id="{77F8B514-23DF-4243-8CF9-EE12FA9823AE}"/>
              </a:ext>
            </a:extLst>
          </p:cNvPr>
          <p:cNvGrpSpPr>
            <a:grpSpLocks/>
          </p:cNvGrpSpPr>
          <p:nvPr/>
        </p:nvGrpSpPr>
        <p:grpSpPr bwMode="auto">
          <a:xfrm>
            <a:off x="1336812" y="1883700"/>
            <a:ext cx="1292341" cy="709256"/>
            <a:chOff x="4313887" y="588711"/>
            <a:chExt cx="2342122" cy="12860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DDF32F-C7AD-4C1B-A054-94B415FDB9D7}"/>
                </a:ext>
              </a:extLst>
            </p:cNvPr>
            <p:cNvCxnSpPr>
              <a:cxnSpLocks/>
            </p:cNvCxnSpPr>
            <p:nvPr/>
          </p:nvCxnSpPr>
          <p:spPr>
            <a:xfrm>
              <a:off x="5205083" y="1512208"/>
              <a:ext cx="4" cy="362576"/>
            </a:xfrm>
            <a:prstGeom prst="straightConnector1">
              <a:avLst/>
            </a:prstGeom>
            <a:ln>
              <a:solidFill>
                <a:srgbClr val="5482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53FD5892-07BB-43B9-8FE7-8908C1C42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887" y="588711"/>
              <a:ext cx="2342122" cy="94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Design matrix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(covariates)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6386-DA69-4C0F-A9FC-B3C149C7B156}"/>
                  </a:ext>
                </a:extLst>
              </p:cNvPr>
              <p:cNvSpPr txBox="1"/>
              <p:nvPr/>
            </p:nvSpPr>
            <p:spPr>
              <a:xfrm>
                <a:off x="918728" y="2625630"/>
                <a:ext cx="2151551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6386-DA69-4C0F-A9FC-B3C149C7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8" y="2625630"/>
                <a:ext cx="2151551" cy="320601"/>
              </a:xfrm>
              <a:prstGeom prst="rect">
                <a:avLst/>
              </a:prstGeom>
              <a:blipFill>
                <a:blip r:embed="rId2"/>
                <a:stretch>
                  <a:fillRect l="-2266" t="-3846" r="-1983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3">
            <a:extLst>
              <a:ext uri="{FF2B5EF4-FFF2-40B4-BE49-F238E27FC236}">
                <a16:creationId xmlns:a16="http://schemas.microsoft.com/office/drawing/2014/main" id="{52647F7F-D273-4936-B2F5-5FB89FB8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13" y="2465353"/>
            <a:ext cx="15280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548235"/>
                </a:solidFill>
                <a:latin typeface="Ubuntu" panose="020B0604020202020204" charset="0"/>
                <a:ea typeface="MS PGothic" panose="020B0600070205080204" pitchFamily="34" charset="-128"/>
              </a:rPr>
              <a:t>Unexplained between-subject variability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4ECAB-BC52-41E5-9081-4AA2409F1B54}"/>
              </a:ext>
            </a:extLst>
          </p:cNvPr>
          <p:cNvCxnSpPr/>
          <p:nvPr/>
        </p:nvCxnSpPr>
        <p:spPr bwMode="auto">
          <a:xfrm rot="16200000" flipV="1">
            <a:off x="3151120" y="2642793"/>
            <a:ext cx="0" cy="170797"/>
          </a:xfrm>
          <a:prstGeom prst="straightConnector1">
            <a:avLst/>
          </a:prstGeom>
          <a:ln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3DC9E-75AD-4921-9DB4-E2DFC4C7424E}"/>
              </a:ext>
            </a:extLst>
          </p:cNvPr>
          <p:cNvSpPr/>
          <p:nvPr/>
        </p:nvSpPr>
        <p:spPr>
          <a:xfrm rot="5400000">
            <a:off x="2524464" y="3442482"/>
            <a:ext cx="357526" cy="9806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47EF65-50D5-4C79-B9C8-4A9E7D150FB5}"/>
                  </a:ext>
                </a:extLst>
              </p:cNvPr>
              <p:cNvSpPr txBox="1"/>
              <p:nvPr/>
            </p:nvSpPr>
            <p:spPr>
              <a:xfrm>
                <a:off x="2523241" y="3031715"/>
                <a:ext cx="352147" cy="21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47EF65-50D5-4C79-B9C8-4A9E7D150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1" y="3031715"/>
                <a:ext cx="352147" cy="210107"/>
              </a:xfrm>
              <a:prstGeom prst="rect">
                <a:avLst/>
              </a:prstGeom>
              <a:blipFill>
                <a:blip r:embed="rId3"/>
                <a:stretch>
                  <a:fillRect r="-2586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C7CD3-0C14-48E7-B2AD-4CDB710F8FAB}"/>
                  </a:ext>
                </a:extLst>
              </p:cNvPr>
              <p:cNvSpPr txBox="1"/>
              <p:nvPr/>
            </p:nvSpPr>
            <p:spPr>
              <a:xfrm>
                <a:off x="2475098" y="3788933"/>
                <a:ext cx="126475" cy="152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C7CD3-0C14-48E7-B2AD-4CDB710F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98" y="3788933"/>
                <a:ext cx="126475" cy="152831"/>
              </a:xfrm>
              <a:prstGeom prst="rect">
                <a:avLst/>
              </a:prstGeom>
              <a:blipFill>
                <a:blip r:embed="rId4"/>
                <a:stretch>
                  <a:fillRect l="-38095" r="-42857" b="-4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1ABD19D-3F6B-4DD2-AE3D-315E6FA509A7}"/>
              </a:ext>
            </a:extLst>
          </p:cNvPr>
          <p:cNvSpPr/>
          <p:nvPr/>
        </p:nvSpPr>
        <p:spPr>
          <a:xfrm rot="5400000">
            <a:off x="358933" y="3791708"/>
            <a:ext cx="1057560" cy="9109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AFDD4-DEAB-4099-B486-140EA7641E78}"/>
                  </a:ext>
                </a:extLst>
              </p:cNvPr>
              <p:cNvSpPr txBox="1"/>
              <p:nvPr/>
            </p:nvSpPr>
            <p:spPr>
              <a:xfrm>
                <a:off x="691888" y="3031715"/>
                <a:ext cx="201087" cy="21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AFDD4-DEAB-4099-B486-140EA764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8" y="3031715"/>
                <a:ext cx="201087" cy="210107"/>
              </a:xfrm>
              <a:prstGeom prst="rect">
                <a:avLst/>
              </a:prstGeom>
              <a:blipFill>
                <a:blip r:embed="rId5"/>
                <a:stretch>
                  <a:fillRect r="-124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C3D837-7EE0-45F0-9827-CCFB94D3F1C6}"/>
                  </a:ext>
                </a:extLst>
              </p:cNvPr>
              <p:cNvSpPr txBox="1"/>
              <p:nvPr/>
            </p:nvSpPr>
            <p:spPr>
              <a:xfrm>
                <a:off x="928729" y="3751765"/>
                <a:ext cx="232783" cy="20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C3D837-7EE0-45F0-9827-CCFB94D3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9" y="3751765"/>
                <a:ext cx="232783" cy="203774"/>
              </a:xfrm>
              <a:prstGeom prst="rect">
                <a:avLst/>
              </a:prstGeom>
              <a:blipFill>
                <a:blip r:embed="rId6"/>
                <a:stretch>
                  <a:fillRect r="-12821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0">
            <a:extLst>
              <a:ext uri="{FF2B5EF4-FFF2-40B4-BE49-F238E27FC236}">
                <a16:creationId xmlns:a16="http://schemas.microsoft.com/office/drawing/2014/main" id="{FE3D5278-92C1-479F-9383-E70DEFEED8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0362" y="3780515"/>
            <a:ext cx="234376" cy="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Subject</a:t>
            </a: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21" name="Rectangle 118">
            <a:extLst>
              <a:ext uri="{FF2B5EF4-FFF2-40B4-BE49-F238E27FC236}">
                <a16:creationId xmlns:a16="http://schemas.microsoft.com/office/drawing/2014/main" id="{EAC1E696-9987-452C-B8ED-58FC3DFD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345593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2" name="Rectangle 121">
            <a:extLst>
              <a:ext uri="{FF2B5EF4-FFF2-40B4-BE49-F238E27FC236}">
                <a16:creationId xmlns:a16="http://schemas.microsoft.com/office/drawing/2014/main" id="{9B7EE0D3-660A-4DDA-B36E-939AE8DF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522529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3" name="Rectangle 124">
            <a:extLst>
              <a:ext uri="{FF2B5EF4-FFF2-40B4-BE49-F238E27FC236}">
                <a16:creationId xmlns:a16="http://schemas.microsoft.com/office/drawing/2014/main" id="{0286834E-DA16-4D6E-A0AE-4DCBFD32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700340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3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4" name="Rectangle 127">
            <a:extLst>
              <a:ext uri="{FF2B5EF4-FFF2-40B4-BE49-F238E27FC236}">
                <a16:creationId xmlns:a16="http://schemas.microsoft.com/office/drawing/2014/main" id="{7111817E-B007-4E1B-A158-D9431267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882530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4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5" name="Rectangle 130">
            <a:extLst>
              <a:ext uri="{FF2B5EF4-FFF2-40B4-BE49-F238E27FC236}">
                <a16:creationId xmlns:a16="http://schemas.microsoft.com/office/drawing/2014/main" id="{CDBE572A-689E-43BB-8D8A-69A7FA6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4060341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5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6" name="Rectangle 133">
            <a:extLst>
              <a:ext uri="{FF2B5EF4-FFF2-40B4-BE49-F238E27FC236}">
                <a16:creationId xmlns:a16="http://schemas.microsoft.com/office/drawing/2014/main" id="{05861B38-DC42-48FE-ABFE-259CDE83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4237276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</a:t>
            </a:r>
            <a:endParaRPr lang="en-US" altLang="en-US" sz="1800" dirty="0">
              <a:ea typeface="MS PGothic" panose="020B0600070205080204" pitchFamily="34" charset="-128"/>
            </a:endParaRPr>
          </a:p>
        </p:txBody>
      </p:sp>
      <p:grpSp>
        <p:nvGrpSpPr>
          <p:cNvPr id="27" name="Group 148">
            <a:extLst>
              <a:ext uri="{FF2B5EF4-FFF2-40B4-BE49-F238E27FC236}">
                <a16:creationId xmlns:a16="http://schemas.microsoft.com/office/drawing/2014/main" id="{87F08AA0-A78B-4FA1-8077-07F8E0657001}"/>
              </a:ext>
            </a:extLst>
          </p:cNvPr>
          <p:cNvGrpSpPr>
            <a:grpSpLocks/>
          </p:cNvGrpSpPr>
          <p:nvPr/>
        </p:nvGrpSpPr>
        <p:grpSpPr bwMode="auto">
          <a:xfrm>
            <a:off x="1194379" y="3309831"/>
            <a:ext cx="1249865" cy="1277627"/>
            <a:chOff x="780061" y="3650099"/>
            <a:chExt cx="2265828" cy="23161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22C2EC-FAC4-4EFC-9BA0-D152648CB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FAA446E-8506-42DF-807C-A1F84B1EE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1C24E00-777F-49F8-9BB8-27623C24C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6E4C54BC-9392-475B-BCD7-789C6B37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727" y="5791635"/>
              <a:ext cx="603250" cy="17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Covariate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A5901C67-5919-4016-910A-E35786A56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9249" y="4521637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Subject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EC645B5F-FC58-41DC-AE9B-6CAC4861C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427D1FE6-5EC2-481E-BEA8-078D8EE5C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A51CBE43-A2D6-4B25-B8BB-88AE83557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C2E6D09D-45C1-4EE7-A14F-C9A977282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68FB0502-EBC1-45BC-A5FA-37BB9499C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9AFF4B93-5472-48F6-A28B-9EDD6AC53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6315C84-7B96-48C7-BD1E-F31238064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58D4C678-1B9C-4227-A1B0-EBB750626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93B3BDAA-6E20-4951-B748-C653BDBDC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20">
              <a:extLst>
                <a:ext uri="{FF2B5EF4-FFF2-40B4-BE49-F238E27FC236}">
                  <a16:creationId xmlns:a16="http://schemas.microsoft.com/office/drawing/2014/main" id="{6562CF0E-45CA-45BD-9DB3-A8827DD8F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AA2C6D83-DAC8-44D0-91E0-7F20F7E69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C937D984-24FD-45F4-8EEA-9D677A69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" name="Line 23">
              <a:extLst>
                <a:ext uri="{FF2B5EF4-FFF2-40B4-BE49-F238E27FC236}">
                  <a16:creationId xmlns:a16="http://schemas.microsoft.com/office/drawing/2014/main" id="{046F30DC-DBAC-4A9B-ABEE-BCC65550A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4">
              <a:extLst>
                <a:ext uri="{FF2B5EF4-FFF2-40B4-BE49-F238E27FC236}">
                  <a16:creationId xmlns:a16="http://schemas.microsoft.com/office/drawing/2014/main" id="{05718169-523B-4D31-ABF2-CB2C85519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34">
              <a:extLst>
                <a:ext uri="{FF2B5EF4-FFF2-40B4-BE49-F238E27FC236}">
                  <a16:creationId xmlns:a16="http://schemas.microsoft.com/office/drawing/2014/main" id="{53A17E8E-4C74-4758-9A26-3D63B556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3" name="Line 26">
              <a:extLst>
                <a:ext uri="{FF2B5EF4-FFF2-40B4-BE49-F238E27FC236}">
                  <a16:creationId xmlns:a16="http://schemas.microsoft.com/office/drawing/2014/main" id="{3379B70C-6C31-405E-852D-A5A5F94D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FBFDCCA-1CC5-4C84-9507-21999626C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>
              <a:extLst>
                <a:ext uri="{FF2B5EF4-FFF2-40B4-BE49-F238E27FC236}">
                  <a16:creationId xmlns:a16="http://schemas.microsoft.com/office/drawing/2014/main" id="{7125647D-D707-4D6B-82B9-2C2CBFB5D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30">
              <a:extLst>
                <a:ext uri="{FF2B5EF4-FFF2-40B4-BE49-F238E27FC236}">
                  <a16:creationId xmlns:a16="http://schemas.microsoft.com/office/drawing/2014/main" id="{F127F416-A3CD-40E5-88D6-467091507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32">
              <a:extLst>
                <a:ext uri="{FF2B5EF4-FFF2-40B4-BE49-F238E27FC236}">
                  <a16:creationId xmlns:a16="http://schemas.microsoft.com/office/drawing/2014/main" id="{3BF9F4FE-4F4E-4402-A978-D6623C77F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33">
              <a:extLst>
                <a:ext uri="{FF2B5EF4-FFF2-40B4-BE49-F238E27FC236}">
                  <a16:creationId xmlns:a16="http://schemas.microsoft.com/office/drawing/2014/main" id="{8313895B-6FD2-4468-81BB-B66B314F4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35">
              <a:extLst>
                <a:ext uri="{FF2B5EF4-FFF2-40B4-BE49-F238E27FC236}">
                  <a16:creationId xmlns:a16="http://schemas.microsoft.com/office/drawing/2014/main" id="{E0074163-CF76-46EB-BA20-3B727D96B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5B6773A7-4A18-40F2-BA63-241B33272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38">
              <a:extLst>
                <a:ext uri="{FF2B5EF4-FFF2-40B4-BE49-F238E27FC236}">
                  <a16:creationId xmlns:a16="http://schemas.microsoft.com/office/drawing/2014/main" id="{0A235199-2AD5-4047-9F3D-2AE86988B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39">
              <a:extLst>
                <a:ext uri="{FF2B5EF4-FFF2-40B4-BE49-F238E27FC236}">
                  <a16:creationId xmlns:a16="http://schemas.microsoft.com/office/drawing/2014/main" id="{36805076-F596-4D1D-B84D-2DBF4C3D0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41">
              <a:extLst>
                <a:ext uri="{FF2B5EF4-FFF2-40B4-BE49-F238E27FC236}">
                  <a16:creationId xmlns:a16="http://schemas.microsoft.com/office/drawing/2014/main" id="{69CE78EF-BA47-42D1-A7DA-57737ABF5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42">
              <a:extLst>
                <a:ext uri="{FF2B5EF4-FFF2-40B4-BE49-F238E27FC236}">
                  <a16:creationId xmlns:a16="http://schemas.microsoft.com/office/drawing/2014/main" id="{BCA4BEC5-D18C-49B5-B713-943AE66DF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44">
              <a:extLst>
                <a:ext uri="{FF2B5EF4-FFF2-40B4-BE49-F238E27FC236}">
                  <a16:creationId xmlns:a16="http://schemas.microsoft.com/office/drawing/2014/main" id="{80B13A37-1392-4FFF-B282-FA3D6D99B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45">
              <a:extLst>
                <a:ext uri="{FF2B5EF4-FFF2-40B4-BE49-F238E27FC236}">
                  <a16:creationId xmlns:a16="http://schemas.microsoft.com/office/drawing/2014/main" id="{4D1453A1-0C56-41D4-A547-F9E9995CA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46">
              <a:extLst>
                <a:ext uri="{FF2B5EF4-FFF2-40B4-BE49-F238E27FC236}">
                  <a16:creationId xmlns:a16="http://schemas.microsoft.com/office/drawing/2014/main" id="{3C5D3039-5285-4F5D-A12B-0A2433276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47">
              <a:extLst>
                <a:ext uri="{FF2B5EF4-FFF2-40B4-BE49-F238E27FC236}">
                  <a16:creationId xmlns:a16="http://schemas.microsoft.com/office/drawing/2014/main" id="{68C3154E-DEED-40CE-9A4C-38C805B51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C7666-61D1-4988-A89F-A9EE35BF28E7}"/>
                  </a:ext>
                </a:extLst>
              </p:cNvPr>
              <p:cNvSpPr txBox="1"/>
              <p:nvPr/>
            </p:nvSpPr>
            <p:spPr>
              <a:xfrm>
                <a:off x="1717799" y="3031715"/>
                <a:ext cx="222630" cy="20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C7666-61D1-4988-A89F-A9EE35BF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99" y="3031715"/>
                <a:ext cx="222630" cy="203774"/>
              </a:xfrm>
              <a:prstGeom prst="rect">
                <a:avLst/>
              </a:prstGeom>
              <a:blipFill>
                <a:blip r:embed="rId8"/>
                <a:stretch>
                  <a:fillRect r="-22222"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7BE9927-EB2D-4EF0-B80D-AFE90B6C68A6}"/>
              </a:ext>
            </a:extLst>
          </p:cNvPr>
          <p:cNvSpPr/>
          <p:nvPr/>
        </p:nvSpPr>
        <p:spPr>
          <a:xfrm rot="5400000">
            <a:off x="2524464" y="3800344"/>
            <a:ext cx="357526" cy="9806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FBD7C-EE1E-4BC3-9FDA-6372513C2580}"/>
              </a:ext>
            </a:extLst>
          </p:cNvPr>
          <p:cNvSpPr/>
          <p:nvPr/>
        </p:nvSpPr>
        <p:spPr>
          <a:xfrm rot="5400000">
            <a:off x="2524464" y="4156225"/>
            <a:ext cx="357526" cy="98066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F20F5A-742A-4B54-A398-181D74E4865D}"/>
              </a:ext>
            </a:extLst>
          </p:cNvPr>
          <p:cNvCxnSpPr/>
          <p:nvPr/>
        </p:nvCxnSpPr>
        <p:spPr bwMode="auto">
          <a:xfrm rot="16200000" flipV="1">
            <a:off x="2895640" y="3398760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7146EB-4A22-464F-950D-9B9AF6C1C638}"/>
              </a:ext>
            </a:extLst>
          </p:cNvPr>
          <p:cNvCxnSpPr/>
          <p:nvPr/>
        </p:nvCxnSpPr>
        <p:spPr bwMode="auto">
          <a:xfrm rot="16200000" flipV="1">
            <a:off x="2895640" y="3761230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592501-8173-4399-9645-44CECDD5406E}"/>
              </a:ext>
            </a:extLst>
          </p:cNvPr>
          <p:cNvCxnSpPr/>
          <p:nvPr/>
        </p:nvCxnSpPr>
        <p:spPr bwMode="auto">
          <a:xfrm rot="16200000" flipV="1">
            <a:off x="2895640" y="4123188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A61C09FC-8A8F-4F0A-A0BC-216919AB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3326366"/>
            <a:ext cx="3021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Group average connection strength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2FCF9CEB-3428-4C20-8268-B87B88BD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3688324"/>
            <a:ext cx="2898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Effect of group on the connection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EB208DE8-8A77-4379-AB6A-190970B1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4047467"/>
            <a:ext cx="2709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Effect of age on the connection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639065-B275-4333-ADC9-13842EB7B4A7}"/>
              </a:ext>
            </a:extLst>
          </p:cNvPr>
          <p:cNvCxnSpPr/>
          <p:nvPr/>
        </p:nvCxnSpPr>
        <p:spPr>
          <a:xfrm>
            <a:off x="841429" y="3470957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2E1639-DD82-4044-A296-262ACD94095C}"/>
              </a:ext>
            </a:extLst>
          </p:cNvPr>
          <p:cNvCxnSpPr/>
          <p:nvPr/>
        </p:nvCxnSpPr>
        <p:spPr>
          <a:xfrm>
            <a:off x="841429" y="3653100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95D370-BA78-415E-ADA7-CC9DC9076B1B}"/>
              </a:ext>
            </a:extLst>
          </p:cNvPr>
          <p:cNvCxnSpPr/>
          <p:nvPr/>
        </p:nvCxnSpPr>
        <p:spPr>
          <a:xfrm>
            <a:off x="841429" y="3834262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B12756-4766-46AC-B5E8-306695E102D1}"/>
              </a:ext>
            </a:extLst>
          </p:cNvPr>
          <p:cNvCxnSpPr/>
          <p:nvPr/>
        </p:nvCxnSpPr>
        <p:spPr>
          <a:xfrm>
            <a:off x="841429" y="4007753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C252B0-2869-4EE1-91A8-007AB475FB6A}"/>
              </a:ext>
            </a:extLst>
          </p:cNvPr>
          <p:cNvCxnSpPr/>
          <p:nvPr/>
        </p:nvCxnSpPr>
        <p:spPr>
          <a:xfrm>
            <a:off x="841429" y="4186647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40603A-A278-4F5C-B3FC-A959C2E6EFF1}"/>
              </a:ext>
            </a:extLst>
          </p:cNvPr>
          <p:cNvSpPr txBox="1"/>
          <p:nvPr/>
        </p:nvSpPr>
        <p:spPr>
          <a:xfrm>
            <a:off x="6003020" y="2109910"/>
            <a:ext cx="2556768" cy="1969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Outputs:</a:t>
            </a:r>
          </a:p>
          <a:p>
            <a:endParaRPr lang="en-GB" dirty="0">
              <a:latin typeface="Ubuntu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Ubuntu" panose="020B0604020202020204" charset="0"/>
              </a:rPr>
              <a:t>One free energy for the entire group-level model (DCMs and GLM).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Ubuntu" panose="020B0604020202020204" charset="0"/>
              </a:rPr>
              <a:t>Group-level parameters (effect of each covariate on each connection)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DD7BE-C863-4E45-8482-9C41029453AD}"/>
              </a:ext>
            </a:extLst>
          </p:cNvPr>
          <p:cNvSpPr/>
          <p:nvPr/>
        </p:nvSpPr>
        <p:spPr>
          <a:xfrm>
            <a:off x="2068931" y="1279922"/>
            <a:ext cx="500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Ubuntu" panose="020B0604020202020204" charset="0"/>
              </a:rPr>
              <a:t>The connectivity parameters are taken to the group level </a:t>
            </a:r>
            <a:br>
              <a:rPr lang="en-GB" dirty="0">
                <a:latin typeface="Ubuntu" panose="020B0604020202020204" charset="0"/>
              </a:rPr>
            </a:br>
            <a:r>
              <a:rPr lang="en-GB" dirty="0">
                <a:latin typeface="Ubuntu" panose="020B0604020202020204" charset="0"/>
              </a:rPr>
              <a:t>and modelled using a 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29261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4" grpId="0"/>
      <p:bldP spid="35" grpId="0"/>
      <p:bldP spid="3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144924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AD93-3BDD-46DF-A4F0-8EBDC47E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78" y="1044500"/>
            <a:ext cx="3169500" cy="644700"/>
          </a:xfrm>
        </p:spPr>
        <p:txBody>
          <a:bodyPr/>
          <a:lstStyle/>
          <a:p>
            <a:r>
              <a:rPr lang="en-GB" dirty="0"/>
              <a:t>PEB model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1DDA62-EFBD-49BC-B36C-68620AC226D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773928" y="1044500"/>
            <a:ext cx="3169500" cy="644700"/>
          </a:xfrm>
        </p:spPr>
        <p:txBody>
          <a:bodyPr/>
          <a:lstStyle/>
          <a:p>
            <a:r>
              <a:rPr lang="en-GB" dirty="0"/>
              <a:t>PEB model 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56300" y="400025"/>
            <a:ext cx="9144000" cy="482400"/>
          </a:xfrm>
        </p:spPr>
        <p:txBody>
          <a:bodyPr/>
          <a:lstStyle/>
          <a:p>
            <a:r>
              <a:rPr lang="en-GB" dirty="0"/>
              <a:t>6. Bayesian model comparison</a:t>
            </a:r>
          </a:p>
        </p:txBody>
      </p:sp>
      <p:grpSp>
        <p:nvGrpSpPr>
          <p:cNvPr id="7" name="Group 148">
            <a:extLst>
              <a:ext uri="{FF2B5EF4-FFF2-40B4-BE49-F238E27FC236}">
                <a16:creationId xmlns:a16="http://schemas.microsoft.com/office/drawing/2014/main" id="{6405E698-8B02-40C9-9765-F0DC0DB419D3}"/>
              </a:ext>
            </a:extLst>
          </p:cNvPr>
          <p:cNvGrpSpPr>
            <a:grpSpLocks/>
          </p:cNvGrpSpPr>
          <p:nvPr/>
        </p:nvGrpSpPr>
        <p:grpSpPr bwMode="auto">
          <a:xfrm>
            <a:off x="1611498" y="2011414"/>
            <a:ext cx="1303024" cy="1379826"/>
            <a:chOff x="683691" y="3650099"/>
            <a:chExt cx="2362198" cy="25014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F601D-53C2-4F01-B604-BF3DD4735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B9A816-AD00-494E-8283-E85D68B0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F88CAC-5047-4FFE-A6F3-407376857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556CEFB8-4580-46BB-8779-DDB29B1F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727" y="5872556"/>
              <a:ext cx="1133961" cy="27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Covariate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99E395FF-F202-4578-8571-9992FD0B22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2879" y="4745472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Subject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6435FED-1910-4A3C-8A16-C57B70389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90D1D775-A5A9-4503-BCE1-3803F52CF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EAF4BA6-EAAD-4328-BC38-07F368F59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915FEFC-7B29-4299-837E-A9F78818E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E2747C0D-6AB1-467F-9FD0-AD5B4357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F0F6031-0334-4618-B17B-2B72596E4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95CE3C7-3573-461D-90C3-A4461976C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17132E69-E6B0-4765-8790-F676458F0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89C6A1BF-A5ED-4A84-A959-8C309E8D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D73F2938-00D2-4388-B3ED-E50B727F3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A2E5C314-A2FF-422D-9483-F9FCF72B4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B0099664-F99D-4FAE-B907-5126B4D95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405F775-72E6-424D-963C-6B267C8FC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65E35973-A706-4A95-9014-2CE9A92D1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1691314A-E112-4E23-B383-E1029F47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C6E8E2CB-98CA-4433-8F83-B516FB189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DBD86555-B086-428A-8A6F-86593CDB2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FF582311-09BD-4CEF-8805-C2C8D635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1B8EA9B3-B415-4FEF-95AF-4B730CE89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790B611A-FBC9-493E-8449-F783AA721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85D54B30-6B99-405B-BB5F-B7D47E471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C69205AD-EA8B-49F2-B263-8482645F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238B84D-3CF1-4210-BEED-B41A2BE41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A58C872-BC16-4EC1-BB8C-8EAF4A8AE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6259FD42-0652-4D2C-B086-C87AC3D5C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F0F023B-7BC1-4AFD-B14D-23E08230F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3FB320BA-7BF9-4A44-BC72-261D84814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9D3EBEE5-DBB9-4CCC-9ED6-7FFCEB5A3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45">
              <a:extLst>
                <a:ext uri="{FF2B5EF4-FFF2-40B4-BE49-F238E27FC236}">
                  <a16:creationId xmlns:a16="http://schemas.microsoft.com/office/drawing/2014/main" id="{4F5D3E38-A4CD-4892-8125-DC0F95BED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46">
              <a:extLst>
                <a:ext uri="{FF2B5EF4-FFF2-40B4-BE49-F238E27FC236}">
                  <a16:creationId xmlns:a16="http://schemas.microsoft.com/office/drawing/2014/main" id="{536A3EB5-19E4-40F3-85FD-FB6EE4A04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47">
              <a:extLst>
                <a:ext uri="{FF2B5EF4-FFF2-40B4-BE49-F238E27FC236}">
                  <a16:creationId xmlns:a16="http://schemas.microsoft.com/office/drawing/2014/main" id="{88062305-0173-48D5-A2CF-42D5F9747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DE90750-F636-4124-81FF-BAD5A91C0FEC}"/>
              </a:ext>
            </a:extLst>
          </p:cNvPr>
          <p:cNvSpPr/>
          <p:nvPr/>
        </p:nvSpPr>
        <p:spPr>
          <a:xfrm>
            <a:off x="1731553" y="1689200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Ubuntu" panose="020B0604020202020204" charset="0"/>
                <a:ea typeface="MS PGothic" panose="020B0600070205080204" pitchFamily="34" charset="-128"/>
              </a:rPr>
              <a:t>Design matrix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79D4E7-A38C-46E9-BC19-9DAC4441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16" y="1996977"/>
            <a:ext cx="1072719" cy="107359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E905A57-E668-4E4D-ACC3-C2542D98A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6"/>
          <a:stretch/>
        </p:blipFill>
        <p:spPr bwMode="auto">
          <a:xfrm>
            <a:off x="5906771" y="2002231"/>
            <a:ext cx="703178" cy="10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8">
            <a:extLst>
              <a:ext uri="{FF2B5EF4-FFF2-40B4-BE49-F238E27FC236}">
                <a16:creationId xmlns:a16="http://schemas.microsoft.com/office/drawing/2014/main" id="{C45186FB-710B-4BD1-8862-F8460C76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63" y="3245629"/>
            <a:ext cx="6255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Covariate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EC11E668-CD57-42AB-9C77-D610E319A8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88021" y="2601200"/>
            <a:ext cx="262706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Subject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id="{9CB5769E-B77A-41AB-AD43-CCA807F32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16">
            <a:extLst>
              <a:ext uri="{FF2B5EF4-FFF2-40B4-BE49-F238E27FC236}">
                <a16:creationId xmlns:a16="http://schemas.microsoft.com/office/drawing/2014/main" id="{5E766D99-97F6-424D-BA5C-74CBCBE6D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17">
            <a:extLst>
              <a:ext uri="{FF2B5EF4-FFF2-40B4-BE49-F238E27FC236}">
                <a16:creationId xmlns:a16="http://schemas.microsoft.com/office/drawing/2014/main" id="{92E96B10-E2E1-4BDA-B70C-03DC8DE89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659" y="3060061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0C2B638D-247B-4869-91AA-5A3B84AC8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659" y="1996977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7AADA096-CA5F-49B5-A3D6-26C2D3C8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897" y="3087207"/>
            <a:ext cx="70055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" name="Line 20">
            <a:extLst>
              <a:ext uri="{FF2B5EF4-FFF2-40B4-BE49-F238E27FC236}">
                <a16:creationId xmlns:a16="http://schemas.microsoft.com/office/drawing/2014/main" id="{A365D7C9-8783-437D-8146-A8F36EA01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7437" y="3060061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A74E238B-83F0-48CC-8EAF-3FFD1910B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437" y="1996977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id="{B5FE0FB2-4458-4CC0-9FC5-E8D7F3A8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675" y="3087207"/>
            <a:ext cx="70055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" name="Line 26">
            <a:extLst>
              <a:ext uri="{FF2B5EF4-FFF2-40B4-BE49-F238E27FC236}">
                <a16:creationId xmlns:a16="http://schemas.microsoft.com/office/drawing/2014/main" id="{612889C3-851D-4021-A5E7-E6C3729C4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158103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29">
            <a:extLst>
              <a:ext uri="{FF2B5EF4-FFF2-40B4-BE49-F238E27FC236}">
                <a16:creationId xmlns:a16="http://schemas.microsoft.com/office/drawing/2014/main" id="{66DFCC54-068B-4EE8-9DFD-D4F1F01A7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340246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32">
            <a:extLst>
              <a:ext uri="{FF2B5EF4-FFF2-40B4-BE49-F238E27FC236}">
                <a16:creationId xmlns:a16="http://schemas.microsoft.com/office/drawing/2014/main" id="{4BB83733-6780-4EA1-95F0-7F06B4FE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518010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35">
            <a:extLst>
              <a:ext uri="{FF2B5EF4-FFF2-40B4-BE49-F238E27FC236}">
                <a16:creationId xmlns:a16="http://schemas.microsoft.com/office/drawing/2014/main" id="{7F7C5BA5-813F-4A3D-BE0B-018F983A0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694899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38">
            <a:extLst>
              <a:ext uri="{FF2B5EF4-FFF2-40B4-BE49-F238E27FC236}">
                <a16:creationId xmlns:a16="http://schemas.microsoft.com/office/drawing/2014/main" id="{3A435AA4-3174-482D-A9EF-CAECD8FC4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871788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41">
            <a:extLst>
              <a:ext uri="{FF2B5EF4-FFF2-40B4-BE49-F238E27FC236}">
                <a16:creationId xmlns:a16="http://schemas.microsoft.com/office/drawing/2014/main" id="{B5DF5E9B-423C-4B7B-A88D-53FDE5A79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3049553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44">
            <a:extLst>
              <a:ext uri="{FF2B5EF4-FFF2-40B4-BE49-F238E27FC236}">
                <a16:creationId xmlns:a16="http://schemas.microsoft.com/office/drawing/2014/main" id="{82169F08-0AE8-4521-ACAC-EAB94C3FC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3070569"/>
            <a:ext cx="70843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F24FD339-C6A5-419B-9947-9F238C0B2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70843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46">
            <a:extLst>
              <a:ext uri="{FF2B5EF4-FFF2-40B4-BE49-F238E27FC236}">
                <a16:creationId xmlns:a16="http://schemas.microsoft.com/office/drawing/2014/main" id="{96389C7C-6738-4E28-864D-FFAADE6FF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0159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7">
            <a:extLst>
              <a:ext uri="{FF2B5EF4-FFF2-40B4-BE49-F238E27FC236}">
                <a16:creationId xmlns:a16="http://schemas.microsoft.com/office/drawing/2014/main" id="{4F9E1E1F-4543-48F5-9A6C-49E0A9AE0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A12B65-552A-4471-8ED7-CE9BF64C2F25}"/>
              </a:ext>
            </a:extLst>
          </p:cNvPr>
          <p:cNvSpPr/>
          <p:nvPr/>
        </p:nvSpPr>
        <p:spPr>
          <a:xfrm>
            <a:off x="5609561" y="1665490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Ubuntu" panose="020B0604020202020204" charset="0"/>
                <a:ea typeface="MS PGothic" panose="020B0600070205080204" pitchFamily="34" charset="-128"/>
              </a:rPr>
              <a:t>Design matrix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3157BE8-EFF6-4B3D-B037-B8AB41175FA2}"/>
              </a:ext>
            </a:extLst>
          </p:cNvPr>
          <p:cNvCxnSpPr/>
          <p:nvPr/>
        </p:nvCxnSpPr>
        <p:spPr>
          <a:xfrm flipH="1" flipV="1">
            <a:off x="2785795" y="2172540"/>
            <a:ext cx="440005" cy="35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911B2C3-1BED-416B-BADB-536EEF2C5CD7}"/>
              </a:ext>
            </a:extLst>
          </p:cNvPr>
          <p:cNvSpPr txBox="1"/>
          <p:nvPr/>
        </p:nvSpPr>
        <p:spPr>
          <a:xfrm>
            <a:off x="3048097" y="2532447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With age </a:t>
            </a:r>
          </a:p>
          <a:p>
            <a:r>
              <a:rPr lang="en-GB" dirty="0">
                <a:latin typeface="Ubuntu" panose="020B0604020202020204" charset="0"/>
              </a:rPr>
              <a:t>covariate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45D68D-4001-40C1-B9A0-EF8A44EA6A8E}"/>
              </a:ext>
            </a:extLst>
          </p:cNvPr>
          <p:cNvSpPr txBox="1"/>
          <p:nvPr/>
        </p:nvSpPr>
        <p:spPr>
          <a:xfrm>
            <a:off x="6995379" y="2490143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Without age</a:t>
            </a:r>
          </a:p>
          <a:p>
            <a:r>
              <a:rPr lang="en-GB" dirty="0">
                <a:latin typeface="Ubuntu" panose="020B0604020202020204" charset="0"/>
              </a:rPr>
              <a:t>covariate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4FEDFB-9B75-4BB4-AFC3-344A340AB92E}"/>
              </a:ext>
            </a:extLst>
          </p:cNvPr>
          <p:cNvCxnSpPr/>
          <p:nvPr/>
        </p:nvCxnSpPr>
        <p:spPr>
          <a:xfrm flipH="1" flipV="1">
            <a:off x="6775377" y="2130236"/>
            <a:ext cx="440005" cy="35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row: Down 88">
            <a:extLst>
              <a:ext uri="{FF2B5EF4-FFF2-40B4-BE49-F238E27FC236}">
                <a16:creationId xmlns:a16="http://schemas.microsoft.com/office/drawing/2014/main" id="{79621E63-6436-4CEB-880E-EC6F5E2911AF}"/>
              </a:ext>
            </a:extLst>
          </p:cNvPr>
          <p:cNvSpPr/>
          <p:nvPr/>
        </p:nvSpPr>
        <p:spPr>
          <a:xfrm>
            <a:off x="2209448" y="3486260"/>
            <a:ext cx="336550" cy="34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073619E-1F7F-4B21-8DD2-D90F815E651E}"/>
                  </a:ext>
                </a:extLst>
              </p:cNvPr>
              <p:cNvSpPr txBox="1"/>
              <p:nvPr/>
            </p:nvSpPr>
            <p:spPr>
              <a:xfrm>
                <a:off x="1749138" y="3850817"/>
                <a:ext cx="1365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Ubuntu" panose="020B0604020202020204" charset="0"/>
                  </a:rPr>
                  <a:t>Free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073619E-1F7F-4B21-8DD2-D90F815E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38" y="3850817"/>
                <a:ext cx="1365758" cy="307777"/>
              </a:xfrm>
              <a:prstGeom prst="rect">
                <a:avLst/>
              </a:prstGeom>
              <a:blipFill>
                <a:blip r:embed="rId3"/>
                <a:stretch>
                  <a:fillRect l="-1339"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D54511-0C0E-485A-9418-EB30A32F8DDD}"/>
                  </a:ext>
                </a:extLst>
              </p:cNvPr>
              <p:cNvSpPr txBox="1"/>
              <p:nvPr/>
            </p:nvSpPr>
            <p:spPr>
              <a:xfrm>
                <a:off x="5629621" y="3850817"/>
                <a:ext cx="1365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Ubuntu" panose="020B0604020202020204" charset="0"/>
                  </a:rPr>
                  <a:t>Free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D54511-0C0E-485A-9418-EB30A32F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21" y="3850817"/>
                <a:ext cx="1365758" cy="307777"/>
              </a:xfrm>
              <a:prstGeom prst="rect">
                <a:avLst/>
              </a:prstGeom>
              <a:blipFill>
                <a:blip r:embed="rId4"/>
                <a:stretch>
                  <a:fillRect l="-1333"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row: Down 93">
            <a:extLst>
              <a:ext uri="{FF2B5EF4-FFF2-40B4-BE49-F238E27FC236}">
                <a16:creationId xmlns:a16="http://schemas.microsoft.com/office/drawing/2014/main" id="{97830DE8-57FA-4353-91E1-4C660327E9B1}"/>
              </a:ext>
            </a:extLst>
          </p:cNvPr>
          <p:cNvSpPr/>
          <p:nvPr/>
        </p:nvSpPr>
        <p:spPr>
          <a:xfrm>
            <a:off x="6088402" y="3481345"/>
            <a:ext cx="336550" cy="34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244302-84AA-4C52-893B-E6AEFA1ADF2B}"/>
                  </a:ext>
                </a:extLst>
              </p:cNvPr>
              <p:cNvSpPr txBox="1"/>
              <p:nvPr/>
            </p:nvSpPr>
            <p:spPr>
              <a:xfrm>
                <a:off x="3904958" y="4324350"/>
                <a:ext cx="1334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𝐵𝐹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244302-84AA-4C52-893B-E6AEFA1A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958" y="4324350"/>
                <a:ext cx="1334083" cy="215444"/>
              </a:xfrm>
              <a:prstGeom prst="rect">
                <a:avLst/>
              </a:prstGeom>
              <a:blipFill>
                <a:blip r:embed="rId5"/>
                <a:stretch>
                  <a:fillRect l="-4128" r="-91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row: Down 95">
            <a:extLst>
              <a:ext uri="{FF2B5EF4-FFF2-40B4-BE49-F238E27FC236}">
                <a16:creationId xmlns:a16="http://schemas.microsoft.com/office/drawing/2014/main" id="{E2CED42B-F023-4237-AC9F-CBB1701FE9D1}"/>
              </a:ext>
            </a:extLst>
          </p:cNvPr>
          <p:cNvSpPr/>
          <p:nvPr/>
        </p:nvSpPr>
        <p:spPr>
          <a:xfrm rot="17100000">
            <a:off x="3301078" y="3993660"/>
            <a:ext cx="227658" cy="614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D01A9D08-FC61-4C97-8D6A-79799D67C909}"/>
              </a:ext>
            </a:extLst>
          </p:cNvPr>
          <p:cNvSpPr/>
          <p:nvPr/>
        </p:nvSpPr>
        <p:spPr>
          <a:xfrm rot="4500000" flipH="1">
            <a:off x="5557382" y="3993661"/>
            <a:ext cx="227658" cy="614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9B93D4-8CA6-4686-8EDF-F224DBB0DE63}"/>
              </a:ext>
            </a:extLst>
          </p:cNvPr>
          <p:cNvSpPr txBox="1"/>
          <p:nvPr/>
        </p:nvSpPr>
        <p:spPr>
          <a:xfrm>
            <a:off x="7160396" y="3605418"/>
            <a:ext cx="1566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Ubuntu" panose="020B0604020202020204" charset="0"/>
              </a:rPr>
              <a:t>(The free energy for nested models is derived analytically using Bayesian Model Reduction)</a:t>
            </a:r>
          </a:p>
        </p:txBody>
      </p:sp>
    </p:spTree>
    <p:extLst>
      <p:ext uri="{BB962C8B-B14F-4D97-AF65-F5344CB8AC3E}">
        <p14:creationId xmlns:p14="http://schemas.microsoft.com/office/powerpoint/2010/main" val="12899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4" grpId="0"/>
      <p:bldP spid="47" grpId="0" animBg="1"/>
      <p:bldP spid="49" grpId="0"/>
      <p:bldP spid="50" grpId="0"/>
      <p:bldP spid="54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6" grpId="0"/>
      <p:bldP spid="89" grpId="0" animBg="1"/>
      <p:bldP spid="90" grpId="0"/>
      <p:bldP spid="93" grpId="0"/>
      <p:bldP spid="94" grpId="0" animBg="1"/>
      <p:bldP spid="91" grpId="0"/>
      <p:bldP spid="96" grpId="0" animBg="1"/>
      <p:bldP spid="97" grpId="0" animBg="1"/>
      <p:bldP spid="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56300" y="400025"/>
            <a:ext cx="9144000" cy="482400"/>
          </a:xfrm>
        </p:spPr>
        <p:txBody>
          <a:bodyPr/>
          <a:lstStyle/>
          <a:p>
            <a:r>
              <a:rPr lang="en-GB" dirty="0"/>
              <a:t>6. Bayesian model comparison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9B93D4-8CA6-4686-8EDF-F224DBB0DE63}"/>
              </a:ext>
            </a:extLst>
          </p:cNvPr>
          <p:cNvSpPr txBox="1"/>
          <p:nvPr/>
        </p:nvSpPr>
        <p:spPr>
          <a:xfrm>
            <a:off x="1607770" y="940791"/>
            <a:ext cx="5928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Ubuntu" panose="020B0604020202020204" charset="0"/>
              </a:rPr>
              <a:t>Reporting the </a:t>
            </a:r>
            <a:r>
              <a:rPr lang="en-GB" sz="1200" b="1" dirty="0">
                <a:latin typeface="Ubuntu" panose="020B0604020202020204" charset="0"/>
              </a:rPr>
              <a:t>posterior probability </a:t>
            </a:r>
            <a:r>
              <a:rPr lang="en-GB" sz="1200" dirty="0">
                <a:latin typeface="Ubuntu" panose="020B0604020202020204" charset="0"/>
              </a:rPr>
              <a:t>for each model is simpler for readers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C61CFE-57B9-42DD-BFB0-BD5B2A6BD81C}"/>
              </a:ext>
            </a:extLst>
          </p:cNvPr>
          <p:cNvSpPr/>
          <p:nvPr/>
        </p:nvSpPr>
        <p:spPr>
          <a:xfrm>
            <a:off x="4251052" y="1853023"/>
            <a:ext cx="593451" cy="214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C7F87F-D4D7-4451-AECF-8A6D7CEE3D27}"/>
              </a:ext>
            </a:extLst>
          </p:cNvPr>
          <p:cNvGrpSpPr/>
          <p:nvPr/>
        </p:nvGrpSpPr>
        <p:grpSpPr>
          <a:xfrm>
            <a:off x="2000250" y="1417613"/>
            <a:ext cx="6656728" cy="3152341"/>
            <a:chOff x="-332926" y="1310796"/>
            <a:chExt cx="12445861" cy="5893827"/>
          </a:xfrm>
        </p:grpSpPr>
        <p:sp>
          <p:nvSpPr>
            <p:cNvPr id="83" name="Content Placeholder 7">
              <a:extLst>
                <a:ext uri="{FF2B5EF4-FFF2-40B4-BE49-F238E27FC236}">
                  <a16:creationId xmlns:a16="http://schemas.microsoft.com/office/drawing/2014/main" id="{5BFB0CB3-831C-4C64-B0C2-8470FF59E09B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30200" y="1310796"/>
              <a:ext cx="8489950" cy="863921"/>
            </a:xfrm>
            <a:prstGeom prst="rect">
              <a:avLst/>
            </a:prstGeom>
            <a:blipFill rotWithShape="0">
              <a:blip r:embed="rId2"/>
              <a:stretch>
                <a:fillRect l="-574" t="-3521" r="-14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2pPr>
              <a:lvl3pPr marL="1371600" marR="0" lvl="2" indent="-311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3pPr>
              <a:lvl4pPr marL="1828800" marR="0" lvl="3" indent="-311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6pPr>
              <a:lvl7pPr marL="3200400" marR="0" lvl="6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7pPr>
              <a:lvl8pPr marL="3657600" marR="0" lvl="7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8pPr>
              <a:lvl9pPr marL="4114800" marR="0" lvl="8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Ubuntu Light"/>
                <a:buNone/>
                <a:defRPr sz="1400" b="0" i="0" u="none" strike="noStrike" cap="none">
                  <a:solidFill>
                    <a:schemeClr val="lt2"/>
                  </a:solidFill>
                  <a:latin typeface="Ubuntu Light"/>
                  <a:ea typeface="Ubuntu Light"/>
                  <a:cs typeface="Ubuntu Light"/>
                  <a:sym typeface="Ubuntu Light"/>
                </a:defRPr>
              </a:lvl9pPr>
            </a:lstStyle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C5583D5-3336-43FA-8BED-315E25286FF9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-332926" y="2043605"/>
              <a:ext cx="4076116" cy="57682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8DB1F77-3B76-4500-9091-C58FC4DA18F4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61926" y="3335991"/>
              <a:ext cx="2007601" cy="908197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F7A1EE-21FB-4CED-8EA1-AD20B1C14DFE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67274" y="2673401"/>
              <a:ext cx="2989216" cy="669094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25B1FE-9972-4604-A7E8-CAF7D47384FC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05942" y="4382493"/>
              <a:ext cx="980140" cy="598562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A336759-A5C0-4D53-AB07-AEC74425F23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05942" y="5221568"/>
              <a:ext cx="2026067" cy="598562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CF4C479-DE03-4B96-AD9E-1AE20FB79D2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05942" y="5877272"/>
              <a:ext cx="2207719" cy="598562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D50DB77-3E56-4F18-8B19-1008CD1AF0C2}"/>
                </a:ext>
              </a:extLst>
            </p:cNvPr>
            <p:cNvSpPr/>
            <p:nvPr/>
          </p:nvSpPr>
          <p:spPr>
            <a:xfrm>
              <a:off x="1476375" y="5876925"/>
              <a:ext cx="2511425" cy="7524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86281D9A-1A35-461B-AF95-CA9ADB5F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2871788"/>
              <a:ext cx="3487738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AC14F17-AED6-4DAB-A4FE-60FCF768EB3D}"/>
                </a:ext>
              </a:extLst>
            </p:cNvPr>
            <p:cNvCxnSpPr/>
            <p:nvPr/>
          </p:nvCxnSpPr>
          <p:spPr>
            <a:xfrm flipH="1" flipV="1">
              <a:off x="4067175" y="6176963"/>
              <a:ext cx="720725" cy="204787"/>
            </a:xfrm>
            <a:prstGeom prst="straightConnector1">
              <a:avLst/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08A4EB9-6B60-4CE0-A918-83DBF19C7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362" y="6169024"/>
              <a:ext cx="7307573" cy="103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latin typeface="Ubuntu" panose="020B0604020202020204" charset="0"/>
                </a:rPr>
                <a:t>Posterior probability of a model is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latin typeface="Ubuntu" panose="020B0604020202020204" charset="0"/>
                </a:rPr>
                <a:t>the sigmoid function of the log Bayes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1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66423C-4CF3-473B-8EBE-8A6B4B61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use the model evidence?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132F4-856A-4774-8FC9-920CFD5FD695}"/>
                  </a:ext>
                </a:extLst>
              </p:cNvPr>
              <p:cNvSpPr txBox="1"/>
              <p:nvPr/>
            </p:nvSpPr>
            <p:spPr>
              <a:xfrm>
                <a:off x="3434826" y="1915583"/>
                <a:ext cx="21419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132F4-856A-4774-8FC9-920CFD5FD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26" y="1915583"/>
                <a:ext cx="2141933" cy="246221"/>
              </a:xfrm>
              <a:prstGeom prst="rect">
                <a:avLst/>
              </a:prstGeom>
              <a:blipFill>
                <a:blip r:embed="rId2"/>
                <a:stretch>
                  <a:fillRect l="-1420" r="-1136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F4BF0B-8A0E-4A64-8203-EB7512093C01}"/>
              </a:ext>
            </a:extLst>
          </p:cNvPr>
          <p:cNvSpPr txBox="1"/>
          <p:nvPr/>
        </p:nvSpPr>
        <p:spPr>
          <a:xfrm>
            <a:off x="6546850" y="4773386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Penny, </a:t>
            </a:r>
            <a:r>
              <a:rPr lang="en-GB" dirty="0" err="1">
                <a:solidFill>
                  <a:schemeClr val="bg2"/>
                </a:solidFill>
              </a:rPr>
              <a:t>NeuroImage</a:t>
            </a:r>
            <a:r>
              <a:rPr lang="en-GB" dirty="0">
                <a:solidFill>
                  <a:schemeClr val="bg2"/>
                </a:solidFill>
              </a:rPr>
              <a:t>, 2012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96B8A3-A0BE-4A77-9846-A9D899F71D85}"/>
                  </a:ext>
                </a:extLst>
              </p:cNvPr>
              <p:cNvSpPr txBox="1"/>
              <p:nvPr/>
            </p:nvSpPr>
            <p:spPr>
              <a:xfrm>
                <a:off x="3434825" y="2385483"/>
                <a:ext cx="2540696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𝐵𝐼𝐶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96B8A3-A0BE-4A77-9846-A9D899F7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25" y="2385483"/>
                <a:ext cx="2540696" cy="420115"/>
              </a:xfrm>
              <a:prstGeom prst="rect">
                <a:avLst/>
              </a:prstGeom>
              <a:blipFill>
                <a:blip r:embed="rId3"/>
                <a:stretch>
                  <a:fillRect l="-959" t="-1449" r="-959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01708D-B9AD-44F8-B483-13FB10B40EF7}"/>
                  </a:ext>
                </a:extLst>
              </p:cNvPr>
              <p:cNvSpPr txBox="1"/>
              <p:nvPr/>
            </p:nvSpPr>
            <p:spPr>
              <a:xfrm>
                <a:off x="3649372" y="3007476"/>
                <a:ext cx="3171061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01708D-B9AD-44F8-B483-13FB10B4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2" y="3007476"/>
                <a:ext cx="3171061" cy="240579"/>
              </a:xfrm>
              <a:prstGeom prst="rect">
                <a:avLst/>
              </a:prstGeom>
              <a:blipFill>
                <a:blip r:embed="rId4"/>
                <a:stretch>
                  <a:fillRect l="-1154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51AF9E-C429-4060-87A5-52A83579A71D}"/>
              </a:ext>
            </a:extLst>
          </p:cNvPr>
          <p:cNvSpPr txBox="1"/>
          <p:nvPr/>
        </p:nvSpPr>
        <p:spPr>
          <a:xfrm>
            <a:off x="2924961" y="2976697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✔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5B45F-CE06-4878-814B-97B70B20E157}"/>
              </a:ext>
            </a:extLst>
          </p:cNvPr>
          <p:cNvSpPr/>
          <p:nvPr/>
        </p:nvSpPr>
        <p:spPr>
          <a:xfrm>
            <a:off x="2924961" y="2475223"/>
            <a:ext cx="431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✖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9A1C9-7824-45BE-8E8C-A4B240179DCA}"/>
              </a:ext>
            </a:extLst>
          </p:cNvPr>
          <p:cNvSpPr/>
          <p:nvPr/>
        </p:nvSpPr>
        <p:spPr>
          <a:xfrm>
            <a:off x="2924961" y="1916709"/>
            <a:ext cx="431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✖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AD4ED6F-90E6-46A2-A541-40490D34539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81031" y="3352209"/>
            <a:ext cx="340635" cy="24941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C96CBD-ECAB-4551-A167-57AB57E97359}"/>
              </a:ext>
            </a:extLst>
          </p:cNvPr>
          <p:cNvSpPr txBox="1"/>
          <p:nvPr/>
        </p:nvSpPr>
        <p:spPr>
          <a:xfrm>
            <a:off x="5074312" y="3666032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Posterior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601F7B7-8F67-4701-8157-2918859755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12025" y="3352208"/>
            <a:ext cx="340635" cy="24941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A73972-7727-4C1E-8BCE-E0CA0B415190}"/>
              </a:ext>
            </a:extLst>
          </p:cNvPr>
          <p:cNvSpPr txBox="1"/>
          <p:nvPr/>
        </p:nvSpPr>
        <p:spPr>
          <a:xfrm>
            <a:off x="6056445" y="36660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Prior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B3E8AD0-7EBA-495B-99A4-19DB0D97C5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31681" y="3371006"/>
            <a:ext cx="340635" cy="24941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E180C8-B818-4C07-8C51-7686CD7F7127}"/>
              </a:ext>
            </a:extLst>
          </p:cNvPr>
          <p:cNvSpPr txBox="1"/>
          <p:nvPr/>
        </p:nvSpPr>
        <p:spPr>
          <a:xfrm>
            <a:off x="2210749" y="371261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1E8A82"/>
                </a:solidFill>
              </a:rPr>
              <a:t>Free energy</a:t>
            </a:r>
          </a:p>
          <a:p>
            <a:pPr algn="ctr"/>
            <a:r>
              <a:rPr lang="en-GB" dirty="0">
                <a:solidFill>
                  <a:srgbClr val="1E8A82"/>
                </a:solidFill>
              </a:rPr>
              <a:t>(Evidence Lower Bound, ELBO)</a:t>
            </a:r>
          </a:p>
        </p:txBody>
      </p:sp>
    </p:spTree>
    <p:extLst>
      <p:ext uri="{BB962C8B-B14F-4D97-AF65-F5344CB8AC3E}">
        <p14:creationId xmlns:p14="http://schemas.microsoft.com/office/powerpoint/2010/main" val="28501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F0A6C7-AA96-46B0-B179-D48D57294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Bayes rule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47F4E6-0C15-4F51-8C23-20D32A37F109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en-GB" dirty="0"/>
              <a:t>Accuracy - complexity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3D6B81A-B34A-4FDA-B7C0-C92909B58D4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480817" y="440582"/>
            <a:ext cx="9144000" cy="482400"/>
          </a:xfrm>
        </p:spPr>
        <p:txBody>
          <a:bodyPr/>
          <a:lstStyle/>
          <a:p>
            <a:r>
              <a:rPr lang="en-GB" dirty="0"/>
              <a:t>Why do we use the model evidence?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A208A2-4590-4A61-B5EE-64BDFF2B3596}"/>
                  </a:ext>
                </a:extLst>
              </p:cNvPr>
              <p:cNvSpPr/>
              <p:nvPr/>
            </p:nvSpPr>
            <p:spPr>
              <a:xfrm>
                <a:off x="675810" y="2791416"/>
                <a:ext cx="3182923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8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GB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18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GB" sz="18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GB" sz="18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GB" sz="18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sz="1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A208A2-4590-4A61-B5EE-64BDFF2B3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0" y="2791416"/>
                <a:ext cx="3182923" cy="677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C485189-939B-4D14-9740-D5569540F467}"/>
              </a:ext>
            </a:extLst>
          </p:cNvPr>
          <p:cNvSpPr/>
          <p:nvPr/>
        </p:nvSpPr>
        <p:spPr>
          <a:xfrm>
            <a:off x="5495236" y="4369430"/>
            <a:ext cx="3267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https://statproofbook.github.io/P/lme-anc.html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15900EA9-992C-4B08-8D46-355960236466}"/>
              </a:ext>
            </a:extLst>
          </p:cNvPr>
          <p:cNvCxnSpPr>
            <a:cxnSpLocks/>
          </p:cNvCxnSpPr>
          <p:nvPr/>
        </p:nvCxnSpPr>
        <p:spPr>
          <a:xfrm rot="5400000">
            <a:off x="3490127" y="2546469"/>
            <a:ext cx="371971" cy="73042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E5046D-363D-49DD-9C52-A72C49E14982}"/>
              </a:ext>
            </a:extLst>
          </p:cNvPr>
          <p:cNvSpPr txBox="1"/>
          <p:nvPr/>
        </p:nvSpPr>
        <p:spPr>
          <a:xfrm>
            <a:off x="3421043" y="20986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Prior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A4475FB-F5BE-4B67-A077-03808E658EAC}"/>
              </a:ext>
            </a:extLst>
          </p:cNvPr>
          <p:cNvCxnSpPr>
            <a:cxnSpLocks/>
          </p:cNvCxnSpPr>
          <p:nvPr/>
        </p:nvCxnSpPr>
        <p:spPr>
          <a:xfrm rot="5400000">
            <a:off x="744894" y="2797269"/>
            <a:ext cx="371971" cy="73042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B48870-32BA-4024-AE66-911EC4407DDD}"/>
              </a:ext>
            </a:extLst>
          </p:cNvPr>
          <p:cNvSpPr txBox="1"/>
          <p:nvPr/>
        </p:nvSpPr>
        <p:spPr>
          <a:xfrm>
            <a:off x="675810" y="2349431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Posterior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D9BF17C-AED5-4FD0-87A1-291931CC749C}"/>
              </a:ext>
            </a:extLst>
          </p:cNvPr>
          <p:cNvCxnSpPr>
            <a:cxnSpLocks/>
          </p:cNvCxnSpPr>
          <p:nvPr/>
        </p:nvCxnSpPr>
        <p:spPr>
          <a:xfrm rot="5400000">
            <a:off x="2388895" y="2616874"/>
            <a:ext cx="371971" cy="73042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835C00-664B-40C0-8A6B-A283BAFAC0B3}"/>
              </a:ext>
            </a:extLst>
          </p:cNvPr>
          <p:cNvSpPr txBox="1"/>
          <p:nvPr/>
        </p:nvSpPr>
        <p:spPr>
          <a:xfrm>
            <a:off x="2319811" y="2169036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Likelihood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BD1F8F2-1017-4CE3-8AE5-08884466E75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75132" y="3545336"/>
            <a:ext cx="340635" cy="24941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779739-B6FF-4C75-9A00-26EAA936510D}"/>
              </a:ext>
            </a:extLst>
          </p:cNvPr>
          <p:cNvSpPr txBox="1"/>
          <p:nvPr/>
        </p:nvSpPr>
        <p:spPr>
          <a:xfrm>
            <a:off x="1701635" y="3840361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Model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D6EAB-DECB-47F2-B69D-6CCF4F4BE4E9}"/>
                  </a:ext>
                </a:extLst>
              </p:cNvPr>
              <p:cNvSpPr/>
              <p:nvPr/>
            </p:nvSpPr>
            <p:spPr>
              <a:xfrm>
                <a:off x="4994823" y="2555617"/>
                <a:ext cx="2825645" cy="542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b="0" i="1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solidFill>
                                    <a:srgbClr val="1E8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GB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accuracy</m:t>
                          </m:r>
                        </m:lim>
                      </m:limLow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D6EAB-DECB-47F2-B69D-6CCF4F4BE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823" y="2555617"/>
                <a:ext cx="2825645" cy="542777"/>
              </a:xfrm>
              <a:prstGeom prst="rect">
                <a:avLst/>
              </a:prstGeom>
              <a:blipFill>
                <a:blip r:embed="rId3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C30F39-2DD9-4EA1-9C03-F35C822B7FA2}"/>
                  </a:ext>
                </a:extLst>
              </p:cNvPr>
              <p:cNvSpPr/>
              <p:nvPr/>
            </p:nvSpPr>
            <p:spPr>
              <a:xfrm>
                <a:off x="5963549" y="3195950"/>
                <a:ext cx="2165978" cy="545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GB" b="0" i="1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solidFill>
                                    <a:srgbClr val="1E8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complexity</m:t>
                          </m:r>
                        </m:lim>
                      </m:limLow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C30F39-2DD9-4EA1-9C03-F35C822B7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549" y="3195950"/>
                <a:ext cx="2165978" cy="545277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pload.wikimedia.org/wikipedia/commons/a/ab/William_of_Ockham_-_Logica_1341.jpg">
            <a:extLst>
              <a:ext uri="{FF2B5EF4-FFF2-40B4-BE49-F238E27FC236}">
                <a16:creationId xmlns:a16="http://schemas.microsoft.com/office/drawing/2014/main" id="{BDD05CCD-5884-4F09-8257-9780BD68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53" y="414923"/>
            <a:ext cx="1457748" cy="13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52086E4-B7CC-4A43-89D1-C9CACEA25E0D}"/>
              </a:ext>
            </a:extLst>
          </p:cNvPr>
          <p:cNvSpPr/>
          <p:nvPr/>
        </p:nvSpPr>
        <p:spPr>
          <a:xfrm>
            <a:off x="7216353" y="1582743"/>
            <a:ext cx="1491114" cy="200055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txBody>
          <a:bodyPr wrap="none">
            <a:spAutoFit/>
          </a:bodyPr>
          <a:lstStyle/>
          <a:p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William of Ockham, 1287–1347</a:t>
            </a:r>
            <a:endParaRPr lang="en-GB" sz="700" b="1" dirty="0">
              <a:solidFill>
                <a:srgbClr val="1E8A8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029D3-B0B8-4400-B34C-6E4CC2017824}"/>
              </a:ext>
            </a:extLst>
          </p:cNvPr>
          <p:cNvSpPr txBox="1"/>
          <p:nvPr/>
        </p:nvSpPr>
        <p:spPr>
          <a:xfrm>
            <a:off x="630925" y="952583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1. Occam’s razor</a:t>
            </a:r>
          </a:p>
        </p:txBody>
      </p:sp>
    </p:spTree>
    <p:extLst>
      <p:ext uri="{BB962C8B-B14F-4D97-AF65-F5344CB8AC3E}">
        <p14:creationId xmlns:p14="http://schemas.microsoft.com/office/powerpoint/2010/main" val="7675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7" grpId="0"/>
      <p:bldP spid="19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Jaynes1.jpg">
            <a:extLst>
              <a:ext uri="{FF2B5EF4-FFF2-40B4-BE49-F238E27FC236}">
                <a16:creationId xmlns:a16="http://schemas.microsoft.com/office/drawing/2014/main" id="{FDF0A8A4-E467-4768-8CB5-DC79B9A4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38" y="414923"/>
            <a:ext cx="1079879" cy="13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F0A6C7-AA96-46B0-B179-D48D57294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Energy plus entropy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47F4E6-0C15-4F51-8C23-20D32A37F109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en-GB" dirty="0"/>
              <a:t>Jaynes’ principle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3D6B81A-B34A-4FDA-B7C0-C92909B58D4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480817" y="440582"/>
            <a:ext cx="9144000" cy="482400"/>
          </a:xfrm>
        </p:spPr>
        <p:txBody>
          <a:bodyPr/>
          <a:lstStyle/>
          <a:p>
            <a:r>
              <a:rPr lang="en-GB" dirty="0"/>
              <a:t>Why do we use the model evidence?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D6EAB-DECB-47F2-B69D-6CCF4F4BE4E9}"/>
                  </a:ext>
                </a:extLst>
              </p:cNvPr>
              <p:cNvSpPr/>
              <p:nvPr/>
            </p:nvSpPr>
            <p:spPr>
              <a:xfrm>
                <a:off x="643353" y="2708017"/>
                <a:ext cx="2463751" cy="5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b="0" i="1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solidFill>
                                    <a:srgbClr val="1E8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GB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joint</m:t>
                          </m:r>
                        </m:lim>
                      </m:limLow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D6EAB-DECB-47F2-B69D-6CCF4F4BE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3" y="2708017"/>
                <a:ext cx="2463751" cy="571951"/>
              </a:xfrm>
              <a:prstGeom prst="rect">
                <a:avLst/>
              </a:prstGeom>
              <a:blipFill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C30F39-2DD9-4EA1-9C03-F35C822B7FA2}"/>
                  </a:ext>
                </a:extLst>
              </p:cNvPr>
              <p:cNvSpPr/>
              <p:nvPr/>
            </p:nvSpPr>
            <p:spPr>
              <a:xfrm>
                <a:off x="2899161" y="2735101"/>
                <a:ext cx="1191736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GB" b="0" i="1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solidFill>
                                    <a:srgbClr val="1E8A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1E8A82"/>
                              </a:solidFill>
                              <a:latin typeface="Cambria Math" panose="02040503050406030204" pitchFamily="18" charset="0"/>
                            </a:rPr>
                            <m:t>entropy</m:t>
                          </m:r>
                        </m:lim>
                      </m:limLow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BC30F39-2DD9-4EA1-9C03-F35C822B7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161" y="2735101"/>
                <a:ext cx="1191736" cy="524631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52086E4-B7CC-4A43-89D1-C9CACEA25E0D}"/>
              </a:ext>
            </a:extLst>
          </p:cNvPr>
          <p:cNvSpPr/>
          <p:nvPr/>
        </p:nvSpPr>
        <p:spPr>
          <a:xfrm>
            <a:off x="7442462" y="1473994"/>
            <a:ext cx="1080000" cy="297962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Edwin Jaynes, </a:t>
            </a:r>
            <a:b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</a:br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1922-1998</a:t>
            </a:r>
            <a:endParaRPr lang="en-GB" sz="700" b="1" dirty="0">
              <a:solidFill>
                <a:srgbClr val="1E8A8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029D3-B0B8-4400-B34C-6E4CC2017824}"/>
              </a:ext>
            </a:extLst>
          </p:cNvPr>
          <p:cNvSpPr txBox="1"/>
          <p:nvPr/>
        </p:nvSpPr>
        <p:spPr>
          <a:xfrm>
            <a:off x="630925" y="952583"/>
            <a:ext cx="3377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2. Jaynes’ principle of maximum entropy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24A6D49D-1C30-4F25-B462-C7300F40A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4089400"/>
            <a:ext cx="1941513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AB81E9E-6DE1-4DB0-B166-C5A32BB859EC}"/>
              </a:ext>
            </a:extLst>
          </p:cNvPr>
          <p:cNvSpPr>
            <a:spLocks noEditPoints="1"/>
          </p:cNvSpPr>
          <p:nvPr/>
        </p:nvSpPr>
        <p:spPr bwMode="auto">
          <a:xfrm>
            <a:off x="6335713" y="4089400"/>
            <a:ext cx="4763" cy="0"/>
          </a:xfrm>
          <a:custGeom>
            <a:avLst/>
            <a:gdLst>
              <a:gd name="T0" fmla="*/ 0 w 3"/>
              <a:gd name="T1" fmla="*/ 1 w 3"/>
              <a:gd name="T2" fmla="*/ 1 w 3"/>
              <a:gd name="T3" fmla="*/ 0 w 3"/>
              <a:gd name="T4" fmla="*/ 1 w 3"/>
              <a:gd name="T5" fmla="*/ 1 w 3"/>
              <a:gd name="T6" fmla="*/ 2 w 3"/>
              <a:gd name="T7" fmla="*/ 1 w 3"/>
              <a:gd name="T8" fmla="*/ 1 w 3"/>
              <a:gd name="T9" fmla="*/ 2 w 3"/>
              <a:gd name="T10" fmla="*/ 2 w 3"/>
              <a:gd name="T11" fmla="*/ 1 w 3"/>
              <a:gd name="T12" fmla="*/ 2 w 3"/>
              <a:gd name="T13" fmla="*/ 2 w 3"/>
              <a:gd name="T14" fmla="*/ 2 w 3"/>
              <a:gd name="T15" fmla="*/ 2 w 3"/>
              <a:gd name="T16" fmla="*/ 2 w 3"/>
              <a:gd name="T17" fmla="*/ 2 w 3"/>
              <a:gd name="T18" fmla="*/ 2 w 3"/>
              <a:gd name="T19" fmla="*/ 2 w 3"/>
              <a:gd name="T20" fmla="*/ 2 w 3"/>
              <a:gd name="T21" fmla="*/ 2 w 3"/>
              <a:gd name="T22" fmla="*/ 3 w 3"/>
              <a:gd name="T23" fmla="*/ 2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6DC56B9-C6F0-43C2-BB71-0BDA71F7DEFF}"/>
              </a:ext>
            </a:extLst>
          </p:cNvPr>
          <p:cNvSpPr>
            <a:spLocks noEditPoints="1"/>
          </p:cNvSpPr>
          <p:nvPr/>
        </p:nvSpPr>
        <p:spPr bwMode="auto">
          <a:xfrm>
            <a:off x="6338888" y="4089400"/>
            <a:ext cx="4763" cy="0"/>
          </a:xfrm>
          <a:custGeom>
            <a:avLst/>
            <a:gdLst>
              <a:gd name="T0" fmla="*/ 0 w 3"/>
              <a:gd name="T1" fmla="*/ 1 w 3"/>
              <a:gd name="T2" fmla="*/ 1 w 3"/>
              <a:gd name="T3" fmla="*/ 0 w 3"/>
              <a:gd name="T4" fmla="*/ 1 w 3"/>
              <a:gd name="T5" fmla="*/ 1 w 3"/>
              <a:gd name="T6" fmla="*/ 2 w 3"/>
              <a:gd name="T7" fmla="*/ 1 w 3"/>
              <a:gd name="T8" fmla="*/ 1 w 3"/>
              <a:gd name="T9" fmla="*/ 2 w 3"/>
              <a:gd name="T10" fmla="*/ 2 w 3"/>
              <a:gd name="T11" fmla="*/ 1 w 3"/>
              <a:gd name="T12" fmla="*/ 2 w 3"/>
              <a:gd name="T13" fmla="*/ 2 w 3"/>
              <a:gd name="T14" fmla="*/ 3 w 3"/>
              <a:gd name="T15" fmla="*/ 2 w 3"/>
              <a:gd name="T16" fmla="*/ 2 w 3"/>
              <a:gd name="T17" fmla="*/ 3 w 3"/>
              <a:gd name="T18" fmla="*/ 3 w 3"/>
              <a:gd name="T19" fmla="*/ 2 w 3"/>
              <a:gd name="T20" fmla="*/ 3 w 3"/>
              <a:gd name="T21" fmla="*/ 3 w 3"/>
              <a:gd name="T22" fmla="*/ 3 w 3"/>
              <a:gd name="T2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5EEC35B6-C77F-42E8-BF6F-57FAF9A94A30}"/>
              </a:ext>
            </a:extLst>
          </p:cNvPr>
          <p:cNvSpPr>
            <a:spLocks noEditPoints="1"/>
          </p:cNvSpPr>
          <p:nvPr/>
        </p:nvSpPr>
        <p:spPr bwMode="auto">
          <a:xfrm>
            <a:off x="6343651" y="4089400"/>
            <a:ext cx="4763" cy="0"/>
          </a:xfrm>
          <a:custGeom>
            <a:avLst/>
            <a:gdLst>
              <a:gd name="T0" fmla="*/ 0 w 3"/>
              <a:gd name="T1" fmla="*/ 0 w 3"/>
              <a:gd name="T2" fmla="*/ 0 w 3"/>
              <a:gd name="T3" fmla="*/ 0 w 3"/>
              <a:gd name="T4" fmla="*/ 0 w 3"/>
              <a:gd name="T5" fmla="*/ 0 w 3"/>
              <a:gd name="T6" fmla="*/ 1 w 3"/>
              <a:gd name="T7" fmla="*/ 0 w 3"/>
              <a:gd name="T8" fmla="*/ 0 w 3"/>
              <a:gd name="T9" fmla="*/ 1 w 3"/>
              <a:gd name="T10" fmla="*/ 1 w 3"/>
              <a:gd name="T11" fmla="*/ 0 w 3"/>
              <a:gd name="T12" fmla="*/ 1 w 3"/>
              <a:gd name="T13" fmla="*/ 1 w 3"/>
              <a:gd name="T14" fmla="*/ 2 w 3"/>
              <a:gd name="T15" fmla="*/ 1 w 3"/>
              <a:gd name="T16" fmla="*/ 1 w 3"/>
              <a:gd name="T17" fmla="*/ 2 w 3"/>
              <a:gd name="T18" fmla="*/ 2 w 3"/>
              <a:gd name="T19" fmla="*/ 1 w 3"/>
              <a:gd name="T20" fmla="*/ 2 w 3"/>
              <a:gd name="T21" fmla="*/ 2 w 3"/>
              <a:gd name="T22" fmla="*/ 3 w 3"/>
              <a:gd name="T23" fmla="*/ 2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FB2DE4E-E814-446D-9E2E-2A4E663EDB86}"/>
              </a:ext>
            </a:extLst>
          </p:cNvPr>
          <p:cNvSpPr>
            <a:spLocks noEditPoints="1"/>
          </p:cNvSpPr>
          <p:nvPr/>
        </p:nvSpPr>
        <p:spPr bwMode="auto">
          <a:xfrm>
            <a:off x="6346826" y="2597150"/>
            <a:ext cx="1025525" cy="1492250"/>
          </a:xfrm>
          <a:custGeom>
            <a:avLst/>
            <a:gdLst>
              <a:gd name="T0" fmla="*/ 14 w 646"/>
              <a:gd name="T1" fmla="*/ 940 h 940"/>
              <a:gd name="T2" fmla="*/ 35 w 646"/>
              <a:gd name="T3" fmla="*/ 940 h 940"/>
              <a:gd name="T4" fmla="*/ 56 w 646"/>
              <a:gd name="T5" fmla="*/ 940 h 940"/>
              <a:gd name="T6" fmla="*/ 76 w 646"/>
              <a:gd name="T7" fmla="*/ 940 h 940"/>
              <a:gd name="T8" fmla="*/ 97 w 646"/>
              <a:gd name="T9" fmla="*/ 940 h 940"/>
              <a:gd name="T10" fmla="*/ 118 w 646"/>
              <a:gd name="T11" fmla="*/ 940 h 940"/>
              <a:gd name="T12" fmla="*/ 138 w 646"/>
              <a:gd name="T13" fmla="*/ 940 h 940"/>
              <a:gd name="T14" fmla="*/ 159 w 646"/>
              <a:gd name="T15" fmla="*/ 940 h 940"/>
              <a:gd name="T16" fmla="*/ 180 w 646"/>
              <a:gd name="T17" fmla="*/ 940 h 940"/>
              <a:gd name="T18" fmla="*/ 200 w 646"/>
              <a:gd name="T19" fmla="*/ 940 h 940"/>
              <a:gd name="T20" fmla="*/ 221 w 646"/>
              <a:gd name="T21" fmla="*/ 940 h 940"/>
              <a:gd name="T22" fmla="*/ 241 w 646"/>
              <a:gd name="T23" fmla="*/ 940 h 940"/>
              <a:gd name="T24" fmla="*/ 262 w 646"/>
              <a:gd name="T25" fmla="*/ 940 h 940"/>
              <a:gd name="T26" fmla="*/ 283 w 646"/>
              <a:gd name="T27" fmla="*/ 940 h 940"/>
              <a:gd name="T28" fmla="*/ 303 w 646"/>
              <a:gd name="T29" fmla="*/ 940 h 940"/>
              <a:gd name="T30" fmla="*/ 324 w 646"/>
              <a:gd name="T31" fmla="*/ 940 h 940"/>
              <a:gd name="T32" fmla="*/ 345 w 646"/>
              <a:gd name="T33" fmla="*/ 940 h 940"/>
              <a:gd name="T34" fmla="*/ 365 w 646"/>
              <a:gd name="T35" fmla="*/ 940 h 940"/>
              <a:gd name="T36" fmla="*/ 386 w 646"/>
              <a:gd name="T37" fmla="*/ 940 h 940"/>
              <a:gd name="T38" fmla="*/ 406 w 646"/>
              <a:gd name="T39" fmla="*/ 940 h 940"/>
              <a:gd name="T40" fmla="*/ 427 w 646"/>
              <a:gd name="T41" fmla="*/ 940 h 940"/>
              <a:gd name="T42" fmla="*/ 448 w 646"/>
              <a:gd name="T43" fmla="*/ 940 h 940"/>
              <a:gd name="T44" fmla="*/ 468 w 646"/>
              <a:gd name="T45" fmla="*/ 940 h 940"/>
              <a:gd name="T46" fmla="*/ 489 w 646"/>
              <a:gd name="T47" fmla="*/ 940 h 940"/>
              <a:gd name="T48" fmla="*/ 510 w 646"/>
              <a:gd name="T49" fmla="*/ 940 h 940"/>
              <a:gd name="T50" fmla="*/ 530 w 646"/>
              <a:gd name="T51" fmla="*/ 940 h 940"/>
              <a:gd name="T52" fmla="*/ 551 w 646"/>
              <a:gd name="T53" fmla="*/ 940 h 940"/>
              <a:gd name="T54" fmla="*/ 572 w 646"/>
              <a:gd name="T55" fmla="*/ 940 h 940"/>
              <a:gd name="T56" fmla="*/ 592 w 646"/>
              <a:gd name="T57" fmla="*/ 940 h 940"/>
              <a:gd name="T58" fmla="*/ 613 w 646"/>
              <a:gd name="T59" fmla="*/ 940 h 940"/>
              <a:gd name="T60" fmla="*/ 633 w 646"/>
              <a:gd name="T61" fmla="*/ 940 h 940"/>
              <a:gd name="T62" fmla="*/ 635 w 646"/>
              <a:gd name="T63" fmla="*/ 940 h 940"/>
              <a:gd name="T64" fmla="*/ 614 w 646"/>
              <a:gd name="T65" fmla="*/ 940 h 940"/>
              <a:gd name="T66" fmla="*/ 594 w 646"/>
              <a:gd name="T67" fmla="*/ 940 h 940"/>
              <a:gd name="T68" fmla="*/ 573 w 646"/>
              <a:gd name="T69" fmla="*/ 940 h 940"/>
              <a:gd name="T70" fmla="*/ 552 w 646"/>
              <a:gd name="T71" fmla="*/ 940 h 940"/>
              <a:gd name="T72" fmla="*/ 532 w 646"/>
              <a:gd name="T73" fmla="*/ 939 h 940"/>
              <a:gd name="T74" fmla="*/ 511 w 646"/>
              <a:gd name="T75" fmla="*/ 936 h 940"/>
              <a:gd name="T76" fmla="*/ 491 w 646"/>
              <a:gd name="T77" fmla="*/ 929 h 940"/>
              <a:gd name="T78" fmla="*/ 470 w 646"/>
              <a:gd name="T79" fmla="*/ 911 h 940"/>
              <a:gd name="T80" fmla="*/ 449 w 646"/>
              <a:gd name="T81" fmla="*/ 875 h 940"/>
              <a:gd name="T82" fmla="*/ 429 w 646"/>
              <a:gd name="T83" fmla="*/ 810 h 940"/>
              <a:gd name="T84" fmla="*/ 408 w 646"/>
              <a:gd name="T85" fmla="*/ 714 h 940"/>
              <a:gd name="T86" fmla="*/ 387 w 646"/>
              <a:gd name="T87" fmla="*/ 594 h 940"/>
              <a:gd name="T88" fmla="*/ 367 w 646"/>
              <a:gd name="T89" fmla="*/ 475 h 940"/>
              <a:gd name="T90" fmla="*/ 346 w 646"/>
              <a:gd name="T91" fmla="*/ 389 h 940"/>
              <a:gd name="T92" fmla="*/ 325 w 646"/>
              <a:gd name="T93" fmla="*/ 358 h 940"/>
              <a:gd name="T94" fmla="*/ 305 w 646"/>
              <a:gd name="T95" fmla="*/ 367 h 940"/>
              <a:gd name="T96" fmla="*/ 284 w 646"/>
              <a:gd name="T97" fmla="*/ 357 h 940"/>
              <a:gd name="T98" fmla="*/ 264 w 646"/>
              <a:gd name="T99" fmla="*/ 263 h 940"/>
              <a:gd name="T100" fmla="*/ 243 w 646"/>
              <a:gd name="T101" fmla="*/ 100 h 940"/>
              <a:gd name="T102" fmla="*/ 222 w 646"/>
              <a:gd name="T103" fmla="*/ 1 h 940"/>
              <a:gd name="T104" fmla="*/ 202 w 646"/>
              <a:gd name="T105" fmla="*/ 92 h 940"/>
              <a:gd name="T106" fmla="*/ 181 w 646"/>
              <a:gd name="T107" fmla="*/ 350 h 940"/>
              <a:gd name="T108" fmla="*/ 160 w 646"/>
              <a:gd name="T109" fmla="*/ 630 h 940"/>
              <a:gd name="T110" fmla="*/ 140 w 646"/>
              <a:gd name="T111" fmla="*/ 818 h 940"/>
              <a:gd name="T112" fmla="*/ 119 w 646"/>
              <a:gd name="T113" fmla="*/ 904 h 940"/>
              <a:gd name="T114" fmla="*/ 99 w 646"/>
              <a:gd name="T115" fmla="*/ 932 h 940"/>
              <a:gd name="T116" fmla="*/ 78 w 646"/>
              <a:gd name="T117" fmla="*/ 939 h 940"/>
              <a:gd name="T118" fmla="*/ 57 w 646"/>
              <a:gd name="T119" fmla="*/ 940 h 940"/>
              <a:gd name="T120" fmla="*/ 37 w 646"/>
              <a:gd name="T121" fmla="*/ 940 h 940"/>
              <a:gd name="T122" fmla="*/ 16 w 646"/>
              <a:gd name="T123" fmla="*/ 940 h 940"/>
              <a:gd name="T124" fmla="*/ 645 w 646"/>
              <a:gd name="T125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6" h="940">
                <a:moveTo>
                  <a:pt x="0" y="940"/>
                </a:moveTo>
                <a:lnTo>
                  <a:pt x="1" y="940"/>
                </a:lnTo>
                <a:lnTo>
                  <a:pt x="1" y="940"/>
                </a:lnTo>
                <a:lnTo>
                  <a:pt x="0" y="940"/>
                </a:lnTo>
                <a:close/>
                <a:moveTo>
                  <a:pt x="1" y="940"/>
                </a:moveTo>
                <a:lnTo>
                  <a:pt x="1" y="940"/>
                </a:lnTo>
                <a:lnTo>
                  <a:pt x="1" y="940"/>
                </a:lnTo>
                <a:lnTo>
                  <a:pt x="1" y="940"/>
                </a:lnTo>
                <a:close/>
                <a:moveTo>
                  <a:pt x="1" y="940"/>
                </a:moveTo>
                <a:lnTo>
                  <a:pt x="1" y="940"/>
                </a:lnTo>
                <a:lnTo>
                  <a:pt x="2" y="940"/>
                </a:lnTo>
                <a:lnTo>
                  <a:pt x="3" y="940"/>
                </a:lnTo>
                <a:lnTo>
                  <a:pt x="4" y="940"/>
                </a:lnTo>
                <a:lnTo>
                  <a:pt x="4" y="940"/>
                </a:lnTo>
                <a:lnTo>
                  <a:pt x="5" y="940"/>
                </a:lnTo>
                <a:lnTo>
                  <a:pt x="6" y="940"/>
                </a:lnTo>
                <a:lnTo>
                  <a:pt x="7" y="940"/>
                </a:lnTo>
                <a:lnTo>
                  <a:pt x="8" y="940"/>
                </a:lnTo>
                <a:lnTo>
                  <a:pt x="8" y="940"/>
                </a:lnTo>
                <a:lnTo>
                  <a:pt x="9" y="940"/>
                </a:lnTo>
                <a:lnTo>
                  <a:pt x="10" y="940"/>
                </a:lnTo>
                <a:lnTo>
                  <a:pt x="11" y="940"/>
                </a:lnTo>
                <a:lnTo>
                  <a:pt x="11" y="940"/>
                </a:lnTo>
                <a:lnTo>
                  <a:pt x="12" y="940"/>
                </a:lnTo>
                <a:lnTo>
                  <a:pt x="13" y="940"/>
                </a:lnTo>
                <a:lnTo>
                  <a:pt x="14" y="940"/>
                </a:lnTo>
                <a:lnTo>
                  <a:pt x="14" y="940"/>
                </a:lnTo>
                <a:lnTo>
                  <a:pt x="15" y="940"/>
                </a:lnTo>
                <a:lnTo>
                  <a:pt x="16" y="940"/>
                </a:lnTo>
                <a:lnTo>
                  <a:pt x="17" y="940"/>
                </a:lnTo>
                <a:lnTo>
                  <a:pt x="17" y="940"/>
                </a:lnTo>
                <a:lnTo>
                  <a:pt x="18" y="940"/>
                </a:lnTo>
                <a:lnTo>
                  <a:pt x="19" y="940"/>
                </a:lnTo>
                <a:lnTo>
                  <a:pt x="20" y="940"/>
                </a:lnTo>
                <a:lnTo>
                  <a:pt x="21" y="940"/>
                </a:lnTo>
                <a:lnTo>
                  <a:pt x="21" y="940"/>
                </a:lnTo>
                <a:lnTo>
                  <a:pt x="22" y="940"/>
                </a:lnTo>
                <a:lnTo>
                  <a:pt x="23" y="940"/>
                </a:lnTo>
                <a:lnTo>
                  <a:pt x="24" y="940"/>
                </a:lnTo>
                <a:lnTo>
                  <a:pt x="24" y="940"/>
                </a:lnTo>
                <a:lnTo>
                  <a:pt x="25" y="940"/>
                </a:lnTo>
                <a:lnTo>
                  <a:pt x="26" y="940"/>
                </a:lnTo>
                <a:lnTo>
                  <a:pt x="27" y="940"/>
                </a:lnTo>
                <a:lnTo>
                  <a:pt x="27" y="940"/>
                </a:lnTo>
                <a:lnTo>
                  <a:pt x="28" y="940"/>
                </a:lnTo>
                <a:lnTo>
                  <a:pt x="29" y="940"/>
                </a:lnTo>
                <a:lnTo>
                  <a:pt x="30" y="940"/>
                </a:lnTo>
                <a:lnTo>
                  <a:pt x="31" y="940"/>
                </a:lnTo>
                <a:lnTo>
                  <a:pt x="31" y="940"/>
                </a:lnTo>
                <a:lnTo>
                  <a:pt x="32" y="940"/>
                </a:lnTo>
                <a:lnTo>
                  <a:pt x="33" y="940"/>
                </a:lnTo>
                <a:lnTo>
                  <a:pt x="34" y="940"/>
                </a:lnTo>
                <a:lnTo>
                  <a:pt x="34" y="940"/>
                </a:lnTo>
                <a:lnTo>
                  <a:pt x="35" y="940"/>
                </a:lnTo>
                <a:lnTo>
                  <a:pt x="36" y="940"/>
                </a:lnTo>
                <a:lnTo>
                  <a:pt x="37" y="940"/>
                </a:lnTo>
                <a:lnTo>
                  <a:pt x="37" y="940"/>
                </a:lnTo>
                <a:lnTo>
                  <a:pt x="38" y="940"/>
                </a:lnTo>
                <a:lnTo>
                  <a:pt x="39" y="940"/>
                </a:lnTo>
                <a:lnTo>
                  <a:pt x="40" y="940"/>
                </a:lnTo>
                <a:lnTo>
                  <a:pt x="40" y="940"/>
                </a:lnTo>
                <a:lnTo>
                  <a:pt x="41" y="940"/>
                </a:lnTo>
                <a:lnTo>
                  <a:pt x="42" y="940"/>
                </a:lnTo>
                <a:lnTo>
                  <a:pt x="43" y="940"/>
                </a:lnTo>
                <a:lnTo>
                  <a:pt x="43" y="940"/>
                </a:lnTo>
                <a:lnTo>
                  <a:pt x="44" y="940"/>
                </a:lnTo>
                <a:lnTo>
                  <a:pt x="45" y="940"/>
                </a:lnTo>
                <a:lnTo>
                  <a:pt x="46" y="940"/>
                </a:lnTo>
                <a:lnTo>
                  <a:pt x="46" y="940"/>
                </a:lnTo>
                <a:lnTo>
                  <a:pt x="47" y="940"/>
                </a:lnTo>
                <a:lnTo>
                  <a:pt x="48" y="940"/>
                </a:lnTo>
                <a:lnTo>
                  <a:pt x="49" y="940"/>
                </a:lnTo>
                <a:lnTo>
                  <a:pt x="50" y="940"/>
                </a:lnTo>
                <a:lnTo>
                  <a:pt x="50" y="940"/>
                </a:lnTo>
                <a:lnTo>
                  <a:pt x="51" y="940"/>
                </a:lnTo>
                <a:lnTo>
                  <a:pt x="52" y="940"/>
                </a:lnTo>
                <a:lnTo>
                  <a:pt x="53" y="940"/>
                </a:lnTo>
                <a:lnTo>
                  <a:pt x="53" y="940"/>
                </a:lnTo>
                <a:lnTo>
                  <a:pt x="54" y="940"/>
                </a:lnTo>
                <a:lnTo>
                  <a:pt x="55" y="940"/>
                </a:lnTo>
                <a:lnTo>
                  <a:pt x="56" y="940"/>
                </a:lnTo>
                <a:lnTo>
                  <a:pt x="56" y="940"/>
                </a:lnTo>
                <a:lnTo>
                  <a:pt x="57" y="940"/>
                </a:lnTo>
                <a:lnTo>
                  <a:pt x="58" y="940"/>
                </a:lnTo>
                <a:lnTo>
                  <a:pt x="59" y="940"/>
                </a:lnTo>
                <a:lnTo>
                  <a:pt x="60" y="940"/>
                </a:lnTo>
                <a:lnTo>
                  <a:pt x="60" y="940"/>
                </a:lnTo>
                <a:lnTo>
                  <a:pt x="61" y="940"/>
                </a:lnTo>
                <a:lnTo>
                  <a:pt x="62" y="940"/>
                </a:lnTo>
                <a:lnTo>
                  <a:pt x="63" y="940"/>
                </a:lnTo>
                <a:lnTo>
                  <a:pt x="63" y="940"/>
                </a:lnTo>
                <a:lnTo>
                  <a:pt x="64" y="940"/>
                </a:lnTo>
                <a:lnTo>
                  <a:pt x="65" y="940"/>
                </a:lnTo>
                <a:lnTo>
                  <a:pt x="66" y="940"/>
                </a:lnTo>
                <a:lnTo>
                  <a:pt x="66" y="940"/>
                </a:lnTo>
                <a:lnTo>
                  <a:pt x="67" y="940"/>
                </a:lnTo>
                <a:lnTo>
                  <a:pt x="68" y="940"/>
                </a:lnTo>
                <a:lnTo>
                  <a:pt x="69" y="940"/>
                </a:lnTo>
                <a:lnTo>
                  <a:pt x="70" y="940"/>
                </a:lnTo>
                <a:lnTo>
                  <a:pt x="70" y="940"/>
                </a:lnTo>
                <a:lnTo>
                  <a:pt x="71" y="940"/>
                </a:lnTo>
                <a:lnTo>
                  <a:pt x="72" y="940"/>
                </a:lnTo>
                <a:lnTo>
                  <a:pt x="73" y="940"/>
                </a:lnTo>
                <a:lnTo>
                  <a:pt x="73" y="940"/>
                </a:lnTo>
                <a:lnTo>
                  <a:pt x="74" y="940"/>
                </a:lnTo>
                <a:lnTo>
                  <a:pt x="75" y="940"/>
                </a:lnTo>
                <a:lnTo>
                  <a:pt x="76" y="940"/>
                </a:lnTo>
                <a:lnTo>
                  <a:pt x="76" y="940"/>
                </a:lnTo>
                <a:lnTo>
                  <a:pt x="77" y="940"/>
                </a:lnTo>
                <a:lnTo>
                  <a:pt x="78" y="940"/>
                </a:lnTo>
                <a:lnTo>
                  <a:pt x="79" y="940"/>
                </a:lnTo>
                <a:lnTo>
                  <a:pt x="79" y="940"/>
                </a:lnTo>
                <a:lnTo>
                  <a:pt x="80" y="940"/>
                </a:lnTo>
                <a:lnTo>
                  <a:pt x="81" y="940"/>
                </a:lnTo>
                <a:lnTo>
                  <a:pt x="82" y="940"/>
                </a:lnTo>
                <a:lnTo>
                  <a:pt x="82" y="940"/>
                </a:lnTo>
                <a:lnTo>
                  <a:pt x="83" y="940"/>
                </a:lnTo>
                <a:lnTo>
                  <a:pt x="84" y="940"/>
                </a:lnTo>
                <a:lnTo>
                  <a:pt x="85" y="940"/>
                </a:lnTo>
                <a:lnTo>
                  <a:pt x="85" y="940"/>
                </a:lnTo>
                <a:lnTo>
                  <a:pt x="86" y="940"/>
                </a:lnTo>
                <a:lnTo>
                  <a:pt x="87" y="940"/>
                </a:lnTo>
                <a:lnTo>
                  <a:pt x="88" y="940"/>
                </a:lnTo>
                <a:lnTo>
                  <a:pt x="89" y="940"/>
                </a:lnTo>
                <a:lnTo>
                  <a:pt x="89" y="940"/>
                </a:lnTo>
                <a:lnTo>
                  <a:pt x="90" y="940"/>
                </a:lnTo>
                <a:lnTo>
                  <a:pt x="91" y="940"/>
                </a:lnTo>
                <a:lnTo>
                  <a:pt x="92" y="940"/>
                </a:lnTo>
                <a:lnTo>
                  <a:pt x="92" y="940"/>
                </a:lnTo>
                <a:lnTo>
                  <a:pt x="93" y="940"/>
                </a:lnTo>
                <a:lnTo>
                  <a:pt x="94" y="940"/>
                </a:lnTo>
                <a:lnTo>
                  <a:pt x="95" y="940"/>
                </a:lnTo>
                <a:lnTo>
                  <a:pt x="95" y="940"/>
                </a:lnTo>
                <a:lnTo>
                  <a:pt x="96" y="940"/>
                </a:lnTo>
                <a:lnTo>
                  <a:pt x="97" y="940"/>
                </a:lnTo>
                <a:lnTo>
                  <a:pt x="98" y="940"/>
                </a:lnTo>
                <a:lnTo>
                  <a:pt x="99" y="940"/>
                </a:lnTo>
                <a:lnTo>
                  <a:pt x="99" y="940"/>
                </a:lnTo>
                <a:lnTo>
                  <a:pt x="100" y="940"/>
                </a:lnTo>
                <a:lnTo>
                  <a:pt x="101" y="940"/>
                </a:lnTo>
                <a:lnTo>
                  <a:pt x="102" y="940"/>
                </a:lnTo>
                <a:lnTo>
                  <a:pt x="102" y="940"/>
                </a:lnTo>
                <a:lnTo>
                  <a:pt x="103" y="940"/>
                </a:lnTo>
                <a:lnTo>
                  <a:pt x="104" y="940"/>
                </a:lnTo>
                <a:lnTo>
                  <a:pt x="105" y="940"/>
                </a:lnTo>
                <a:lnTo>
                  <a:pt x="105" y="940"/>
                </a:lnTo>
                <a:lnTo>
                  <a:pt x="106" y="940"/>
                </a:lnTo>
                <a:lnTo>
                  <a:pt x="107" y="940"/>
                </a:lnTo>
                <a:lnTo>
                  <a:pt x="108" y="940"/>
                </a:lnTo>
                <a:lnTo>
                  <a:pt x="108" y="940"/>
                </a:lnTo>
                <a:lnTo>
                  <a:pt x="109" y="940"/>
                </a:lnTo>
                <a:lnTo>
                  <a:pt x="110" y="940"/>
                </a:lnTo>
                <a:lnTo>
                  <a:pt x="111" y="940"/>
                </a:lnTo>
                <a:lnTo>
                  <a:pt x="112" y="940"/>
                </a:lnTo>
                <a:lnTo>
                  <a:pt x="112" y="940"/>
                </a:lnTo>
                <a:lnTo>
                  <a:pt x="113" y="940"/>
                </a:lnTo>
                <a:lnTo>
                  <a:pt x="114" y="940"/>
                </a:lnTo>
                <a:lnTo>
                  <a:pt x="115" y="940"/>
                </a:lnTo>
                <a:lnTo>
                  <a:pt x="115" y="940"/>
                </a:lnTo>
                <a:lnTo>
                  <a:pt x="116" y="940"/>
                </a:lnTo>
                <a:lnTo>
                  <a:pt x="117" y="940"/>
                </a:lnTo>
                <a:lnTo>
                  <a:pt x="118" y="940"/>
                </a:lnTo>
                <a:lnTo>
                  <a:pt x="118" y="940"/>
                </a:lnTo>
                <a:lnTo>
                  <a:pt x="119" y="940"/>
                </a:lnTo>
                <a:lnTo>
                  <a:pt x="120" y="940"/>
                </a:lnTo>
                <a:lnTo>
                  <a:pt x="121" y="940"/>
                </a:lnTo>
                <a:lnTo>
                  <a:pt x="121" y="940"/>
                </a:lnTo>
                <a:lnTo>
                  <a:pt x="122" y="940"/>
                </a:lnTo>
                <a:lnTo>
                  <a:pt x="123" y="940"/>
                </a:lnTo>
                <a:lnTo>
                  <a:pt x="124" y="940"/>
                </a:lnTo>
                <a:lnTo>
                  <a:pt x="124" y="940"/>
                </a:lnTo>
                <a:lnTo>
                  <a:pt x="125" y="940"/>
                </a:lnTo>
                <a:lnTo>
                  <a:pt x="126" y="940"/>
                </a:lnTo>
                <a:lnTo>
                  <a:pt x="127" y="940"/>
                </a:lnTo>
                <a:lnTo>
                  <a:pt x="128" y="940"/>
                </a:lnTo>
                <a:lnTo>
                  <a:pt x="128" y="940"/>
                </a:lnTo>
                <a:lnTo>
                  <a:pt x="129" y="940"/>
                </a:lnTo>
                <a:lnTo>
                  <a:pt x="130" y="940"/>
                </a:lnTo>
                <a:lnTo>
                  <a:pt x="131" y="940"/>
                </a:lnTo>
                <a:lnTo>
                  <a:pt x="131" y="940"/>
                </a:lnTo>
                <a:lnTo>
                  <a:pt x="132" y="940"/>
                </a:lnTo>
                <a:lnTo>
                  <a:pt x="133" y="940"/>
                </a:lnTo>
                <a:lnTo>
                  <a:pt x="134" y="940"/>
                </a:lnTo>
                <a:lnTo>
                  <a:pt x="134" y="940"/>
                </a:lnTo>
                <a:lnTo>
                  <a:pt x="135" y="940"/>
                </a:lnTo>
                <a:lnTo>
                  <a:pt x="136" y="940"/>
                </a:lnTo>
                <a:lnTo>
                  <a:pt x="137" y="940"/>
                </a:lnTo>
                <a:lnTo>
                  <a:pt x="137" y="940"/>
                </a:lnTo>
                <a:lnTo>
                  <a:pt x="138" y="940"/>
                </a:lnTo>
                <a:lnTo>
                  <a:pt x="139" y="940"/>
                </a:lnTo>
                <a:lnTo>
                  <a:pt x="140" y="940"/>
                </a:lnTo>
                <a:lnTo>
                  <a:pt x="141" y="940"/>
                </a:lnTo>
                <a:lnTo>
                  <a:pt x="141" y="940"/>
                </a:lnTo>
                <a:lnTo>
                  <a:pt x="142" y="940"/>
                </a:lnTo>
                <a:lnTo>
                  <a:pt x="143" y="940"/>
                </a:lnTo>
                <a:lnTo>
                  <a:pt x="144" y="940"/>
                </a:lnTo>
                <a:lnTo>
                  <a:pt x="144" y="940"/>
                </a:lnTo>
                <a:lnTo>
                  <a:pt x="145" y="940"/>
                </a:lnTo>
                <a:lnTo>
                  <a:pt x="146" y="940"/>
                </a:lnTo>
                <a:lnTo>
                  <a:pt x="147" y="940"/>
                </a:lnTo>
                <a:lnTo>
                  <a:pt x="147" y="940"/>
                </a:lnTo>
                <a:lnTo>
                  <a:pt x="148" y="940"/>
                </a:lnTo>
                <a:lnTo>
                  <a:pt x="149" y="940"/>
                </a:lnTo>
                <a:lnTo>
                  <a:pt x="150" y="940"/>
                </a:lnTo>
                <a:lnTo>
                  <a:pt x="151" y="940"/>
                </a:lnTo>
                <a:lnTo>
                  <a:pt x="151" y="940"/>
                </a:lnTo>
                <a:lnTo>
                  <a:pt x="152" y="940"/>
                </a:lnTo>
                <a:lnTo>
                  <a:pt x="153" y="940"/>
                </a:lnTo>
                <a:lnTo>
                  <a:pt x="154" y="940"/>
                </a:lnTo>
                <a:lnTo>
                  <a:pt x="154" y="940"/>
                </a:lnTo>
                <a:lnTo>
                  <a:pt x="155" y="940"/>
                </a:lnTo>
                <a:lnTo>
                  <a:pt x="156" y="940"/>
                </a:lnTo>
                <a:lnTo>
                  <a:pt x="157" y="940"/>
                </a:lnTo>
                <a:lnTo>
                  <a:pt x="157" y="940"/>
                </a:lnTo>
                <a:lnTo>
                  <a:pt x="158" y="940"/>
                </a:lnTo>
                <a:lnTo>
                  <a:pt x="159" y="940"/>
                </a:lnTo>
                <a:lnTo>
                  <a:pt x="160" y="940"/>
                </a:lnTo>
                <a:lnTo>
                  <a:pt x="160" y="940"/>
                </a:lnTo>
                <a:lnTo>
                  <a:pt x="161" y="940"/>
                </a:lnTo>
                <a:lnTo>
                  <a:pt x="162" y="940"/>
                </a:lnTo>
                <a:lnTo>
                  <a:pt x="163" y="940"/>
                </a:lnTo>
                <a:lnTo>
                  <a:pt x="163" y="940"/>
                </a:lnTo>
                <a:lnTo>
                  <a:pt x="164" y="940"/>
                </a:lnTo>
                <a:lnTo>
                  <a:pt x="165" y="940"/>
                </a:lnTo>
                <a:lnTo>
                  <a:pt x="166" y="940"/>
                </a:lnTo>
                <a:lnTo>
                  <a:pt x="166" y="940"/>
                </a:lnTo>
                <a:lnTo>
                  <a:pt x="167" y="940"/>
                </a:lnTo>
                <a:lnTo>
                  <a:pt x="168" y="940"/>
                </a:lnTo>
                <a:lnTo>
                  <a:pt x="169" y="940"/>
                </a:lnTo>
                <a:lnTo>
                  <a:pt x="170" y="940"/>
                </a:lnTo>
                <a:lnTo>
                  <a:pt x="170" y="940"/>
                </a:lnTo>
                <a:lnTo>
                  <a:pt x="171" y="940"/>
                </a:lnTo>
                <a:lnTo>
                  <a:pt x="172" y="940"/>
                </a:lnTo>
                <a:lnTo>
                  <a:pt x="173" y="940"/>
                </a:lnTo>
                <a:lnTo>
                  <a:pt x="173" y="940"/>
                </a:lnTo>
                <a:lnTo>
                  <a:pt x="174" y="940"/>
                </a:lnTo>
                <a:lnTo>
                  <a:pt x="175" y="940"/>
                </a:lnTo>
                <a:lnTo>
                  <a:pt x="176" y="940"/>
                </a:lnTo>
                <a:lnTo>
                  <a:pt x="176" y="940"/>
                </a:lnTo>
                <a:lnTo>
                  <a:pt x="177" y="940"/>
                </a:lnTo>
                <a:lnTo>
                  <a:pt x="178" y="940"/>
                </a:lnTo>
                <a:lnTo>
                  <a:pt x="179" y="940"/>
                </a:lnTo>
                <a:lnTo>
                  <a:pt x="180" y="940"/>
                </a:lnTo>
                <a:lnTo>
                  <a:pt x="180" y="940"/>
                </a:lnTo>
                <a:lnTo>
                  <a:pt x="181" y="940"/>
                </a:lnTo>
                <a:lnTo>
                  <a:pt x="182" y="940"/>
                </a:lnTo>
                <a:lnTo>
                  <a:pt x="183" y="940"/>
                </a:lnTo>
                <a:lnTo>
                  <a:pt x="183" y="940"/>
                </a:lnTo>
                <a:lnTo>
                  <a:pt x="184" y="940"/>
                </a:lnTo>
                <a:lnTo>
                  <a:pt x="185" y="940"/>
                </a:lnTo>
                <a:lnTo>
                  <a:pt x="186" y="940"/>
                </a:lnTo>
                <a:lnTo>
                  <a:pt x="186" y="940"/>
                </a:lnTo>
                <a:lnTo>
                  <a:pt x="187" y="940"/>
                </a:lnTo>
                <a:lnTo>
                  <a:pt x="188" y="940"/>
                </a:lnTo>
                <a:lnTo>
                  <a:pt x="189" y="940"/>
                </a:lnTo>
                <a:lnTo>
                  <a:pt x="189" y="940"/>
                </a:lnTo>
                <a:lnTo>
                  <a:pt x="190" y="940"/>
                </a:lnTo>
                <a:lnTo>
                  <a:pt x="191" y="940"/>
                </a:lnTo>
                <a:lnTo>
                  <a:pt x="192" y="940"/>
                </a:lnTo>
                <a:lnTo>
                  <a:pt x="193" y="940"/>
                </a:lnTo>
                <a:lnTo>
                  <a:pt x="193" y="940"/>
                </a:lnTo>
                <a:lnTo>
                  <a:pt x="194" y="940"/>
                </a:lnTo>
                <a:lnTo>
                  <a:pt x="195" y="940"/>
                </a:lnTo>
                <a:lnTo>
                  <a:pt x="196" y="940"/>
                </a:lnTo>
                <a:lnTo>
                  <a:pt x="196" y="940"/>
                </a:lnTo>
                <a:lnTo>
                  <a:pt x="197" y="940"/>
                </a:lnTo>
                <a:lnTo>
                  <a:pt x="198" y="940"/>
                </a:lnTo>
                <a:lnTo>
                  <a:pt x="199" y="940"/>
                </a:lnTo>
                <a:lnTo>
                  <a:pt x="199" y="940"/>
                </a:lnTo>
                <a:lnTo>
                  <a:pt x="200" y="940"/>
                </a:lnTo>
                <a:lnTo>
                  <a:pt x="201" y="940"/>
                </a:lnTo>
                <a:lnTo>
                  <a:pt x="202" y="940"/>
                </a:lnTo>
                <a:lnTo>
                  <a:pt x="202" y="940"/>
                </a:lnTo>
                <a:lnTo>
                  <a:pt x="203" y="940"/>
                </a:lnTo>
                <a:lnTo>
                  <a:pt x="204" y="940"/>
                </a:lnTo>
                <a:lnTo>
                  <a:pt x="205" y="940"/>
                </a:lnTo>
                <a:lnTo>
                  <a:pt x="205" y="940"/>
                </a:lnTo>
                <a:lnTo>
                  <a:pt x="206" y="940"/>
                </a:lnTo>
                <a:lnTo>
                  <a:pt x="207" y="940"/>
                </a:lnTo>
                <a:lnTo>
                  <a:pt x="208" y="940"/>
                </a:lnTo>
                <a:lnTo>
                  <a:pt x="209" y="940"/>
                </a:lnTo>
                <a:lnTo>
                  <a:pt x="209" y="940"/>
                </a:lnTo>
                <a:lnTo>
                  <a:pt x="210" y="940"/>
                </a:lnTo>
                <a:lnTo>
                  <a:pt x="211" y="940"/>
                </a:lnTo>
                <a:lnTo>
                  <a:pt x="212" y="940"/>
                </a:lnTo>
                <a:lnTo>
                  <a:pt x="212" y="940"/>
                </a:lnTo>
                <a:lnTo>
                  <a:pt x="213" y="940"/>
                </a:lnTo>
                <a:lnTo>
                  <a:pt x="214" y="940"/>
                </a:lnTo>
                <a:lnTo>
                  <a:pt x="215" y="940"/>
                </a:lnTo>
                <a:lnTo>
                  <a:pt x="215" y="940"/>
                </a:lnTo>
                <a:lnTo>
                  <a:pt x="216" y="940"/>
                </a:lnTo>
                <a:lnTo>
                  <a:pt x="217" y="940"/>
                </a:lnTo>
                <a:lnTo>
                  <a:pt x="218" y="940"/>
                </a:lnTo>
                <a:lnTo>
                  <a:pt x="218" y="940"/>
                </a:lnTo>
                <a:lnTo>
                  <a:pt x="219" y="940"/>
                </a:lnTo>
                <a:lnTo>
                  <a:pt x="220" y="940"/>
                </a:lnTo>
                <a:lnTo>
                  <a:pt x="221" y="940"/>
                </a:lnTo>
                <a:lnTo>
                  <a:pt x="222" y="940"/>
                </a:lnTo>
                <a:lnTo>
                  <a:pt x="222" y="940"/>
                </a:lnTo>
                <a:lnTo>
                  <a:pt x="223" y="940"/>
                </a:lnTo>
                <a:lnTo>
                  <a:pt x="224" y="940"/>
                </a:lnTo>
                <a:lnTo>
                  <a:pt x="225" y="940"/>
                </a:lnTo>
                <a:lnTo>
                  <a:pt x="225" y="940"/>
                </a:lnTo>
                <a:lnTo>
                  <a:pt x="226" y="940"/>
                </a:lnTo>
                <a:lnTo>
                  <a:pt x="227" y="940"/>
                </a:lnTo>
                <a:lnTo>
                  <a:pt x="228" y="940"/>
                </a:lnTo>
                <a:lnTo>
                  <a:pt x="228" y="940"/>
                </a:lnTo>
                <a:lnTo>
                  <a:pt x="229" y="940"/>
                </a:lnTo>
                <a:lnTo>
                  <a:pt x="230" y="940"/>
                </a:lnTo>
                <a:lnTo>
                  <a:pt x="231" y="940"/>
                </a:lnTo>
                <a:lnTo>
                  <a:pt x="232" y="940"/>
                </a:lnTo>
                <a:lnTo>
                  <a:pt x="232" y="940"/>
                </a:lnTo>
                <a:lnTo>
                  <a:pt x="233" y="940"/>
                </a:lnTo>
                <a:lnTo>
                  <a:pt x="234" y="940"/>
                </a:lnTo>
                <a:lnTo>
                  <a:pt x="235" y="940"/>
                </a:lnTo>
                <a:lnTo>
                  <a:pt x="235" y="940"/>
                </a:lnTo>
                <a:lnTo>
                  <a:pt x="236" y="940"/>
                </a:lnTo>
                <a:lnTo>
                  <a:pt x="237" y="940"/>
                </a:lnTo>
                <a:lnTo>
                  <a:pt x="238" y="940"/>
                </a:lnTo>
                <a:lnTo>
                  <a:pt x="238" y="940"/>
                </a:lnTo>
                <a:lnTo>
                  <a:pt x="239" y="940"/>
                </a:lnTo>
                <a:lnTo>
                  <a:pt x="240" y="940"/>
                </a:lnTo>
                <a:lnTo>
                  <a:pt x="241" y="940"/>
                </a:lnTo>
                <a:lnTo>
                  <a:pt x="241" y="940"/>
                </a:lnTo>
                <a:lnTo>
                  <a:pt x="242" y="940"/>
                </a:lnTo>
                <a:lnTo>
                  <a:pt x="243" y="940"/>
                </a:lnTo>
                <a:lnTo>
                  <a:pt x="244" y="940"/>
                </a:lnTo>
                <a:lnTo>
                  <a:pt x="244" y="940"/>
                </a:lnTo>
                <a:lnTo>
                  <a:pt x="245" y="940"/>
                </a:lnTo>
                <a:lnTo>
                  <a:pt x="246" y="940"/>
                </a:lnTo>
                <a:lnTo>
                  <a:pt x="247" y="940"/>
                </a:lnTo>
                <a:lnTo>
                  <a:pt x="247" y="940"/>
                </a:lnTo>
                <a:lnTo>
                  <a:pt x="248" y="940"/>
                </a:lnTo>
                <a:lnTo>
                  <a:pt x="249" y="940"/>
                </a:lnTo>
                <a:lnTo>
                  <a:pt x="250" y="940"/>
                </a:lnTo>
                <a:lnTo>
                  <a:pt x="251" y="940"/>
                </a:lnTo>
                <a:lnTo>
                  <a:pt x="251" y="940"/>
                </a:lnTo>
                <a:lnTo>
                  <a:pt x="252" y="940"/>
                </a:lnTo>
                <a:lnTo>
                  <a:pt x="253" y="940"/>
                </a:lnTo>
                <a:lnTo>
                  <a:pt x="254" y="940"/>
                </a:lnTo>
                <a:lnTo>
                  <a:pt x="254" y="940"/>
                </a:lnTo>
                <a:lnTo>
                  <a:pt x="255" y="940"/>
                </a:lnTo>
                <a:lnTo>
                  <a:pt x="256" y="940"/>
                </a:lnTo>
                <a:lnTo>
                  <a:pt x="257" y="940"/>
                </a:lnTo>
                <a:lnTo>
                  <a:pt x="257" y="940"/>
                </a:lnTo>
                <a:lnTo>
                  <a:pt x="258" y="940"/>
                </a:lnTo>
                <a:lnTo>
                  <a:pt x="259" y="940"/>
                </a:lnTo>
                <a:lnTo>
                  <a:pt x="260" y="940"/>
                </a:lnTo>
                <a:lnTo>
                  <a:pt x="261" y="940"/>
                </a:lnTo>
                <a:lnTo>
                  <a:pt x="261" y="940"/>
                </a:lnTo>
                <a:lnTo>
                  <a:pt x="262" y="940"/>
                </a:lnTo>
                <a:lnTo>
                  <a:pt x="263" y="940"/>
                </a:lnTo>
                <a:lnTo>
                  <a:pt x="264" y="940"/>
                </a:lnTo>
                <a:lnTo>
                  <a:pt x="264" y="940"/>
                </a:lnTo>
                <a:lnTo>
                  <a:pt x="265" y="940"/>
                </a:lnTo>
                <a:lnTo>
                  <a:pt x="266" y="940"/>
                </a:lnTo>
                <a:lnTo>
                  <a:pt x="267" y="940"/>
                </a:lnTo>
                <a:lnTo>
                  <a:pt x="267" y="940"/>
                </a:lnTo>
                <a:lnTo>
                  <a:pt x="268" y="940"/>
                </a:lnTo>
                <a:lnTo>
                  <a:pt x="269" y="940"/>
                </a:lnTo>
                <a:lnTo>
                  <a:pt x="270" y="940"/>
                </a:lnTo>
                <a:lnTo>
                  <a:pt x="270" y="940"/>
                </a:lnTo>
                <a:lnTo>
                  <a:pt x="271" y="940"/>
                </a:lnTo>
                <a:lnTo>
                  <a:pt x="272" y="940"/>
                </a:lnTo>
                <a:lnTo>
                  <a:pt x="273" y="940"/>
                </a:lnTo>
                <a:lnTo>
                  <a:pt x="274" y="940"/>
                </a:lnTo>
                <a:lnTo>
                  <a:pt x="274" y="940"/>
                </a:lnTo>
                <a:lnTo>
                  <a:pt x="275" y="940"/>
                </a:lnTo>
                <a:lnTo>
                  <a:pt x="276" y="940"/>
                </a:lnTo>
                <a:lnTo>
                  <a:pt x="277" y="940"/>
                </a:lnTo>
                <a:lnTo>
                  <a:pt x="277" y="940"/>
                </a:lnTo>
                <a:lnTo>
                  <a:pt x="278" y="940"/>
                </a:lnTo>
                <a:lnTo>
                  <a:pt x="279" y="940"/>
                </a:lnTo>
                <a:lnTo>
                  <a:pt x="280" y="940"/>
                </a:lnTo>
                <a:lnTo>
                  <a:pt x="280" y="940"/>
                </a:lnTo>
                <a:lnTo>
                  <a:pt x="281" y="940"/>
                </a:lnTo>
                <a:lnTo>
                  <a:pt x="282" y="940"/>
                </a:lnTo>
                <a:lnTo>
                  <a:pt x="283" y="940"/>
                </a:lnTo>
                <a:lnTo>
                  <a:pt x="283" y="940"/>
                </a:lnTo>
                <a:lnTo>
                  <a:pt x="284" y="940"/>
                </a:lnTo>
                <a:lnTo>
                  <a:pt x="285" y="940"/>
                </a:lnTo>
                <a:lnTo>
                  <a:pt x="286" y="940"/>
                </a:lnTo>
                <a:lnTo>
                  <a:pt x="286" y="940"/>
                </a:lnTo>
                <a:lnTo>
                  <a:pt x="287" y="940"/>
                </a:lnTo>
                <a:lnTo>
                  <a:pt x="288" y="940"/>
                </a:lnTo>
                <a:lnTo>
                  <a:pt x="289" y="940"/>
                </a:lnTo>
                <a:lnTo>
                  <a:pt x="290" y="940"/>
                </a:lnTo>
                <a:lnTo>
                  <a:pt x="290" y="940"/>
                </a:lnTo>
                <a:lnTo>
                  <a:pt x="291" y="940"/>
                </a:lnTo>
                <a:lnTo>
                  <a:pt x="292" y="940"/>
                </a:lnTo>
                <a:lnTo>
                  <a:pt x="293" y="940"/>
                </a:lnTo>
                <a:lnTo>
                  <a:pt x="293" y="940"/>
                </a:lnTo>
                <a:lnTo>
                  <a:pt x="294" y="940"/>
                </a:lnTo>
                <a:lnTo>
                  <a:pt x="295" y="940"/>
                </a:lnTo>
                <a:lnTo>
                  <a:pt x="296" y="940"/>
                </a:lnTo>
                <a:lnTo>
                  <a:pt x="296" y="940"/>
                </a:lnTo>
                <a:lnTo>
                  <a:pt x="297" y="940"/>
                </a:lnTo>
                <a:lnTo>
                  <a:pt x="298" y="940"/>
                </a:lnTo>
                <a:lnTo>
                  <a:pt x="299" y="940"/>
                </a:lnTo>
                <a:lnTo>
                  <a:pt x="299" y="940"/>
                </a:lnTo>
                <a:lnTo>
                  <a:pt x="300" y="940"/>
                </a:lnTo>
                <a:lnTo>
                  <a:pt x="301" y="940"/>
                </a:lnTo>
                <a:lnTo>
                  <a:pt x="302" y="940"/>
                </a:lnTo>
                <a:lnTo>
                  <a:pt x="303" y="940"/>
                </a:lnTo>
                <a:lnTo>
                  <a:pt x="303" y="940"/>
                </a:lnTo>
                <a:lnTo>
                  <a:pt x="304" y="940"/>
                </a:lnTo>
                <a:lnTo>
                  <a:pt x="305" y="940"/>
                </a:lnTo>
                <a:lnTo>
                  <a:pt x="306" y="940"/>
                </a:lnTo>
                <a:lnTo>
                  <a:pt x="306" y="940"/>
                </a:lnTo>
                <a:lnTo>
                  <a:pt x="307" y="940"/>
                </a:lnTo>
                <a:lnTo>
                  <a:pt x="308" y="940"/>
                </a:lnTo>
                <a:lnTo>
                  <a:pt x="309" y="940"/>
                </a:lnTo>
                <a:lnTo>
                  <a:pt x="309" y="940"/>
                </a:lnTo>
                <a:lnTo>
                  <a:pt x="310" y="940"/>
                </a:lnTo>
                <a:lnTo>
                  <a:pt x="311" y="940"/>
                </a:lnTo>
                <a:lnTo>
                  <a:pt x="312" y="940"/>
                </a:lnTo>
                <a:lnTo>
                  <a:pt x="313" y="940"/>
                </a:lnTo>
                <a:lnTo>
                  <a:pt x="313" y="940"/>
                </a:lnTo>
                <a:lnTo>
                  <a:pt x="314" y="940"/>
                </a:lnTo>
                <a:lnTo>
                  <a:pt x="315" y="940"/>
                </a:lnTo>
                <a:lnTo>
                  <a:pt x="316" y="940"/>
                </a:lnTo>
                <a:lnTo>
                  <a:pt x="316" y="940"/>
                </a:lnTo>
                <a:lnTo>
                  <a:pt x="317" y="940"/>
                </a:lnTo>
                <a:lnTo>
                  <a:pt x="318" y="940"/>
                </a:lnTo>
                <a:lnTo>
                  <a:pt x="319" y="940"/>
                </a:lnTo>
                <a:lnTo>
                  <a:pt x="319" y="940"/>
                </a:lnTo>
                <a:lnTo>
                  <a:pt x="320" y="940"/>
                </a:lnTo>
                <a:lnTo>
                  <a:pt x="321" y="940"/>
                </a:lnTo>
                <a:lnTo>
                  <a:pt x="322" y="940"/>
                </a:lnTo>
                <a:lnTo>
                  <a:pt x="322" y="940"/>
                </a:lnTo>
                <a:lnTo>
                  <a:pt x="323" y="940"/>
                </a:lnTo>
                <a:lnTo>
                  <a:pt x="324" y="940"/>
                </a:lnTo>
                <a:lnTo>
                  <a:pt x="325" y="940"/>
                </a:lnTo>
                <a:lnTo>
                  <a:pt x="325" y="940"/>
                </a:lnTo>
                <a:lnTo>
                  <a:pt x="326" y="940"/>
                </a:lnTo>
                <a:lnTo>
                  <a:pt x="327" y="940"/>
                </a:lnTo>
                <a:lnTo>
                  <a:pt x="328" y="940"/>
                </a:lnTo>
                <a:lnTo>
                  <a:pt x="328" y="940"/>
                </a:lnTo>
                <a:lnTo>
                  <a:pt x="329" y="940"/>
                </a:lnTo>
                <a:lnTo>
                  <a:pt x="330" y="940"/>
                </a:lnTo>
                <a:lnTo>
                  <a:pt x="331" y="940"/>
                </a:lnTo>
                <a:lnTo>
                  <a:pt x="332" y="940"/>
                </a:lnTo>
                <a:lnTo>
                  <a:pt x="332" y="940"/>
                </a:lnTo>
                <a:lnTo>
                  <a:pt x="333" y="940"/>
                </a:lnTo>
                <a:lnTo>
                  <a:pt x="334" y="940"/>
                </a:lnTo>
                <a:lnTo>
                  <a:pt x="335" y="940"/>
                </a:lnTo>
                <a:lnTo>
                  <a:pt x="335" y="940"/>
                </a:lnTo>
                <a:lnTo>
                  <a:pt x="336" y="940"/>
                </a:lnTo>
                <a:lnTo>
                  <a:pt x="337" y="940"/>
                </a:lnTo>
                <a:lnTo>
                  <a:pt x="338" y="940"/>
                </a:lnTo>
                <a:lnTo>
                  <a:pt x="338" y="940"/>
                </a:lnTo>
                <a:lnTo>
                  <a:pt x="339" y="940"/>
                </a:lnTo>
                <a:lnTo>
                  <a:pt x="340" y="940"/>
                </a:lnTo>
                <a:lnTo>
                  <a:pt x="341" y="940"/>
                </a:lnTo>
                <a:lnTo>
                  <a:pt x="342" y="940"/>
                </a:lnTo>
                <a:lnTo>
                  <a:pt x="342" y="940"/>
                </a:lnTo>
                <a:lnTo>
                  <a:pt x="343" y="940"/>
                </a:lnTo>
                <a:lnTo>
                  <a:pt x="344" y="940"/>
                </a:lnTo>
                <a:lnTo>
                  <a:pt x="345" y="940"/>
                </a:lnTo>
                <a:lnTo>
                  <a:pt x="345" y="940"/>
                </a:lnTo>
                <a:lnTo>
                  <a:pt x="346" y="940"/>
                </a:lnTo>
                <a:lnTo>
                  <a:pt x="347" y="940"/>
                </a:lnTo>
                <a:lnTo>
                  <a:pt x="348" y="940"/>
                </a:lnTo>
                <a:lnTo>
                  <a:pt x="348" y="940"/>
                </a:lnTo>
                <a:lnTo>
                  <a:pt x="349" y="940"/>
                </a:lnTo>
                <a:lnTo>
                  <a:pt x="350" y="940"/>
                </a:lnTo>
                <a:lnTo>
                  <a:pt x="351" y="940"/>
                </a:lnTo>
                <a:lnTo>
                  <a:pt x="351" y="940"/>
                </a:lnTo>
                <a:lnTo>
                  <a:pt x="352" y="940"/>
                </a:lnTo>
                <a:lnTo>
                  <a:pt x="353" y="940"/>
                </a:lnTo>
                <a:lnTo>
                  <a:pt x="354" y="940"/>
                </a:lnTo>
                <a:lnTo>
                  <a:pt x="355" y="940"/>
                </a:lnTo>
                <a:lnTo>
                  <a:pt x="355" y="940"/>
                </a:lnTo>
                <a:lnTo>
                  <a:pt x="356" y="940"/>
                </a:lnTo>
                <a:lnTo>
                  <a:pt x="357" y="940"/>
                </a:lnTo>
                <a:lnTo>
                  <a:pt x="358" y="940"/>
                </a:lnTo>
                <a:lnTo>
                  <a:pt x="358" y="940"/>
                </a:lnTo>
                <a:lnTo>
                  <a:pt x="359" y="940"/>
                </a:lnTo>
                <a:lnTo>
                  <a:pt x="360" y="940"/>
                </a:lnTo>
                <a:lnTo>
                  <a:pt x="361" y="940"/>
                </a:lnTo>
                <a:lnTo>
                  <a:pt x="361" y="940"/>
                </a:lnTo>
                <a:lnTo>
                  <a:pt x="362" y="940"/>
                </a:lnTo>
                <a:lnTo>
                  <a:pt x="363" y="940"/>
                </a:lnTo>
                <a:lnTo>
                  <a:pt x="364" y="940"/>
                </a:lnTo>
                <a:lnTo>
                  <a:pt x="364" y="940"/>
                </a:lnTo>
                <a:lnTo>
                  <a:pt x="365" y="940"/>
                </a:lnTo>
                <a:lnTo>
                  <a:pt x="366" y="940"/>
                </a:lnTo>
                <a:lnTo>
                  <a:pt x="367" y="940"/>
                </a:lnTo>
                <a:lnTo>
                  <a:pt x="367" y="940"/>
                </a:lnTo>
                <a:lnTo>
                  <a:pt x="368" y="940"/>
                </a:lnTo>
                <a:lnTo>
                  <a:pt x="369" y="940"/>
                </a:lnTo>
                <a:lnTo>
                  <a:pt x="370" y="940"/>
                </a:lnTo>
                <a:lnTo>
                  <a:pt x="371" y="940"/>
                </a:lnTo>
                <a:lnTo>
                  <a:pt x="371" y="940"/>
                </a:lnTo>
                <a:lnTo>
                  <a:pt x="372" y="940"/>
                </a:lnTo>
                <a:lnTo>
                  <a:pt x="373" y="940"/>
                </a:lnTo>
                <a:lnTo>
                  <a:pt x="374" y="940"/>
                </a:lnTo>
                <a:lnTo>
                  <a:pt x="374" y="940"/>
                </a:lnTo>
                <a:lnTo>
                  <a:pt x="375" y="940"/>
                </a:lnTo>
                <a:lnTo>
                  <a:pt x="376" y="940"/>
                </a:lnTo>
                <a:lnTo>
                  <a:pt x="377" y="940"/>
                </a:lnTo>
                <a:lnTo>
                  <a:pt x="377" y="940"/>
                </a:lnTo>
                <a:lnTo>
                  <a:pt x="378" y="940"/>
                </a:lnTo>
                <a:lnTo>
                  <a:pt x="379" y="940"/>
                </a:lnTo>
                <a:lnTo>
                  <a:pt x="380" y="940"/>
                </a:lnTo>
                <a:lnTo>
                  <a:pt x="380" y="940"/>
                </a:lnTo>
                <a:lnTo>
                  <a:pt x="381" y="940"/>
                </a:lnTo>
                <a:lnTo>
                  <a:pt x="382" y="940"/>
                </a:lnTo>
                <a:lnTo>
                  <a:pt x="383" y="940"/>
                </a:lnTo>
                <a:lnTo>
                  <a:pt x="384" y="940"/>
                </a:lnTo>
                <a:lnTo>
                  <a:pt x="384" y="940"/>
                </a:lnTo>
                <a:lnTo>
                  <a:pt x="385" y="940"/>
                </a:lnTo>
                <a:lnTo>
                  <a:pt x="386" y="940"/>
                </a:lnTo>
                <a:lnTo>
                  <a:pt x="387" y="940"/>
                </a:lnTo>
                <a:lnTo>
                  <a:pt x="387" y="940"/>
                </a:lnTo>
                <a:lnTo>
                  <a:pt x="388" y="940"/>
                </a:lnTo>
                <a:lnTo>
                  <a:pt x="389" y="940"/>
                </a:lnTo>
                <a:lnTo>
                  <a:pt x="390" y="940"/>
                </a:lnTo>
                <a:lnTo>
                  <a:pt x="390" y="940"/>
                </a:lnTo>
                <a:lnTo>
                  <a:pt x="391" y="940"/>
                </a:lnTo>
                <a:lnTo>
                  <a:pt x="392" y="940"/>
                </a:lnTo>
                <a:lnTo>
                  <a:pt x="393" y="940"/>
                </a:lnTo>
                <a:lnTo>
                  <a:pt x="394" y="940"/>
                </a:lnTo>
                <a:lnTo>
                  <a:pt x="394" y="940"/>
                </a:lnTo>
                <a:lnTo>
                  <a:pt x="395" y="940"/>
                </a:lnTo>
                <a:lnTo>
                  <a:pt x="396" y="940"/>
                </a:lnTo>
                <a:lnTo>
                  <a:pt x="397" y="940"/>
                </a:lnTo>
                <a:lnTo>
                  <a:pt x="397" y="940"/>
                </a:lnTo>
                <a:lnTo>
                  <a:pt x="398" y="940"/>
                </a:lnTo>
                <a:lnTo>
                  <a:pt x="399" y="940"/>
                </a:lnTo>
                <a:lnTo>
                  <a:pt x="400" y="940"/>
                </a:lnTo>
                <a:lnTo>
                  <a:pt x="400" y="940"/>
                </a:lnTo>
                <a:lnTo>
                  <a:pt x="401" y="940"/>
                </a:lnTo>
                <a:lnTo>
                  <a:pt x="402" y="940"/>
                </a:lnTo>
                <a:lnTo>
                  <a:pt x="403" y="940"/>
                </a:lnTo>
                <a:lnTo>
                  <a:pt x="403" y="940"/>
                </a:lnTo>
                <a:lnTo>
                  <a:pt x="404" y="940"/>
                </a:lnTo>
                <a:lnTo>
                  <a:pt x="405" y="940"/>
                </a:lnTo>
                <a:lnTo>
                  <a:pt x="406" y="940"/>
                </a:lnTo>
                <a:lnTo>
                  <a:pt x="406" y="940"/>
                </a:lnTo>
                <a:lnTo>
                  <a:pt x="407" y="940"/>
                </a:lnTo>
                <a:lnTo>
                  <a:pt x="408" y="940"/>
                </a:lnTo>
                <a:lnTo>
                  <a:pt x="409" y="940"/>
                </a:lnTo>
                <a:lnTo>
                  <a:pt x="410" y="940"/>
                </a:lnTo>
                <a:lnTo>
                  <a:pt x="410" y="940"/>
                </a:lnTo>
                <a:lnTo>
                  <a:pt x="411" y="940"/>
                </a:lnTo>
                <a:lnTo>
                  <a:pt x="412" y="940"/>
                </a:lnTo>
                <a:lnTo>
                  <a:pt x="413" y="940"/>
                </a:lnTo>
                <a:lnTo>
                  <a:pt x="413" y="940"/>
                </a:lnTo>
                <a:lnTo>
                  <a:pt x="414" y="940"/>
                </a:lnTo>
                <a:lnTo>
                  <a:pt x="415" y="940"/>
                </a:lnTo>
                <a:lnTo>
                  <a:pt x="416" y="940"/>
                </a:lnTo>
                <a:lnTo>
                  <a:pt x="416" y="940"/>
                </a:lnTo>
                <a:lnTo>
                  <a:pt x="417" y="940"/>
                </a:lnTo>
                <a:lnTo>
                  <a:pt x="418" y="940"/>
                </a:lnTo>
                <a:lnTo>
                  <a:pt x="419" y="940"/>
                </a:lnTo>
                <a:lnTo>
                  <a:pt x="419" y="940"/>
                </a:lnTo>
                <a:lnTo>
                  <a:pt x="420" y="940"/>
                </a:lnTo>
                <a:lnTo>
                  <a:pt x="421" y="940"/>
                </a:lnTo>
                <a:lnTo>
                  <a:pt x="422" y="940"/>
                </a:lnTo>
                <a:lnTo>
                  <a:pt x="423" y="940"/>
                </a:lnTo>
                <a:lnTo>
                  <a:pt x="423" y="940"/>
                </a:lnTo>
                <a:lnTo>
                  <a:pt x="424" y="940"/>
                </a:lnTo>
                <a:lnTo>
                  <a:pt x="425" y="940"/>
                </a:lnTo>
                <a:lnTo>
                  <a:pt x="426" y="940"/>
                </a:lnTo>
                <a:lnTo>
                  <a:pt x="426" y="940"/>
                </a:lnTo>
                <a:lnTo>
                  <a:pt x="427" y="940"/>
                </a:lnTo>
                <a:lnTo>
                  <a:pt x="428" y="940"/>
                </a:lnTo>
                <a:lnTo>
                  <a:pt x="429" y="940"/>
                </a:lnTo>
                <a:lnTo>
                  <a:pt x="429" y="940"/>
                </a:lnTo>
                <a:lnTo>
                  <a:pt x="430" y="940"/>
                </a:lnTo>
                <a:lnTo>
                  <a:pt x="431" y="940"/>
                </a:lnTo>
                <a:lnTo>
                  <a:pt x="432" y="940"/>
                </a:lnTo>
                <a:lnTo>
                  <a:pt x="433" y="940"/>
                </a:lnTo>
                <a:lnTo>
                  <a:pt x="433" y="940"/>
                </a:lnTo>
                <a:lnTo>
                  <a:pt x="434" y="940"/>
                </a:lnTo>
                <a:lnTo>
                  <a:pt x="435" y="940"/>
                </a:lnTo>
                <a:lnTo>
                  <a:pt x="436" y="940"/>
                </a:lnTo>
                <a:lnTo>
                  <a:pt x="436" y="940"/>
                </a:lnTo>
                <a:lnTo>
                  <a:pt x="437" y="940"/>
                </a:lnTo>
                <a:lnTo>
                  <a:pt x="438" y="940"/>
                </a:lnTo>
                <a:lnTo>
                  <a:pt x="439" y="940"/>
                </a:lnTo>
                <a:lnTo>
                  <a:pt x="439" y="940"/>
                </a:lnTo>
                <a:lnTo>
                  <a:pt x="440" y="940"/>
                </a:lnTo>
                <a:lnTo>
                  <a:pt x="441" y="940"/>
                </a:lnTo>
                <a:lnTo>
                  <a:pt x="442" y="940"/>
                </a:lnTo>
                <a:lnTo>
                  <a:pt x="442" y="940"/>
                </a:lnTo>
                <a:lnTo>
                  <a:pt x="443" y="940"/>
                </a:lnTo>
                <a:lnTo>
                  <a:pt x="444" y="940"/>
                </a:lnTo>
                <a:lnTo>
                  <a:pt x="445" y="940"/>
                </a:lnTo>
                <a:lnTo>
                  <a:pt x="445" y="940"/>
                </a:lnTo>
                <a:lnTo>
                  <a:pt x="446" y="940"/>
                </a:lnTo>
                <a:lnTo>
                  <a:pt x="447" y="940"/>
                </a:lnTo>
                <a:lnTo>
                  <a:pt x="448" y="940"/>
                </a:lnTo>
                <a:lnTo>
                  <a:pt x="449" y="940"/>
                </a:lnTo>
                <a:lnTo>
                  <a:pt x="449" y="940"/>
                </a:lnTo>
                <a:lnTo>
                  <a:pt x="450" y="940"/>
                </a:lnTo>
                <a:lnTo>
                  <a:pt x="451" y="940"/>
                </a:lnTo>
                <a:lnTo>
                  <a:pt x="452" y="940"/>
                </a:lnTo>
                <a:lnTo>
                  <a:pt x="452" y="940"/>
                </a:lnTo>
                <a:lnTo>
                  <a:pt x="453" y="940"/>
                </a:lnTo>
                <a:lnTo>
                  <a:pt x="454" y="940"/>
                </a:lnTo>
                <a:lnTo>
                  <a:pt x="455" y="940"/>
                </a:lnTo>
                <a:lnTo>
                  <a:pt x="455" y="940"/>
                </a:lnTo>
                <a:lnTo>
                  <a:pt x="456" y="940"/>
                </a:lnTo>
                <a:lnTo>
                  <a:pt x="457" y="940"/>
                </a:lnTo>
                <a:lnTo>
                  <a:pt x="458" y="940"/>
                </a:lnTo>
                <a:lnTo>
                  <a:pt x="458" y="940"/>
                </a:lnTo>
                <a:lnTo>
                  <a:pt x="459" y="940"/>
                </a:lnTo>
                <a:lnTo>
                  <a:pt x="460" y="940"/>
                </a:lnTo>
                <a:lnTo>
                  <a:pt x="461" y="940"/>
                </a:lnTo>
                <a:lnTo>
                  <a:pt x="462" y="940"/>
                </a:lnTo>
                <a:lnTo>
                  <a:pt x="462" y="940"/>
                </a:lnTo>
                <a:lnTo>
                  <a:pt x="463" y="940"/>
                </a:lnTo>
                <a:lnTo>
                  <a:pt x="464" y="940"/>
                </a:lnTo>
                <a:lnTo>
                  <a:pt x="465" y="940"/>
                </a:lnTo>
                <a:lnTo>
                  <a:pt x="465" y="940"/>
                </a:lnTo>
                <a:lnTo>
                  <a:pt x="466" y="940"/>
                </a:lnTo>
                <a:lnTo>
                  <a:pt x="467" y="940"/>
                </a:lnTo>
                <a:lnTo>
                  <a:pt x="468" y="940"/>
                </a:lnTo>
                <a:lnTo>
                  <a:pt x="468" y="940"/>
                </a:lnTo>
                <a:lnTo>
                  <a:pt x="469" y="940"/>
                </a:lnTo>
                <a:lnTo>
                  <a:pt x="470" y="940"/>
                </a:lnTo>
                <a:lnTo>
                  <a:pt x="471" y="940"/>
                </a:lnTo>
                <a:lnTo>
                  <a:pt x="471" y="940"/>
                </a:lnTo>
                <a:lnTo>
                  <a:pt x="472" y="940"/>
                </a:lnTo>
                <a:lnTo>
                  <a:pt x="473" y="940"/>
                </a:lnTo>
                <a:lnTo>
                  <a:pt x="474" y="940"/>
                </a:lnTo>
                <a:lnTo>
                  <a:pt x="475" y="940"/>
                </a:lnTo>
                <a:lnTo>
                  <a:pt x="475" y="940"/>
                </a:lnTo>
                <a:lnTo>
                  <a:pt x="476" y="940"/>
                </a:lnTo>
                <a:lnTo>
                  <a:pt x="477" y="940"/>
                </a:lnTo>
                <a:lnTo>
                  <a:pt x="478" y="940"/>
                </a:lnTo>
                <a:lnTo>
                  <a:pt x="478" y="940"/>
                </a:lnTo>
                <a:lnTo>
                  <a:pt x="479" y="940"/>
                </a:lnTo>
                <a:lnTo>
                  <a:pt x="480" y="940"/>
                </a:lnTo>
                <a:lnTo>
                  <a:pt x="481" y="940"/>
                </a:lnTo>
                <a:lnTo>
                  <a:pt x="481" y="940"/>
                </a:lnTo>
                <a:lnTo>
                  <a:pt x="482" y="940"/>
                </a:lnTo>
                <a:lnTo>
                  <a:pt x="483" y="940"/>
                </a:lnTo>
                <a:lnTo>
                  <a:pt x="484" y="940"/>
                </a:lnTo>
                <a:lnTo>
                  <a:pt x="484" y="940"/>
                </a:lnTo>
                <a:lnTo>
                  <a:pt x="485" y="940"/>
                </a:lnTo>
                <a:lnTo>
                  <a:pt x="486" y="940"/>
                </a:lnTo>
                <a:lnTo>
                  <a:pt x="487" y="940"/>
                </a:lnTo>
                <a:lnTo>
                  <a:pt x="488" y="940"/>
                </a:lnTo>
                <a:lnTo>
                  <a:pt x="488" y="940"/>
                </a:lnTo>
                <a:lnTo>
                  <a:pt x="489" y="940"/>
                </a:lnTo>
                <a:lnTo>
                  <a:pt x="490" y="940"/>
                </a:lnTo>
                <a:lnTo>
                  <a:pt x="491" y="940"/>
                </a:lnTo>
                <a:lnTo>
                  <a:pt x="491" y="940"/>
                </a:lnTo>
                <a:lnTo>
                  <a:pt x="492" y="940"/>
                </a:lnTo>
                <a:lnTo>
                  <a:pt x="493" y="940"/>
                </a:lnTo>
                <a:lnTo>
                  <a:pt x="494" y="940"/>
                </a:lnTo>
                <a:lnTo>
                  <a:pt x="494" y="940"/>
                </a:lnTo>
                <a:lnTo>
                  <a:pt x="495" y="940"/>
                </a:lnTo>
                <a:lnTo>
                  <a:pt x="496" y="940"/>
                </a:lnTo>
                <a:lnTo>
                  <a:pt x="497" y="940"/>
                </a:lnTo>
                <a:lnTo>
                  <a:pt x="497" y="940"/>
                </a:lnTo>
                <a:lnTo>
                  <a:pt x="498" y="940"/>
                </a:lnTo>
                <a:lnTo>
                  <a:pt x="499" y="940"/>
                </a:lnTo>
                <a:lnTo>
                  <a:pt x="500" y="940"/>
                </a:lnTo>
                <a:lnTo>
                  <a:pt x="500" y="940"/>
                </a:lnTo>
                <a:lnTo>
                  <a:pt x="501" y="940"/>
                </a:lnTo>
                <a:lnTo>
                  <a:pt x="502" y="940"/>
                </a:lnTo>
                <a:lnTo>
                  <a:pt x="503" y="940"/>
                </a:lnTo>
                <a:lnTo>
                  <a:pt x="504" y="940"/>
                </a:lnTo>
                <a:lnTo>
                  <a:pt x="504" y="940"/>
                </a:lnTo>
                <a:lnTo>
                  <a:pt x="505" y="940"/>
                </a:lnTo>
                <a:lnTo>
                  <a:pt x="506" y="940"/>
                </a:lnTo>
                <a:lnTo>
                  <a:pt x="507" y="940"/>
                </a:lnTo>
                <a:lnTo>
                  <a:pt x="507" y="940"/>
                </a:lnTo>
                <a:lnTo>
                  <a:pt x="508" y="940"/>
                </a:lnTo>
                <a:lnTo>
                  <a:pt x="509" y="940"/>
                </a:lnTo>
                <a:lnTo>
                  <a:pt x="510" y="940"/>
                </a:lnTo>
                <a:lnTo>
                  <a:pt x="510" y="940"/>
                </a:lnTo>
                <a:lnTo>
                  <a:pt x="511" y="940"/>
                </a:lnTo>
                <a:lnTo>
                  <a:pt x="512" y="940"/>
                </a:lnTo>
                <a:lnTo>
                  <a:pt x="513" y="940"/>
                </a:lnTo>
                <a:lnTo>
                  <a:pt x="514" y="940"/>
                </a:lnTo>
                <a:lnTo>
                  <a:pt x="514" y="940"/>
                </a:lnTo>
                <a:lnTo>
                  <a:pt x="515" y="940"/>
                </a:lnTo>
                <a:lnTo>
                  <a:pt x="516" y="940"/>
                </a:lnTo>
                <a:lnTo>
                  <a:pt x="517" y="940"/>
                </a:lnTo>
                <a:lnTo>
                  <a:pt x="517" y="940"/>
                </a:lnTo>
                <a:lnTo>
                  <a:pt x="518" y="940"/>
                </a:lnTo>
                <a:lnTo>
                  <a:pt x="519" y="940"/>
                </a:lnTo>
                <a:lnTo>
                  <a:pt x="520" y="940"/>
                </a:lnTo>
                <a:lnTo>
                  <a:pt x="520" y="940"/>
                </a:lnTo>
                <a:lnTo>
                  <a:pt x="521" y="940"/>
                </a:lnTo>
                <a:lnTo>
                  <a:pt x="522" y="940"/>
                </a:lnTo>
                <a:lnTo>
                  <a:pt x="523" y="940"/>
                </a:lnTo>
                <a:lnTo>
                  <a:pt x="523" y="940"/>
                </a:lnTo>
                <a:lnTo>
                  <a:pt x="524" y="940"/>
                </a:lnTo>
                <a:lnTo>
                  <a:pt x="525" y="940"/>
                </a:lnTo>
                <a:lnTo>
                  <a:pt x="526" y="940"/>
                </a:lnTo>
                <a:lnTo>
                  <a:pt x="527" y="940"/>
                </a:lnTo>
                <a:lnTo>
                  <a:pt x="527" y="940"/>
                </a:lnTo>
                <a:lnTo>
                  <a:pt x="528" y="940"/>
                </a:lnTo>
                <a:lnTo>
                  <a:pt x="529" y="940"/>
                </a:lnTo>
                <a:lnTo>
                  <a:pt x="530" y="940"/>
                </a:lnTo>
                <a:lnTo>
                  <a:pt x="530" y="940"/>
                </a:lnTo>
                <a:lnTo>
                  <a:pt x="531" y="940"/>
                </a:lnTo>
                <a:lnTo>
                  <a:pt x="532" y="940"/>
                </a:lnTo>
                <a:lnTo>
                  <a:pt x="533" y="940"/>
                </a:lnTo>
                <a:lnTo>
                  <a:pt x="533" y="940"/>
                </a:lnTo>
                <a:lnTo>
                  <a:pt x="534" y="940"/>
                </a:lnTo>
                <a:lnTo>
                  <a:pt x="535" y="940"/>
                </a:lnTo>
                <a:lnTo>
                  <a:pt x="536" y="940"/>
                </a:lnTo>
                <a:lnTo>
                  <a:pt x="536" y="940"/>
                </a:lnTo>
                <a:lnTo>
                  <a:pt x="537" y="940"/>
                </a:lnTo>
                <a:lnTo>
                  <a:pt x="538" y="940"/>
                </a:lnTo>
                <a:lnTo>
                  <a:pt x="539" y="940"/>
                </a:lnTo>
                <a:lnTo>
                  <a:pt x="539" y="940"/>
                </a:lnTo>
                <a:lnTo>
                  <a:pt x="540" y="940"/>
                </a:lnTo>
                <a:lnTo>
                  <a:pt x="541" y="940"/>
                </a:lnTo>
                <a:lnTo>
                  <a:pt x="542" y="940"/>
                </a:lnTo>
                <a:lnTo>
                  <a:pt x="543" y="940"/>
                </a:lnTo>
                <a:lnTo>
                  <a:pt x="543" y="940"/>
                </a:lnTo>
                <a:lnTo>
                  <a:pt x="544" y="940"/>
                </a:lnTo>
                <a:lnTo>
                  <a:pt x="545" y="940"/>
                </a:lnTo>
                <a:lnTo>
                  <a:pt x="546" y="940"/>
                </a:lnTo>
                <a:lnTo>
                  <a:pt x="546" y="940"/>
                </a:lnTo>
                <a:lnTo>
                  <a:pt x="547" y="940"/>
                </a:lnTo>
                <a:lnTo>
                  <a:pt x="548" y="940"/>
                </a:lnTo>
                <a:lnTo>
                  <a:pt x="549" y="940"/>
                </a:lnTo>
                <a:lnTo>
                  <a:pt x="549" y="940"/>
                </a:lnTo>
                <a:lnTo>
                  <a:pt x="550" y="940"/>
                </a:lnTo>
                <a:lnTo>
                  <a:pt x="551" y="940"/>
                </a:lnTo>
                <a:lnTo>
                  <a:pt x="552" y="940"/>
                </a:lnTo>
                <a:lnTo>
                  <a:pt x="552" y="940"/>
                </a:lnTo>
                <a:lnTo>
                  <a:pt x="553" y="940"/>
                </a:lnTo>
                <a:lnTo>
                  <a:pt x="554" y="940"/>
                </a:lnTo>
                <a:lnTo>
                  <a:pt x="555" y="940"/>
                </a:lnTo>
                <a:lnTo>
                  <a:pt x="556" y="940"/>
                </a:lnTo>
                <a:lnTo>
                  <a:pt x="556" y="940"/>
                </a:lnTo>
                <a:lnTo>
                  <a:pt x="557" y="940"/>
                </a:lnTo>
                <a:lnTo>
                  <a:pt x="558" y="940"/>
                </a:lnTo>
                <a:lnTo>
                  <a:pt x="559" y="940"/>
                </a:lnTo>
                <a:lnTo>
                  <a:pt x="559" y="940"/>
                </a:lnTo>
                <a:lnTo>
                  <a:pt x="560" y="940"/>
                </a:lnTo>
                <a:lnTo>
                  <a:pt x="561" y="940"/>
                </a:lnTo>
                <a:lnTo>
                  <a:pt x="562" y="940"/>
                </a:lnTo>
                <a:lnTo>
                  <a:pt x="562" y="940"/>
                </a:lnTo>
                <a:lnTo>
                  <a:pt x="563" y="940"/>
                </a:lnTo>
                <a:lnTo>
                  <a:pt x="564" y="940"/>
                </a:lnTo>
                <a:lnTo>
                  <a:pt x="565" y="940"/>
                </a:lnTo>
                <a:lnTo>
                  <a:pt x="566" y="940"/>
                </a:lnTo>
                <a:lnTo>
                  <a:pt x="566" y="940"/>
                </a:lnTo>
                <a:lnTo>
                  <a:pt x="567" y="940"/>
                </a:lnTo>
                <a:lnTo>
                  <a:pt x="568" y="940"/>
                </a:lnTo>
                <a:lnTo>
                  <a:pt x="569" y="940"/>
                </a:lnTo>
                <a:lnTo>
                  <a:pt x="569" y="940"/>
                </a:lnTo>
                <a:lnTo>
                  <a:pt x="570" y="940"/>
                </a:lnTo>
                <a:lnTo>
                  <a:pt x="571" y="940"/>
                </a:lnTo>
                <a:lnTo>
                  <a:pt x="572" y="940"/>
                </a:lnTo>
                <a:lnTo>
                  <a:pt x="572" y="940"/>
                </a:lnTo>
                <a:lnTo>
                  <a:pt x="573" y="940"/>
                </a:lnTo>
                <a:lnTo>
                  <a:pt x="574" y="940"/>
                </a:lnTo>
                <a:lnTo>
                  <a:pt x="575" y="940"/>
                </a:lnTo>
                <a:lnTo>
                  <a:pt x="575" y="940"/>
                </a:lnTo>
                <a:lnTo>
                  <a:pt x="576" y="940"/>
                </a:lnTo>
                <a:lnTo>
                  <a:pt x="577" y="940"/>
                </a:lnTo>
                <a:lnTo>
                  <a:pt x="578" y="940"/>
                </a:lnTo>
                <a:lnTo>
                  <a:pt x="578" y="940"/>
                </a:lnTo>
                <a:lnTo>
                  <a:pt x="579" y="940"/>
                </a:lnTo>
                <a:lnTo>
                  <a:pt x="580" y="940"/>
                </a:lnTo>
                <a:lnTo>
                  <a:pt x="581" y="940"/>
                </a:lnTo>
                <a:lnTo>
                  <a:pt x="581" y="940"/>
                </a:lnTo>
                <a:lnTo>
                  <a:pt x="582" y="940"/>
                </a:lnTo>
                <a:lnTo>
                  <a:pt x="583" y="940"/>
                </a:lnTo>
                <a:lnTo>
                  <a:pt x="584" y="940"/>
                </a:lnTo>
                <a:lnTo>
                  <a:pt x="585" y="940"/>
                </a:lnTo>
                <a:lnTo>
                  <a:pt x="585" y="940"/>
                </a:lnTo>
                <a:lnTo>
                  <a:pt x="586" y="940"/>
                </a:lnTo>
                <a:lnTo>
                  <a:pt x="587" y="940"/>
                </a:lnTo>
                <a:lnTo>
                  <a:pt x="588" y="940"/>
                </a:lnTo>
                <a:lnTo>
                  <a:pt x="588" y="940"/>
                </a:lnTo>
                <a:lnTo>
                  <a:pt x="589" y="940"/>
                </a:lnTo>
                <a:lnTo>
                  <a:pt x="590" y="940"/>
                </a:lnTo>
                <a:lnTo>
                  <a:pt x="591" y="940"/>
                </a:lnTo>
                <a:lnTo>
                  <a:pt x="591" y="940"/>
                </a:lnTo>
                <a:lnTo>
                  <a:pt x="592" y="940"/>
                </a:lnTo>
                <a:lnTo>
                  <a:pt x="593" y="940"/>
                </a:lnTo>
                <a:lnTo>
                  <a:pt x="594" y="940"/>
                </a:lnTo>
                <a:lnTo>
                  <a:pt x="595" y="940"/>
                </a:lnTo>
                <a:lnTo>
                  <a:pt x="595" y="940"/>
                </a:lnTo>
                <a:lnTo>
                  <a:pt x="596" y="940"/>
                </a:lnTo>
                <a:lnTo>
                  <a:pt x="597" y="940"/>
                </a:lnTo>
                <a:lnTo>
                  <a:pt x="598" y="940"/>
                </a:lnTo>
                <a:lnTo>
                  <a:pt x="598" y="940"/>
                </a:lnTo>
                <a:lnTo>
                  <a:pt x="599" y="940"/>
                </a:lnTo>
                <a:lnTo>
                  <a:pt x="600" y="940"/>
                </a:lnTo>
                <a:lnTo>
                  <a:pt x="601" y="940"/>
                </a:lnTo>
                <a:lnTo>
                  <a:pt x="601" y="940"/>
                </a:lnTo>
                <a:lnTo>
                  <a:pt x="602" y="940"/>
                </a:lnTo>
                <a:lnTo>
                  <a:pt x="603" y="940"/>
                </a:lnTo>
                <a:lnTo>
                  <a:pt x="604" y="940"/>
                </a:lnTo>
                <a:lnTo>
                  <a:pt x="604" y="940"/>
                </a:lnTo>
                <a:lnTo>
                  <a:pt x="605" y="940"/>
                </a:lnTo>
                <a:lnTo>
                  <a:pt x="606" y="940"/>
                </a:lnTo>
                <a:lnTo>
                  <a:pt x="607" y="940"/>
                </a:lnTo>
                <a:lnTo>
                  <a:pt x="608" y="940"/>
                </a:lnTo>
                <a:lnTo>
                  <a:pt x="608" y="940"/>
                </a:lnTo>
                <a:lnTo>
                  <a:pt x="609" y="940"/>
                </a:lnTo>
                <a:lnTo>
                  <a:pt x="610" y="940"/>
                </a:lnTo>
                <a:lnTo>
                  <a:pt x="611" y="940"/>
                </a:lnTo>
                <a:lnTo>
                  <a:pt x="611" y="940"/>
                </a:lnTo>
                <a:lnTo>
                  <a:pt x="612" y="940"/>
                </a:lnTo>
                <a:lnTo>
                  <a:pt x="613" y="940"/>
                </a:lnTo>
                <a:lnTo>
                  <a:pt x="614" y="940"/>
                </a:lnTo>
                <a:lnTo>
                  <a:pt x="614" y="940"/>
                </a:lnTo>
                <a:lnTo>
                  <a:pt x="615" y="940"/>
                </a:lnTo>
                <a:lnTo>
                  <a:pt x="616" y="940"/>
                </a:lnTo>
                <a:lnTo>
                  <a:pt x="617" y="940"/>
                </a:lnTo>
                <a:lnTo>
                  <a:pt x="617" y="940"/>
                </a:lnTo>
                <a:lnTo>
                  <a:pt x="618" y="940"/>
                </a:lnTo>
                <a:lnTo>
                  <a:pt x="619" y="940"/>
                </a:lnTo>
                <a:lnTo>
                  <a:pt x="620" y="940"/>
                </a:lnTo>
                <a:lnTo>
                  <a:pt x="620" y="940"/>
                </a:lnTo>
                <a:lnTo>
                  <a:pt x="621" y="940"/>
                </a:lnTo>
                <a:lnTo>
                  <a:pt x="622" y="940"/>
                </a:lnTo>
                <a:lnTo>
                  <a:pt x="623" y="940"/>
                </a:lnTo>
                <a:lnTo>
                  <a:pt x="624" y="940"/>
                </a:lnTo>
                <a:lnTo>
                  <a:pt x="624" y="940"/>
                </a:lnTo>
                <a:lnTo>
                  <a:pt x="625" y="940"/>
                </a:lnTo>
                <a:lnTo>
                  <a:pt x="626" y="940"/>
                </a:lnTo>
                <a:lnTo>
                  <a:pt x="627" y="940"/>
                </a:lnTo>
                <a:lnTo>
                  <a:pt x="627" y="940"/>
                </a:lnTo>
                <a:lnTo>
                  <a:pt x="628" y="940"/>
                </a:lnTo>
                <a:lnTo>
                  <a:pt x="629" y="940"/>
                </a:lnTo>
                <a:lnTo>
                  <a:pt x="630" y="940"/>
                </a:lnTo>
                <a:lnTo>
                  <a:pt x="630" y="940"/>
                </a:lnTo>
                <a:lnTo>
                  <a:pt x="631" y="940"/>
                </a:lnTo>
                <a:lnTo>
                  <a:pt x="632" y="940"/>
                </a:lnTo>
                <a:lnTo>
                  <a:pt x="633" y="940"/>
                </a:lnTo>
                <a:lnTo>
                  <a:pt x="633" y="940"/>
                </a:lnTo>
                <a:lnTo>
                  <a:pt x="634" y="940"/>
                </a:lnTo>
                <a:lnTo>
                  <a:pt x="635" y="940"/>
                </a:lnTo>
                <a:lnTo>
                  <a:pt x="636" y="940"/>
                </a:lnTo>
                <a:lnTo>
                  <a:pt x="637" y="940"/>
                </a:lnTo>
                <a:lnTo>
                  <a:pt x="637" y="940"/>
                </a:lnTo>
                <a:lnTo>
                  <a:pt x="638" y="940"/>
                </a:lnTo>
                <a:lnTo>
                  <a:pt x="639" y="940"/>
                </a:lnTo>
                <a:lnTo>
                  <a:pt x="640" y="940"/>
                </a:lnTo>
                <a:lnTo>
                  <a:pt x="640" y="940"/>
                </a:lnTo>
                <a:lnTo>
                  <a:pt x="641" y="940"/>
                </a:lnTo>
                <a:lnTo>
                  <a:pt x="642" y="940"/>
                </a:lnTo>
                <a:lnTo>
                  <a:pt x="643" y="940"/>
                </a:lnTo>
                <a:lnTo>
                  <a:pt x="643" y="940"/>
                </a:lnTo>
                <a:lnTo>
                  <a:pt x="644" y="940"/>
                </a:lnTo>
                <a:lnTo>
                  <a:pt x="644" y="940"/>
                </a:lnTo>
                <a:lnTo>
                  <a:pt x="643" y="940"/>
                </a:lnTo>
                <a:lnTo>
                  <a:pt x="643" y="940"/>
                </a:lnTo>
                <a:lnTo>
                  <a:pt x="642" y="940"/>
                </a:lnTo>
                <a:lnTo>
                  <a:pt x="641" y="940"/>
                </a:lnTo>
                <a:lnTo>
                  <a:pt x="640" y="940"/>
                </a:lnTo>
                <a:lnTo>
                  <a:pt x="640" y="940"/>
                </a:lnTo>
                <a:lnTo>
                  <a:pt x="639" y="940"/>
                </a:lnTo>
                <a:lnTo>
                  <a:pt x="638" y="940"/>
                </a:lnTo>
                <a:lnTo>
                  <a:pt x="637" y="940"/>
                </a:lnTo>
                <a:lnTo>
                  <a:pt x="637" y="940"/>
                </a:lnTo>
                <a:lnTo>
                  <a:pt x="636" y="940"/>
                </a:lnTo>
                <a:lnTo>
                  <a:pt x="635" y="940"/>
                </a:lnTo>
                <a:lnTo>
                  <a:pt x="634" y="940"/>
                </a:lnTo>
                <a:lnTo>
                  <a:pt x="633" y="940"/>
                </a:lnTo>
                <a:lnTo>
                  <a:pt x="633" y="940"/>
                </a:lnTo>
                <a:lnTo>
                  <a:pt x="632" y="940"/>
                </a:lnTo>
                <a:lnTo>
                  <a:pt x="631" y="940"/>
                </a:lnTo>
                <a:lnTo>
                  <a:pt x="630" y="940"/>
                </a:lnTo>
                <a:lnTo>
                  <a:pt x="630" y="940"/>
                </a:lnTo>
                <a:lnTo>
                  <a:pt x="629" y="940"/>
                </a:lnTo>
                <a:lnTo>
                  <a:pt x="628" y="940"/>
                </a:lnTo>
                <a:lnTo>
                  <a:pt x="627" y="940"/>
                </a:lnTo>
                <a:lnTo>
                  <a:pt x="627" y="940"/>
                </a:lnTo>
                <a:lnTo>
                  <a:pt x="626" y="940"/>
                </a:lnTo>
                <a:lnTo>
                  <a:pt x="625" y="940"/>
                </a:lnTo>
                <a:lnTo>
                  <a:pt x="624" y="940"/>
                </a:lnTo>
                <a:lnTo>
                  <a:pt x="624" y="940"/>
                </a:lnTo>
                <a:lnTo>
                  <a:pt x="623" y="940"/>
                </a:lnTo>
                <a:lnTo>
                  <a:pt x="622" y="940"/>
                </a:lnTo>
                <a:lnTo>
                  <a:pt x="621" y="940"/>
                </a:lnTo>
                <a:lnTo>
                  <a:pt x="620" y="940"/>
                </a:lnTo>
                <a:lnTo>
                  <a:pt x="620" y="940"/>
                </a:lnTo>
                <a:lnTo>
                  <a:pt x="619" y="940"/>
                </a:lnTo>
                <a:lnTo>
                  <a:pt x="618" y="940"/>
                </a:lnTo>
                <a:lnTo>
                  <a:pt x="617" y="940"/>
                </a:lnTo>
                <a:lnTo>
                  <a:pt x="617" y="940"/>
                </a:lnTo>
                <a:lnTo>
                  <a:pt x="616" y="940"/>
                </a:lnTo>
                <a:lnTo>
                  <a:pt x="615" y="940"/>
                </a:lnTo>
                <a:lnTo>
                  <a:pt x="614" y="940"/>
                </a:lnTo>
                <a:lnTo>
                  <a:pt x="614" y="940"/>
                </a:lnTo>
                <a:lnTo>
                  <a:pt x="613" y="940"/>
                </a:lnTo>
                <a:lnTo>
                  <a:pt x="612" y="940"/>
                </a:lnTo>
                <a:lnTo>
                  <a:pt x="611" y="940"/>
                </a:lnTo>
                <a:lnTo>
                  <a:pt x="611" y="940"/>
                </a:lnTo>
                <a:lnTo>
                  <a:pt x="610" y="940"/>
                </a:lnTo>
                <a:lnTo>
                  <a:pt x="609" y="940"/>
                </a:lnTo>
                <a:lnTo>
                  <a:pt x="608" y="940"/>
                </a:lnTo>
                <a:lnTo>
                  <a:pt x="608" y="940"/>
                </a:lnTo>
                <a:lnTo>
                  <a:pt x="607" y="940"/>
                </a:lnTo>
                <a:lnTo>
                  <a:pt x="606" y="940"/>
                </a:lnTo>
                <a:lnTo>
                  <a:pt x="605" y="940"/>
                </a:lnTo>
                <a:lnTo>
                  <a:pt x="604" y="940"/>
                </a:lnTo>
                <a:lnTo>
                  <a:pt x="604" y="940"/>
                </a:lnTo>
                <a:lnTo>
                  <a:pt x="603" y="940"/>
                </a:lnTo>
                <a:lnTo>
                  <a:pt x="602" y="940"/>
                </a:lnTo>
                <a:lnTo>
                  <a:pt x="601" y="940"/>
                </a:lnTo>
                <a:lnTo>
                  <a:pt x="601" y="940"/>
                </a:lnTo>
                <a:lnTo>
                  <a:pt x="600" y="940"/>
                </a:lnTo>
                <a:lnTo>
                  <a:pt x="599" y="940"/>
                </a:lnTo>
                <a:lnTo>
                  <a:pt x="598" y="940"/>
                </a:lnTo>
                <a:lnTo>
                  <a:pt x="598" y="940"/>
                </a:lnTo>
                <a:lnTo>
                  <a:pt x="597" y="940"/>
                </a:lnTo>
                <a:lnTo>
                  <a:pt x="596" y="940"/>
                </a:lnTo>
                <a:lnTo>
                  <a:pt x="595" y="940"/>
                </a:lnTo>
                <a:lnTo>
                  <a:pt x="595" y="940"/>
                </a:lnTo>
                <a:lnTo>
                  <a:pt x="594" y="940"/>
                </a:lnTo>
                <a:lnTo>
                  <a:pt x="593" y="940"/>
                </a:lnTo>
                <a:lnTo>
                  <a:pt x="592" y="940"/>
                </a:lnTo>
                <a:lnTo>
                  <a:pt x="591" y="940"/>
                </a:lnTo>
                <a:lnTo>
                  <a:pt x="591" y="940"/>
                </a:lnTo>
                <a:lnTo>
                  <a:pt x="590" y="940"/>
                </a:lnTo>
                <a:lnTo>
                  <a:pt x="589" y="940"/>
                </a:lnTo>
                <a:lnTo>
                  <a:pt x="588" y="940"/>
                </a:lnTo>
                <a:lnTo>
                  <a:pt x="588" y="940"/>
                </a:lnTo>
                <a:lnTo>
                  <a:pt x="587" y="940"/>
                </a:lnTo>
                <a:lnTo>
                  <a:pt x="586" y="940"/>
                </a:lnTo>
                <a:lnTo>
                  <a:pt x="585" y="940"/>
                </a:lnTo>
                <a:lnTo>
                  <a:pt x="585" y="940"/>
                </a:lnTo>
                <a:lnTo>
                  <a:pt x="584" y="940"/>
                </a:lnTo>
                <a:lnTo>
                  <a:pt x="583" y="940"/>
                </a:lnTo>
                <a:lnTo>
                  <a:pt x="582" y="940"/>
                </a:lnTo>
                <a:lnTo>
                  <a:pt x="581" y="940"/>
                </a:lnTo>
                <a:lnTo>
                  <a:pt x="581" y="940"/>
                </a:lnTo>
                <a:lnTo>
                  <a:pt x="580" y="940"/>
                </a:lnTo>
                <a:lnTo>
                  <a:pt x="579" y="940"/>
                </a:lnTo>
                <a:lnTo>
                  <a:pt x="578" y="940"/>
                </a:lnTo>
                <a:lnTo>
                  <a:pt x="578" y="940"/>
                </a:lnTo>
                <a:lnTo>
                  <a:pt x="577" y="940"/>
                </a:lnTo>
                <a:lnTo>
                  <a:pt x="576" y="940"/>
                </a:lnTo>
                <a:lnTo>
                  <a:pt x="575" y="940"/>
                </a:lnTo>
                <a:lnTo>
                  <a:pt x="575" y="940"/>
                </a:lnTo>
                <a:lnTo>
                  <a:pt x="574" y="940"/>
                </a:lnTo>
                <a:lnTo>
                  <a:pt x="573" y="940"/>
                </a:lnTo>
                <a:lnTo>
                  <a:pt x="572" y="940"/>
                </a:lnTo>
                <a:lnTo>
                  <a:pt x="572" y="940"/>
                </a:lnTo>
                <a:lnTo>
                  <a:pt x="571" y="940"/>
                </a:lnTo>
                <a:lnTo>
                  <a:pt x="570" y="940"/>
                </a:lnTo>
                <a:lnTo>
                  <a:pt x="569" y="940"/>
                </a:lnTo>
                <a:lnTo>
                  <a:pt x="569" y="940"/>
                </a:lnTo>
                <a:lnTo>
                  <a:pt x="568" y="940"/>
                </a:lnTo>
                <a:lnTo>
                  <a:pt x="567" y="940"/>
                </a:lnTo>
                <a:lnTo>
                  <a:pt x="566" y="940"/>
                </a:lnTo>
                <a:lnTo>
                  <a:pt x="566" y="940"/>
                </a:lnTo>
                <a:lnTo>
                  <a:pt x="565" y="940"/>
                </a:lnTo>
                <a:lnTo>
                  <a:pt x="564" y="940"/>
                </a:lnTo>
                <a:lnTo>
                  <a:pt x="563" y="940"/>
                </a:lnTo>
                <a:lnTo>
                  <a:pt x="562" y="940"/>
                </a:lnTo>
                <a:lnTo>
                  <a:pt x="562" y="940"/>
                </a:lnTo>
                <a:lnTo>
                  <a:pt x="561" y="940"/>
                </a:lnTo>
                <a:lnTo>
                  <a:pt x="560" y="940"/>
                </a:lnTo>
                <a:lnTo>
                  <a:pt x="559" y="940"/>
                </a:lnTo>
                <a:lnTo>
                  <a:pt x="559" y="940"/>
                </a:lnTo>
                <a:lnTo>
                  <a:pt x="558" y="940"/>
                </a:lnTo>
                <a:lnTo>
                  <a:pt x="557" y="940"/>
                </a:lnTo>
                <a:lnTo>
                  <a:pt x="556" y="940"/>
                </a:lnTo>
                <a:lnTo>
                  <a:pt x="556" y="940"/>
                </a:lnTo>
                <a:lnTo>
                  <a:pt x="555" y="940"/>
                </a:lnTo>
                <a:lnTo>
                  <a:pt x="554" y="940"/>
                </a:lnTo>
                <a:lnTo>
                  <a:pt x="553" y="940"/>
                </a:lnTo>
                <a:lnTo>
                  <a:pt x="552" y="940"/>
                </a:lnTo>
                <a:lnTo>
                  <a:pt x="552" y="940"/>
                </a:lnTo>
                <a:lnTo>
                  <a:pt x="551" y="940"/>
                </a:lnTo>
                <a:lnTo>
                  <a:pt x="550" y="940"/>
                </a:lnTo>
                <a:lnTo>
                  <a:pt x="549" y="940"/>
                </a:lnTo>
                <a:lnTo>
                  <a:pt x="549" y="940"/>
                </a:lnTo>
                <a:lnTo>
                  <a:pt x="548" y="940"/>
                </a:lnTo>
                <a:lnTo>
                  <a:pt x="547" y="940"/>
                </a:lnTo>
                <a:lnTo>
                  <a:pt x="546" y="940"/>
                </a:lnTo>
                <a:lnTo>
                  <a:pt x="546" y="940"/>
                </a:lnTo>
                <a:lnTo>
                  <a:pt x="545" y="940"/>
                </a:lnTo>
                <a:lnTo>
                  <a:pt x="544" y="940"/>
                </a:lnTo>
                <a:lnTo>
                  <a:pt x="543" y="940"/>
                </a:lnTo>
                <a:lnTo>
                  <a:pt x="543" y="940"/>
                </a:lnTo>
                <a:lnTo>
                  <a:pt x="542" y="940"/>
                </a:lnTo>
                <a:lnTo>
                  <a:pt x="541" y="940"/>
                </a:lnTo>
                <a:lnTo>
                  <a:pt x="540" y="940"/>
                </a:lnTo>
                <a:lnTo>
                  <a:pt x="539" y="940"/>
                </a:lnTo>
                <a:lnTo>
                  <a:pt x="539" y="940"/>
                </a:lnTo>
                <a:lnTo>
                  <a:pt x="538" y="940"/>
                </a:lnTo>
                <a:lnTo>
                  <a:pt x="537" y="940"/>
                </a:lnTo>
                <a:lnTo>
                  <a:pt x="536" y="940"/>
                </a:lnTo>
                <a:lnTo>
                  <a:pt x="536" y="940"/>
                </a:lnTo>
                <a:lnTo>
                  <a:pt x="535" y="939"/>
                </a:lnTo>
                <a:lnTo>
                  <a:pt x="534" y="939"/>
                </a:lnTo>
                <a:lnTo>
                  <a:pt x="533" y="939"/>
                </a:lnTo>
                <a:lnTo>
                  <a:pt x="533" y="939"/>
                </a:lnTo>
                <a:lnTo>
                  <a:pt x="532" y="939"/>
                </a:lnTo>
                <a:lnTo>
                  <a:pt x="531" y="939"/>
                </a:lnTo>
                <a:lnTo>
                  <a:pt x="530" y="939"/>
                </a:lnTo>
                <a:lnTo>
                  <a:pt x="530" y="939"/>
                </a:lnTo>
                <a:lnTo>
                  <a:pt x="529" y="939"/>
                </a:lnTo>
                <a:lnTo>
                  <a:pt x="528" y="939"/>
                </a:lnTo>
                <a:lnTo>
                  <a:pt x="527" y="939"/>
                </a:lnTo>
                <a:lnTo>
                  <a:pt x="527" y="939"/>
                </a:lnTo>
                <a:lnTo>
                  <a:pt x="526" y="939"/>
                </a:lnTo>
                <a:lnTo>
                  <a:pt x="525" y="939"/>
                </a:lnTo>
                <a:lnTo>
                  <a:pt x="524" y="939"/>
                </a:lnTo>
                <a:lnTo>
                  <a:pt x="523" y="938"/>
                </a:lnTo>
                <a:lnTo>
                  <a:pt x="523" y="938"/>
                </a:lnTo>
                <a:lnTo>
                  <a:pt x="522" y="938"/>
                </a:lnTo>
                <a:lnTo>
                  <a:pt x="521" y="938"/>
                </a:lnTo>
                <a:lnTo>
                  <a:pt x="520" y="938"/>
                </a:lnTo>
                <a:lnTo>
                  <a:pt x="520" y="938"/>
                </a:lnTo>
                <a:lnTo>
                  <a:pt x="519" y="938"/>
                </a:lnTo>
                <a:lnTo>
                  <a:pt x="518" y="938"/>
                </a:lnTo>
                <a:lnTo>
                  <a:pt x="517" y="938"/>
                </a:lnTo>
                <a:lnTo>
                  <a:pt x="517" y="938"/>
                </a:lnTo>
                <a:lnTo>
                  <a:pt x="516" y="937"/>
                </a:lnTo>
                <a:lnTo>
                  <a:pt x="515" y="937"/>
                </a:lnTo>
                <a:lnTo>
                  <a:pt x="514" y="937"/>
                </a:lnTo>
                <a:lnTo>
                  <a:pt x="514" y="937"/>
                </a:lnTo>
                <a:lnTo>
                  <a:pt x="513" y="937"/>
                </a:lnTo>
                <a:lnTo>
                  <a:pt x="512" y="937"/>
                </a:lnTo>
                <a:lnTo>
                  <a:pt x="511" y="936"/>
                </a:lnTo>
                <a:lnTo>
                  <a:pt x="510" y="936"/>
                </a:lnTo>
                <a:lnTo>
                  <a:pt x="510" y="936"/>
                </a:lnTo>
                <a:lnTo>
                  <a:pt x="509" y="936"/>
                </a:lnTo>
                <a:lnTo>
                  <a:pt x="508" y="936"/>
                </a:lnTo>
                <a:lnTo>
                  <a:pt x="507" y="936"/>
                </a:lnTo>
                <a:lnTo>
                  <a:pt x="507" y="935"/>
                </a:lnTo>
                <a:lnTo>
                  <a:pt x="506" y="935"/>
                </a:lnTo>
                <a:lnTo>
                  <a:pt x="505" y="935"/>
                </a:lnTo>
                <a:lnTo>
                  <a:pt x="504" y="935"/>
                </a:lnTo>
                <a:lnTo>
                  <a:pt x="504" y="935"/>
                </a:lnTo>
                <a:lnTo>
                  <a:pt x="503" y="934"/>
                </a:lnTo>
                <a:lnTo>
                  <a:pt x="502" y="934"/>
                </a:lnTo>
                <a:lnTo>
                  <a:pt x="501" y="934"/>
                </a:lnTo>
                <a:lnTo>
                  <a:pt x="500" y="934"/>
                </a:lnTo>
                <a:lnTo>
                  <a:pt x="500" y="933"/>
                </a:lnTo>
                <a:lnTo>
                  <a:pt x="499" y="933"/>
                </a:lnTo>
                <a:lnTo>
                  <a:pt x="498" y="933"/>
                </a:lnTo>
                <a:lnTo>
                  <a:pt x="497" y="932"/>
                </a:lnTo>
                <a:lnTo>
                  <a:pt x="497" y="932"/>
                </a:lnTo>
                <a:lnTo>
                  <a:pt x="496" y="932"/>
                </a:lnTo>
                <a:lnTo>
                  <a:pt x="495" y="931"/>
                </a:lnTo>
                <a:lnTo>
                  <a:pt x="494" y="931"/>
                </a:lnTo>
                <a:lnTo>
                  <a:pt x="494" y="931"/>
                </a:lnTo>
                <a:lnTo>
                  <a:pt x="493" y="930"/>
                </a:lnTo>
                <a:lnTo>
                  <a:pt x="492" y="930"/>
                </a:lnTo>
                <a:lnTo>
                  <a:pt x="491" y="930"/>
                </a:lnTo>
                <a:lnTo>
                  <a:pt x="491" y="929"/>
                </a:lnTo>
                <a:lnTo>
                  <a:pt x="490" y="929"/>
                </a:lnTo>
                <a:lnTo>
                  <a:pt x="489" y="928"/>
                </a:lnTo>
                <a:lnTo>
                  <a:pt x="488" y="928"/>
                </a:lnTo>
                <a:lnTo>
                  <a:pt x="488" y="927"/>
                </a:lnTo>
                <a:lnTo>
                  <a:pt x="487" y="927"/>
                </a:lnTo>
                <a:lnTo>
                  <a:pt x="486" y="926"/>
                </a:lnTo>
                <a:lnTo>
                  <a:pt x="485" y="926"/>
                </a:lnTo>
                <a:lnTo>
                  <a:pt x="484" y="925"/>
                </a:lnTo>
                <a:lnTo>
                  <a:pt x="484" y="925"/>
                </a:lnTo>
                <a:lnTo>
                  <a:pt x="483" y="924"/>
                </a:lnTo>
                <a:lnTo>
                  <a:pt x="482" y="924"/>
                </a:lnTo>
                <a:lnTo>
                  <a:pt x="481" y="923"/>
                </a:lnTo>
                <a:lnTo>
                  <a:pt x="481" y="922"/>
                </a:lnTo>
                <a:lnTo>
                  <a:pt x="480" y="922"/>
                </a:lnTo>
                <a:lnTo>
                  <a:pt x="479" y="921"/>
                </a:lnTo>
                <a:lnTo>
                  <a:pt x="478" y="920"/>
                </a:lnTo>
                <a:lnTo>
                  <a:pt x="478" y="920"/>
                </a:lnTo>
                <a:lnTo>
                  <a:pt x="477" y="919"/>
                </a:lnTo>
                <a:lnTo>
                  <a:pt x="476" y="918"/>
                </a:lnTo>
                <a:lnTo>
                  <a:pt x="475" y="917"/>
                </a:lnTo>
                <a:lnTo>
                  <a:pt x="475" y="917"/>
                </a:lnTo>
                <a:lnTo>
                  <a:pt x="474" y="916"/>
                </a:lnTo>
                <a:lnTo>
                  <a:pt x="473" y="915"/>
                </a:lnTo>
                <a:lnTo>
                  <a:pt x="472" y="914"/>
                </a:lnTo>
                <a:lnTo>
                  <a:pt x="471" y="913"/>
                </a:lnTo>
                <a:lnTo>
                  <a:pt x="471" y="912"/>
                </a:lnTo>
                <a:lnTo>
                  <a:pt x="470" y="911"/>
                </a:lnTo>
                <a:lnTo>
                  <a:pt x="469" y="910"/>
                </a:lnTo>
                <a:lnTo>
                  <a:pt x="468" y="909"/>
                </a:lnTo>
                <a:lnTo>
                  <a:pt x="468" y="908"/>
                </a:lnTo>
                <a:lnTo>
                  <a:pt x="467" y="907"/>
                </a:lnTo>
                <a:lnTo>
                  <a:pt x="466" y="906"/>
                </a:lnTo>
                <a:lnTo>
                  <a:pt x="465" y="905"/>
                </a:lnTo>
                <a:lnTo>
                  <a:pt x="465" y="904"/>
                </a:lnTo>
                <a:lnTo>
                  <a:pt x="464" y="903"/>
                </a:lnTo>
                <a:lnTo>
                  <a:pt x="463" y="902"/>
                </a:lnTo>
                <a:lnTo>
                  <a:pt x="462" y="901"/>
                </a:lnTo>
                <a:lnTo>
                  <a:pt x="462" y="899"/>
                </a:lnTo>
                <a:lnTo>
                  <a:pt x="461" y="898"/>
                </a:lnTo>
                <a:lnTo>
                  <a:pt x="460" y="897"/>
                </a:lnTo>
                <a:lnTo>
                  <a:pt x="459" y="895"/>
                </a:lnTo>
                <a:lnTo>
                  <a:pt x="458" y="894"/>
                </a:lnTo>
                <a:lnTo>
                  <a:pt x="458" y="893"/>
                </a:lnTo>
                <a:lnTo>
                  <a:pt x="457" y="891"/>
                </a:lnTo>
                <a:lnTo>
                  <a:pt x="456" y="890"/>
                </a:lnTo>
                <a:lnTo>
                  <a:pt x="455" y="888"/>
                </a:lnTo>
                <a:lnTo>
                  <a:pt x="455" y="887"/>
                </a:lnTo>
                <a:lnTo>
                  <a:pt x="454" y="885"/>
                </a:lnTo>
                <a:lnTo>
                  <a:pt x="453" y="883"/>
                </a:lnTo>
                <a:lnTo>
                  <a:pt x="452" y="882"/>
                </a:lnTo>
                <a:lnTo>
                  <a:pt x="452" y="880"/>
                </a:lnTo>
                <a:lnTo>
                  <a:pt x="451" y="878"/>
                </a:lnTo>
                <a:lnTo>
                  <a:pt x="450" y="877"/>
                </a:lnTo>
                <a:lnTo>
                  <a:pt x="449" y="875"/>
                </a:lnTo>
                <a:lnTo>
                  <a:pt x="449" y="873"/>
                </a:lnTo>
                <a:lnTo>
                  <a:pt x="448" y="871"/>
                </a:lnTo>
                <a:lnTo>
                  <a:pt x="447" y="869"/>
                </a:lnTo>
                <a:lnTo>
                  <a:pt x="446" y="867"/>
                </a:lnTo>
                <a:lnTo>
                  <a:pt x="445" y="865"/>
                </a:lnTo>
                <a:lnTo>
                  <a:pt x="445" y="863"/>
                </a:lnTo>
                <a:lnTo>
                  <a:pt x="444" y="861"/>
                </a:lnTo>
                <a:lnTo>
                  <a:pt x="443" y="859"/>
                </a:lnTo>
                <a:lnTo>
                  <a:pt x="442" y="857"/>
                </a:lnTo>
                <a:lnTo>
                  <a:pt x="442" y="855"/>
                </a:lnTo>
                <a:lnTo>
                  <a:pt x="441" y="852"/>
                </a:lnTo>
                <a:lnTo>
                  <a:pt x="440" y="850"/>
                </a:lnTo>
                <a:lnTo>
                  <a:pt x="439" y="848"/>
                </a:lnTo>
                <a:lnTo>
                  <a:pt x="439" y="845"/>
                </a:lnTo>
                <a:lnTo>
                  <a:pt x="438" y="843"/>
                </a:lnTo>
                <a:lnTo>
                  <a:pt x="437" y="840"/>
                </a:lnTo>
                <a:lnTo>
                  <a:pt x="436" y="838"/>
                </a:lnTo>
                <a:lnTo>
                  <a:pt x="436" y="835"/>
                </a:lnTo>
                <a:lnTo>
                  <a:pt x="435" y="833"/>
                </a:lnTo>
                <a:lnTo>
                  <a:pt x="434" y="830"/>
                </a:lnTo>
                <a:lnTo>
                  <a:pt x="433" y="828"/>
                </a:lnTo>
                <a:lnTo>
                  <a:pt x="433" y="825"/>
                </a:lnTo>
                <a:lnTo>
                  <a:pt x="432" y="822"/>
                </a:lnTo>
                <a:lnTo>
                  <a:pt x="431" y="819"/>
                </a:lnTo>
                <a:lnTo>
                  <a:pt x="430" y="816"/>
                </a:lnTo>
                <a:lnTo>
                  <a:pt x="429" y="813"/>
                </a:lnTo>
                <a:lnTo>
                  <a:pt x="429" y="810"/>
                </a:lnTo>
                <a:lnTo>
                  <a:pt x="428" y="808"/>
                </a:lnTo>
                <a:lnTo>
                  <a:pt x="427" y="804"/>
                </a:lnTo>
                <a:lnTo>
                  <a:pt x="426" y="801"/>
                </a:lnTo>
                <a:lnTo>
                  <a:pt x="426" y="798"/>
                </a:lnTo>
                <a:lnTo>
                  <a:pt x="425" y="795"/>
                </a:lnTo>
                <a:lnTo>
                  <a:pt x="424" y="792"/>
                </a:lnTo>
                <a:lnTo>
                  <a:pt x="423" y="788"/>
                </a:lnTo>
                <a:lnTo>
                  <a:pt x="423" y="785"/>
                </a:lnTo>
                <a:lnTo>
                  <a:pt x="422" y="782"/>
                </a:lnTo>
                <a:lnTo>
                  <a:pt x="421" y="778"/>
                </a:lnTo>
                <a:lnTo>
                  <a:pt x="420" y="775"/>
                </a:lnTo>
                <a:lnTo>
                  <a:pt x="419" y="771"/>
                </a:lnTo>
                <a:lnTo>
                  <a:pt x="419" y="768"/>
                </a:lnTo>
                <a:lnTo>
                  <a:pt x="418" y="764"/>
                </a:lnTo>
                <a:lnTo>
                  <a:pt x="417" y="761"/>
                </a:lnTo>
                <a:lnTo>
                  <a:pt x="416" y="757"/>
                </a:lnTo>
                <a:lnTo>
                  <a:pt x="416" y="753"/>
                </a:lnTo>
                <a:lnTo>
                  <a:pt x="415" y="750"/>
                </a:lnTo>
                <a:lnTo>
                  <a:pt x="414" y="746"/>
                </a:lnTo>
                <a:lnTo>
                  <a:pt x="413" y="742"/>
                </a:lnTo>
                <a:lnTo>
                  <a:pt x="413" y="738"/>
                </a:lnTo>
                <a:lnTo>
                  <a:pt x="412" y="734"/>
                </a:lnTo>
                <a:lnTo>
                  <a:pt x="411" y="730"/>
                </a:lnTo>
                <a:lnTo>
                  <a:pt x="410" y="726"/>
                </a:lnTo>
                <a:lnTo>
                  <a:pt x="410" y="722"/>
                </a:lnTo>
                <a:lnTo>
                  <a:pt x="409" y="718"/>
                </a:lnTo>
                <a:lnTo>
                  <a:pt x="408" y="714"/>
                </a:lnTo>
                <a:lnTo>
                  <a:pt x="407" y="710"/>
                </a:lnTo>
                <a:lnTo>
                  <a:pt x="406" y="706"/>
                </a:lnTo>
                <a:lnTo>
                  <a:pt x="406" y="702"/>
                </a:lnTo>
                <a:lnTo>
                  <a:pt x="405" y="698"/>
                </a:lnTo>
                <a:lnTo>
                  <a:pt x="404" y="693"/>
                </a:lnTo>
                <a:lnTo>
                  <a:pt x="403" y="689"/>
                </a:lnTo>
                <a:lnTo>
                  <a:pt x="403" y="685"/>
                </a:lnTo>
                <a:lnTo>
                  <a:pt x="402" y="680"/>
                </a:lnTo>
                <a:lnTo>
                  <a:pt x="401" y="676"/>
                </a:lnTo>
                <a:lnTo>
                  <a:pt x="400" y="672"/>
                </a:lnTo>
                <a:lnTo>
                  <a:pt x="400" y="667"/>
                </a:lnTo>
                <a:lnTo>
                  <a:pt x="399" y="663"/>
                </a:lnTo>
                <a:lnTo>
                  <a:pt x="398" y="658"/>
                </a:lnTo>
                <a:lnTo>
                  <a:pt x="397" y="654"/>
                </a:lnTo>
                <a:lnTo>
                  <a:pt x="397" y="649"/>
                </a:lnTo>
                <a:lnTo>
                  <a:pt x="396" y="645"/>
                </a:lnTo>
                <a:lnTo>
                  <a:pt x="395" y="640"/>
                </a:lnTo>
                <a:lnTo>
                  <a:pt x="394" y="636"/>
                </a:lnTo>
                <a:lnTo>
                  <a:pt x="394" y="631"/>
                </a:lnTo>
                <a:lnTo>
                  <a:pt x="393" y="627"/>
                </a:lnTo>
                <a:lnTo>
                  <a:pt x="392" y="622"/>
                </a:lnTo>
                <a:lnTo>
                  <a:pt x="391" y="617"/>
                </a:lnTo>
                <a:lnTo>
                  <a:pt x="390" y="613"/>
                </a:lnTo>
                <a:lnTo>
                  <a:pt x="390" y="608"/>
                </a:lnTo>
                <a:lnTo>
                  <a:pt x="389" y="604"/>
                </a:lnTo>
                <a:lnTo>
                  <a:pt x="388" y="599"/>
                </a:lnTo>
                <a:lnTo>
                  <a:pt x="387" y="594"/>
                </a:lnTo>
                <a:lnTo>
                  <a:pt x="387" y="590"/>
                </a:lnTo>
                <a:lnTo>
                  <a:pt x="386" y="585"/>
                </a:lnTo>
                <a:lnTo>
                  <a:pt x="385" y="581"/>
                </a:lnTo>
                <a:lnTo>
                  <a:pt x="384" y="576"/>
                </a:lnTo>
                <a:lnTo>
                  <a:pt x="384" y="571"/>
                </a:lnTo>
                <a:lnTo>
                  <a:pt x="383" y="567"/>
                </a:lnTo>
                <a:lnTo>
                  <a:pt x="382" y="562"/>
                </a:lnTo>
                <a:lnTo>
                  <a:pt x="381" y="558"/>
                </a:lnTo>
                <a:lnTo>
                  <a:pt x="380" y="553"/>
                </a:lnTo>
                <a:lnTo>
                  <a:pt x="380" y="549"/>
                </a:lnTo>
                <a:lnTo>
                  <a:pt x="379" y="544"/>
                </a:lnTo>
                <a:lnTo>
                  <a:pt x="378" y="539"/>
                </a:lnTo>
                <a:lnTo>
                  <a:pt x="377" y="535"/>
                </a:lnTo>
                <a:lnTo>
                  <a:pt x="377" y="531"/>
                </a:lnTo>
                <a:lnTo>
                  <a:pt x="376" y="526"/>
                </a:lnTo>
                <a:lnTo>
                  <a:pt x="375" y="522"/>
                </a:lnTo>
                <a:lnTo>
                  <a:pt x="374" y="517"/>
                </a:lnTo>
                <a:lnTo>
                  <a:pt x="374" y="513"/>
                </a:lnTo>
                <a:lnTo>
                  <a:pt x="373" y="509"/>
                </a:lnTo>
                <a:lnTo>
                  <a:pt x="372" y="504"/>
                </a:lnTo>
                <a:lnTo>
                  <a:pt x="371" y="500"/>
                </a:lnTo>
                <a:lnTo>
                  <a:pt x="371" y="496"/>
                </a:lnTo>
                <a:lnTo>
                  <a:pt x="370" y="492"/>
                </a:lnTo>
                <a:lnTo>
                  <a:pt x="369" y="487"/>
                </a:lnTo>
                <a:lnTo>
                  <a:pt x="368" y="483"/>
                </a:lnTo>
                <a:lnTo>
                  <a:pt x="367" y="479"/>
                </a:lnTo>
                <a:lnTo>
                  <a:pt x="367" y="475"/>
                </a:lnTo>
                <a:lnTo>
                  <a:pt x="366" y="471"/>
                </a:lnTo>
                <a:lnTo>
                  <a:pt x="365" y="467"/>
                </a:lnTo>
                <a:lnTo>
                  <a:pt x="364" y="464"/>
                </a:lnTo>
                <a:lnTo>
                  <a:pt x="364" y="460"/>
                </a:lnTo>
                <a:lnTo>
                  <a:pt x="363" y="456"/>
                </a:lnTo>
                <a:lnTo>
                  <a:pt x="362" y="452"/>
                </a:lnTo>
                <a:lnTo>
                  <a:pt x="361" y="449"/>
                </a:lnTo>
                <a:lnTo>
                  <a:pt x="361" y="445"/>
                </a:lnTo>
                <a:lnTo>
                  <a:pt x="360" y="441"/>
                </a:lnTo>
                <a:lnTo>
                  <a:pt x="359" y="438"/>
                </a:lnTo>
                <a:lnTo>
                  <a:pt x="358" y="435"/>
                </a:lnTo>
                <a:lnTo>
                  <a:pt x="358" y="431"/>
                </a:lnTo>
                <a:lnTo>
                  <a:pt x="357" y="428"/>
                </a:lnTo>
                <a:lnTo>
                  <a:pt x="356" y="425"/>
                </a:lnTo>
                <a:lnTo>
                  <a:pt x="355" y="422"/>
                </a:lnTo>
                <a:lnTo>
                  <a:pt x="355" y="418"/>
                </a:lnTo>
                <a:lnTo>
                  <a:pt x="354" y="415"/>
                </a:lnTo>
                <a:lnTo>
                  <a:pt x="353" y="412"/>
                </a:lnTo>
                <a:lnTo>
                  <a:pt x="352" y="410"/>
                </a:lnTo>
                <a:lnTo>
                  <a:pt x="351" y="407"/>
                </a:lnTo>
                <a:lnTo>
                  <a:pt x="351" y="404"/>
                </a:lnTo>
                <a:lnTo>
                  <a:pt x="350" y="401"/>
                </a:lnTo>
                <a:lnTo>
                  <a:pt x="349" y="399"/>
                </a:lnTo>
                <a:lnTo>
                  <a:pt x="348" y="396"/>
                </a:lnTo>
                <a:lnTo>
                  <a:pt x="348" y="394"/>
                </a:lnTo>
                <a:lnTo>
                  <a:pt x="347" y="392"/>
                </a:lnTo>
                <a:lnTo>
                  <a:pt x="346" y="389"/>
                </a:lnTo>
                <a:lnTo>
                  <a:pt x="345" y="387"/>
                </a:lnTo>
                <a:lnTo>
                  <a:pt x="345" y="385"/>
                </a:lnTo>
                <a:lnTo>
                  <a:pt x="344" y="383"/>
                </a:lnTo>
                <a:lnTo>
                  <a:pt x="343" y="381"/>
                </a:lnTo>
                <a:lnTo>
                  <a:pt x="342" y="379"/>
                </a:lnTo>
                <a:lnTo>
                  <a:pt x="342" y="378"/>
                </a:lnTo>
                <a:lnTo>
                  <a:pt x="341" y="376"/>
                </a:lnTo>
                <a:lnTo>
                  <a:pt x="340" y="374"/>
                </a:lnTo>
                <a:lnTo>
                  <a:pt x="339" y="373"/>
                </a:lnTo>
                <a:lnTo>
                  <a:pt x="338" y="371"/>
                </a:lnTo>
                <a:lnTo>
                  <a:pt x="338" y="370"/>
                </a:lnTo>
                <a:lnTo>
                  <a:pt x="337" y="369"/>
                </a:lnTo>
                <a:lnTo>
                  <a:pt x="336" y="367"/>
                </a:lnTo>
                <a:lnTo>
                  <a:pt x="335" y="366"/>
                </a:lnTo>
                <a:lnTo>
                  <a:pt x="335" y="365"/>
                </a:lnTo>
                <a:lnTo>
                  <a:pt x="334" y="364"/>
                </a:lnTo>
                <a:lnTo>
                  <a:pt x="333" y="363"/>
                </a:lnTo>
                <a:lnTo>
                  <a:pt x="332" y="363"/>
                </a:lnTo>
                <a:lnTo>
                  <a:pt x="332" y="362"/>
                </a:lnTo>
                <a:lnTo>
                  <a:pt x="331" y="361"/>
                </a:lnTo>
                <a:lnTo>
                  <a:pt x="330" y="361"/>
                </a:lnTo>
                <a:lnTo>
                  <a:pt x="329" y="360"/>
                </a:lnTo>
                <a:lnTo>
                  <a:pt x="328" y="359"/>
                </a:lnTo>
                <a:lnTo>
                  <a:pt x="328" y="359"/>
                </a:lnTo>
                <a:lnTo>
                  <a:pt x="327" y="359"/>
                </a:lnTo>
                <a:lnTo>
                  <a:pt x="326" y="359"/>
                </a:lnTo>
                <a:lnTo>
                  <a:pt x="325" y="358"/>
                </a:lnTo>
                <a:lnTo>
                  <a:pt x="325" y="358"/>
                </a:lnTo>
                <a:lnTo>
                  <a:pt x="324" y="358"/>
                </a:lnTo>
                <a:lnTo>
                  <a:pt x="323" y="358"/>
                </a:lnTo>
                <a:lnTo>
                  <a:pt x="322" y="358"/>
                </a:lnTo>
                <a:lnTo>
                  <a:pt x="322" y="358"/>
                </a:lnTo>
                <a:lnTo>
                  <a:pt x="321" y="358"/>
                </a:lnTo>
                <a:lnTo>
                  <a:pt x="320" y="359"/>
                </a:lnTo>
                <a:lnTo>
                  <a:pt x="319" y="359"/>
                </a:lnTo>
                <a:lnTo>
                  <a:pt x="319" y="359"/>
                </a:lnTo>
                <a:lnTo>
                  <a:pt x="318" y="359"/>
                </a:lnTo>
                <a:lnTo>
                  <a:pt x="317" y="360"/>
                </a:lnTo>
                <a:lnTo>
                  <a:pt x="316" y="360"/>
                </a:lnTo>
                <a:lnTo>
                  <a:pt x="316" y="360"/>
                </a:lnTo>
                <a:lnTo>
                  <a:pt x="315" y="361"/>
                </a:lnTo>
                <a:lnTo>
                  <a:pt x="314" y="361"/>
                </a:lnTo>
                <a:lnTo>
                  <a:pt x="313" y="362"/>
                </a:lnTo>
                <a:lnTo>
                  <a:pt x="313" y="362"/>
                </a:lnTo>
                <a:lnTo>
                  <a:pt x="312" y="363"/>
                </a:lnTo>
                <a:lnTo>
                  <a:pt x="311" y="363"/>
                </a:lnTo>
                <a:lnTo>
                  <a:pt x="310" y="364"/>
                </a:lnTo>
                <a:lnTo>
                  <a:pt x="309" y="364"/>
                </a:lnTo>
                <a:lnTo>
                  <a:pt x="309" y="365"/>
                </a:lnTo>
                <a:lnTo>
                  <a:pt x="308" y="365"/>
                </a:lnTo>
                <a:lnTo>
                  <a:pt x="307" y="366"/>
                </a:lnTo>
                <a:lnTo>
                  <a:pt x="306" y="366"/>
                </a:lnTo>
                <a:lnTo>
                  <a:pt x="306" y="367"/>
                </a:lnTo>
                <a:lnTo>
                  <a:pt x="305" y="367"/>
                </a:lnTo>
                <a:lnTo>
                  <a:pt x="304" y="368"/>
                </a:lnTo>
                <a:lnTo>
                  <a:pt x="303" y="368"/>
                </a:lnTo>
                <a:lnTo>
                  <a:pt x="303" y="368"/>
                </a:lnTo>
                <a:lnTo>
                  <a:pt x="302" y="369"/>
                </a:lnTo>
                <a:lnTo>
                  <a:pt x="301" y="369"/>
                </a:lnTo>
                <a:lnTo>
                  <a:pt x="300" y="369"/>
                </a:lnTo>
                <a:lnTo>
                  <a:pt x="299" y="370"/>
                </a:lnTo>
                <a:lnTo>
                  <a:pt x="299" y="370"/>
                </a:lnTo>
                <a:lnTo>
                  <a:pt x="298" y="370"/>
                </a:lnTo>
                <a:lnTo>
                  <a:pt x="297" y="370"/>
                </a:lnTo>
                <a:lnTo>
                  <a:pt x="296" y="370"/>
                </a:lnTo>
                <a:lnTo>
                  <a:pt x="296" y="370"/>
                </a:lnTo>
                <a:lnTo>
                  <a:pt x="295" y="369"/>
                </a:lnTo>
                <a:lnTo>
                  <a:pt x="294" y="369"/>
                </a:lnTo>
                <a:lnTo>
                  <a:pt x="293" y="369"/>
                </a:lnTo>
                <a:lnTo>
                  <a:pt x="293" y="368"/>
                </a:lnTo>
                <a:lnTo>
                  <a:pt x="292" y="368"/>
                </a:lnTo>
                <a:lnTo>
                  <a:pt x="291" y="367"/>
                </a:lnTo>
                <a:lnTo>
                  <a:pt x="290" y="366"/>
                </a:lnTo>
                <a:lnTo>
                  <a:pt x="290" y="366"/>
                </a:lnTo>
                <a:lnTo>
                  <a:pt x="289" y="365"/>
                </a:lnTo>
                <a:lnTo>
                  <a:pt x="288" y="364"/>
                </a:lnTo>
                <a:lnTo>
                  <a:pt x="287" y="363"/>
                </a:lnTo>
                <a:lnTo>
                  <a:pt x="286" y="361"/>
                </a:lnTo>
                <a:lnTo>
                  <a:pt x="286" y="360"/>
                </a:lnTo>
                <a:lnTo>
                  <a:pt x="285" y="359"/>
                </a:lnTo>
                <a:lnTo>
                  <a:pt x="284" y="357"/>
                </a:lnTo>
                <a:lnTo>
                  <a:pt x="283" y="355"/>
                </a:lnTo>
                <a:lnTo>
                  <a:pt x="283" y="353"/>
                </a:lnTo>
                <a:lnTo>
                  <a:pt x="282" y="351"/>
                </a:lnTo>
                <a:lnTo>
                  <a:pt x="281" y="349"/>
                </a:lnTo>
                <a:lnTo>
                  <a:pt x="280" y="347"/>
                </a:lnTo>
                <a:lnTo>
                  <a:pt x="280" y="344"/>
                </a:lnTo>
                <a:lnTo>
                  <a:pt x="279" y="342"/>
                </a:lnTo>
                <a:lnTo>
                  <a:pt x="278" y="339"/>
                </a:lnTo>
                <a:lnTo>
                  <a:pt x="277" y="336"/>
                </a:lnTo>
                <a:lnTo>
                  <a:pt x="277" y="334"/>
                </a:lnTo>
                <a:lnTo>
                  <a:pt x="276" y="330"/>
                </a:lnTo>
                <a:lnTo>
                  <a:pt x="275" y="327"/>
                </a:lnTo>
                <a:lnTo>
                  <a:pt x="274" y="324"/>
                </a:lnTo>
                <a:lnTo>
                  <a:pt x="274" y="320"/>
                </a:lnTo>
                <a:lnTo>
                  <a:pt x="273" y="317"/>
                </a:lnTo>
                <a:lnTo>
                  <a:pt x="272" y="313"/>
                </a:lnTo>
                <a:lnTo>
                  <a:pt x="271" y="309"/>
                </a:lnTo>
                <a:lnTo>
                  <a:pt x="270" y="305"/>
                </a:lnTo>
                <a:lnTo>
                  <a:pt x="270" y="301"/>
                </a:lnTo>
                <a:lnTo>
                  <a:pt x="269" y="296"/>
                </a:lnTo>
                <a:lnTo>
                  <a:pt x="268" y="292"/>
                </a:lnTo>
                <a:lnTo>
                  <a:pt x="267" y="287"/>
                </a:lnTo>
                <a:lnTo>
                  <a:pt x="267" y="283"/>
                </a:lnTo>
                <a:lnTo>
                  <a:pt x="266" y="278"/>
                </a:lnTo>
                <a:lnTo>
                  <a:pt x="265" y="273"/>
                </a:lnTo>
                <a:lnTo>
                  <a:pt x="264" y="268"/>
                </a:lnTo>
                <a:lnTo>
                  <a:pt x="264" y="263"/>
                </a:lnTo>
                <a:lnTo>
                  <a:pt x="263" y="257"/>
                </a:lnTo>
                <a:lnTo>
                  <a:pt x="262" y="252"/>
                </a:lnTo>
                <a:lnTo>
                  <a:pt x="261" y="246"/>
                </a:lnTo>
                <a:lnTo>
                  <a:pt x="261" y="241"/>
                </a:lnTo>
                <a:lnTo>
                  <a:pt x="260" y="235"/>
                </a:lnTo>
                <a:lnTo>
                  <a:pt x="259" y="229"/>
                </a:lnTo>
                <a:lnTo>
                  <a:pt x="258" y="223"/>
                </a:lnTo>
                <a:lnTo>
                  <a:pt x="257" y="217"/>
                </a:lnTo>
                <a:lnTo>
                  <a:pt x="257" y="211"/>
                </a:lnTo>
                <a:lnTo>
                  <a:pt x="256" y="205"/>
                </a:lnTo>
                <a:lnTo>
                  <a:pt x="255" y="199"/>
                </a:lnTo>
                <a:lnTo>
                  <a:pt x="254" y="193"/>
                </a:lnTo>
                <a:lnTo>
                  <a:pt x="254" y="187"/>
                </a:lnTo>
                <a:lnTo>
                  <a:pt x="253" y="181"/>
                </a:lnTo>
                <a:lnTo>
                  <a:pt x="252" y="175"/>
                </a:lnTo>
                <a:lnTo>
                  <a:pt x="251" y="168"/>
                </a:lnTo>
                <a:lnTo>
                  <a:pt x="251" y="162"/>
                </a:lnTo>
                <a:lnTo>
                  <a:pt x="250" y="156"/>
                </a:lnTo>
                <a:lnTo>
                  <a:pt x="249" y="149"/>
                </a:lnTo>
                <a:lnTo>
                  <a:pt x="248" y="143"/>
                </a:lnTo>
                <a:lnTo>
                  <a:pt x="247" y="137"/>
                </a:lnTo>
                <a:lnTo>
                  <a:pt x="247" y="131"/>
                </a:lnTo>
                <a:lnTo>
                  <a:pt x="246" y="125"/>
                </a:lnTo>
                <a:lnTo>
                  <a:pt x="245" y="118"/>
                </a:lnTo>
                <a:lnTo>
                  <a:pt x="244" y="112"/>
                </a:lnTo>
                <a:lnTo>
                  <a:pt x="244" y="106"/>
                </a:lnTo>
                <a:lnTo>
                  <a:pt x="243" y="100"/>
                </a:lnTo>
                <a:lnTo>
                  <a:pt x="242" y="95"/>
                </a:lnTo>
                <a:lnTo>
                  <a:pt x="241" y="89"/>
                </a:lnTo>
                <a:lnTo>
                  <a:pt x="241" y="83"/>
                </a:lnTo>
                <a:lnTo>
                  <a:pt x="240" y="78"/>
                </a:lnTo>
                <a:lnTo>
                  <a:pt x="239" y="72"/>
                </a:lnTo>
                <a:lnTo>
                  <a:pt x="238" y="67"/>
                </a:lnTo>
                <a:lnTo>
                  <a:pt x="238" y="62"/>
                </a:lnTo>
                <a:lnTo>
                  <a:pt x="237" y="57"/>
                </a:lnTo>
                <a:lnTo>
                  <a:pt x="236" y="52"/>
                </a:lnTo>
                <a:lnTo>
                  <a:pt x="235" y="48"/>
                </a:lnTo>
                <a:lnTo>
                  <a:pt x="235" y="43"/>
                </a:lnTo>
                <a:lnTo>
                  <a:pt x="234" y="39"/>
                </a:lnTo>
                <a:lnTo>
                  <a:pt x="233" y="35"/>
                </a:lnTo>
                <a:lnTo>
                  <a:pt x="232" y="31"/>
                </a:lnTo>
                <a:lnTo>
                  <a:pt x="232" y="27"/>
                </a:lnTo>
                <a:lnTo>
                  <a:pt x="231" y="24"/>
                </a:lnTo>
                <a:lnTo>
                  <a:pt x="230" y="20"/>
                </a:lnTo>
                <a:lnTo>
                  <a:pt x="229" y="17"/>
                </a:lnTo>
                <a:lnTo>
                  <a:pt x="228" y="14"/>
                </a:lnTo>
                <a:lnTo>
                  <a:pt x="228" y="12"/>
                </a:lnTo>
                <a:lnTo>
                  <a:pt x="227" y="10"/>
                </a:lnTo>
                <a:lnTo>
                  <a:pt x="226" y="8"/>
                </a:lnTo>
                <a:lnTo>
                  <a:pt x="225" y="6"/>
                </a:lnTo>
                <a:lnTo>
                  <a:pt x="225" y="4"/>
                </a:lnTo>
                <a:lnTo>
                  <a:pt x="224" y="3"/>
                </a:lnTo>
                <a:lnTo>
                  <a:pt x="223" y="2"/>
                </a:lnTo>
                <a:lnTo>
                  <a:pt x="222" y="1"/>
                </a:lnTo>
                <a:lnTo>
                  <a:pt x="222" y="1"/>
                </a:lnTo>
                <a:lnTo>
                  <a:pt x="221" y="0"/>
                </a:lnTo>
                <a:lnTo>
                  <a:pt x="220" y="1"/>
                </a:lnTo>
                <a:lnTo>
                  <a:pt x="219" y="1"/>
                </a:lnTo>
                <a:lnTo>
                  <a:pt x="218" y="2"/>
                </a:lnTo>
                <a:lnTo>
                  <a:pt x="218" y="3"/>
                </a:lnTo>
                <a:lnTo>
                  <a:pt x="217" y="4"/>
                </a:lnTo>
                <a:lnTo>
                  <a:pt x="216" y="6"/>
                </a:lnTo>
                <a:lnTo>
                  <a:pt x="215" y="8"/>
                </a:lnTo>
                <a:lnTo>
                  <a:pt x="215" y="10"/>
                </a:lnTo>
                <a:lnTo>
                  <a:pt x="214" y="12"/>
                </a:lnTo>
                <a:lnTo>
                  <a:pt x="213" y="15"/>
                </a:lnTo>
                <a:lnTo>
                  <a:pt x="212" y="18"/>
                </a:lnTo>
                <a:lnTo>
                  <a:pt x="212" y="22"/>
                </a:lnTo>
                <a:lnTo>
                  <a:pt x="211" y="25"/>
                </a:lnTo>
                <a:lnTo>
                  <a:pt x="210" y="29"/>
                </a:lnTo>
                <a:lnTo>
                  <a:pt x="209" y="34"/>
                </a:lnTo>
                <a:lnTo>
                  <a:pt x="209" y="38"/>
                </a:lnTo>
                <a:lnTo>
                  <a:pt x="208" y="43"/>
                </a:lnTo>
                <a:lnTo>
                  <a:pt x="207" y="48"/>
                </a:lnTo>
                <a:lnTo>
                  <a:pt x="206" y="54"/>
                </a:lnTo>
                <a:lnTo>
                  <a:pt x="205" y="60"/>
                </a:lnTo>
                <a:lnTo>
                  <a:pt x="205" y="65"/>
                </a:lnTo>
                <a:lnTo>
                  <a:pt x="204" y="72"/>
                </a:lnTo>
                <a:lnTo>
                  <a:pt x="203" y="78"/>
                </a:lnTo>
                <a:lnTo>
                  <a:pt x="202" y="85"/>
                </a:lnTo>
                <a:lnTo>
                  <a:pt x="202" y="92"/>
                </a:lnTo>
                <a:lnTo>
                  <a:pt x="201" y="99"/>
                </a:lnTo>
                <a:lnTo>
                  <a:pt x="200" y="107"/>
                </a:lnTo>
                <a:lnTo>
                  <a:pt x="199" y="115"/>
                </a:lnTo>
                <a:lnTo>
                  <a:pt x="199" y="123"/>
                </a:lnTo>
                <a:lnTo>
                  <a:pt x="198" y="131"/>
                </a:lnTo>
                <a:lnTo>
                  <a:pt x="197" y="139"/>
                </a:lnTo>
                <a:lnTo>
                  <a:pt x="196" y="148"/>
                </a:lnTo>
                <a:lnTo>
                  <a:pt x="196" y="157"/>
                </a:lnTo>
                <a:lnTo>
                  <a:pt x="195" y="166"/>
                </a:lnTo>
                <a:lnTo>
                  <a:pt x="194" y="175"/>
                </a:lnTo>
                <a:lnTo>
                  <a:pt x="193" y="184"/>
                </a:lnTo>
                <a:lnTo>
                  <a:pt x="193" y="194"/>
                </a:lnTo>
                <a:lnTo>
                  <a:pt x="192" y="203"/>
                </a:lnTo>
                <a:lnTo>
                  <a:pt x="191" y="213"/>
                </a:lnTo>
                <a:lnTo>
                  <a:pt x="190" y="223"/>
                </a:lnTo>
                <a:lnTo>
                  <a:pt x="189" y="233"/>
                </a:lnTo>
                <a:lnTo>
                  <a:pt x="189" y="244"/>
                </a:lnTo>
                <a:lnTo>
                  <a:pt x="188" y="254"/>
                </a:lnTo>
                <a:lnTo>
                  <a:pt x="187" y="264"/>
                </a:lnTo>
                <a:lnTo>
                  <a:pt x="186" y="275"/>
                </a:lnTo>
                <a:lnTo>
                  <a:pt x="186" y="285"/>
                </a:lnTo>
                <a:lnTo>
                  <a:pt x="185" y="296"/>
                </a:lnTo>
                <a:lnTo>
                  <a:pt x="184" y="307"/>
                </a:lnTo>
                <a:lnTo>
                  <a:pt x="183" y="318"/>
                </a:lnTo>
                <a:lnTo>
                  <a:pt x="183" y="328"/>
                </a:lnTo>
                <a:lnTo>
                  <a:pt x="182" y="339"/>
                </a:lnTo>
                <a:lnTo>
                  <a:pt x="181" y="350"/>
                </a:lnTo>
                <a:lnTo>
                  <a:pt x="180" y="361"/>
                </a:lnTo>
                <a:lnTo>
                  <a:pt x="180" y="372"/>
                </a:lnTo>
                <a:lnTo>
                  <a:pt x="179" y="383"/>
                </a:lnTo>
                <a:lnTo>
                  <a:pt x="178" y="394"/>
                </a:lnTo>
                <a:lnTo>
                  <a:pt x="177" y="405"/>
                </a:lnTo>
                <a:lnTo>
                  <a:pt x="176" y="416"/>
                </a:lnTo>
                <a:lnTo>
                  <a:pt x="176" y="427"/>
                </a:lnTo>
                <a:lnTo>
                  <a:pt x="175" y="438"/>
                </a:lnTo>
                <a:lnTo>
                  <a:pt x="174" y="449"/>
                </a:lnTo>
                <a:lnTo>
                  <a:pt x="173" y="460"/>
                </a:lnTo>
                <a:lnTo>
                  <a:pt x="173" y="470"/>
                </a:lnTo>
                <a:lnTo>
                  <a:pt x="172" y="481"/>
                </a:lnTo>
                <a:lnTo>
                  <a:pt x="171" y="492"/>
                </a:lnTo>
                <a:lnTo>
                  <a:pt x="170" y="502"/>
                </a:lnTo>
                <a:lnTo>
                  <a:pt x="170" y="513"/>
                </a:lnTo>
                <a:lnTo>
                  <a:pt x="169" y="523"/>
                </a:lnTo>
                <a:lnTo>
                  <a:pt x="168" y="533"/>
                </a:lnTo>
                <a:lnTo>
                  <a:pt x="167" y="543"/>
                </a:lnTo>
                <a:lnTo>
                  <a:pt x="166" y="554"/>
                </a:lnTo>
                <a:lnTo>
                  <a:pt x="166" y="564"/>
                </a:lnTo>
                <a:lnTo>
                  <a:pt x="165" y="573"/>
                </a:lnTo>
                <a:lnTo>
                  <a:pt x="164" y="583"/>
                </a:lnTo>
                <a:lnTo>
                  <a:pt x="163" y="593"/>
                </a:lnTo>
                <a:lnTo>
                  <a:pt x="163" y="602"/>
                </a:lnTo>
                <a:lnTo>
                  <a:pt x="162" y="612"/>
                </a:lnTo>
                <a:lnTo>
                  <a:pt x="161" y="621"/>
                </a:lnTo>
                <a:lnTo>
                  <a:pt x="160" y="630"/>
                </a:lnTo>
                <a:lnTo>
                  <a:pt x="160" y="639"/>
                </a:lnTo>
                <a:lnTo>
                  <a:pt x="159" y="648"/>
                </a:lnTo>
                <a:lnTo>
                  <a:pt x="158" y="656"/>
                </a:lnTo>
                <a:lnTo>
                  <a:pt x="157" y="665"/>
                </a:lnTo>
                <a:lnTo>
                  <a:pt x="157" y="673"/>
                </a:lnTo>
                <a:lnTo>
                  <a:pt x="156" y="681"/>
                </a:lnTo>
                <a:lnTo>
                  <a:pt x="155" y="689"/>
                </a:lnTo>
                <a:lnTo>
                  <a:pt x="154" y="697"/>
                </a:lnTo>
                <a:lnTo>
                  <a:pt x="154" y="705"/>
                </a:lnTo>
                <a:lnTo>
                  <a:pt x="153" y="713"/>
                </a:lnTo>
                <a:lnTo>
                  <a:pt x="152" y="720"/>
                </a:lnTo>
                <a:lnTo>
                  <a:pt x="151" y="727"/>
                </a:lnTo>
                <a:lnTo>
                  <a:pt x="151" y="735"/>
                </a:lnTo>
                <a:lnTo>
                  <a:pt x="150" y="741"/>
                </a:lnTo>
                <a:lnTo>
                  <a:pt x="149" y="748"/>
                </a:lnTo>
                <a:lnTo>
                  <a:pt x="148" y="755"/>
                </a:lnTo>
                <a:lnTo>
                  <a:pt x="147" y="761"/>
                </a:lnTo>
                <a:lnTo>
                  <a:pt x="147" y="768"/>
                </a:lnTo>
                <a:lnTo>
                  <a:pt x="146" y="774"/>
                </a:lnTo>
                <a:lnTo>
                  <a:pt x="145" y="780"/>
                </a:lnTo>
                <a:lnTo>
                  <a:pt x="144" y="786"/>
                </a:lnTo>
                <a:lnTo>
                  <a:pt x="144" y="791"/>
                </a:lnTo>
                <a:lnTo>
                  <a:pt x="143" y="797"/>
                </a:lnTo>
                <a:lnTo>
                  <a:pt x="142" y="802"/>
                </a:lnTo>
                <a:lnTo>
                  <a:pt x="141" y="808"/>
                </a:lnTo>
                <a:lnTo>
                  <a:pt x="141" y="813"/>
                </a:lnTo>
                <a:lnTo>
                  <a:pt x="140" y="818"/>
                </a:lnTo>
                <a:lnTo>
                  <a:pt x="139" y="822"/>
                </a:lnTo>
                <a:lnTo>
                  <a:pt x="138" y="827"/>
                </a:lnTo>
                <a:lnTo>
                  <a:pt x="137" y="832"/>
                </a:lnTo>
                <a:lnTo>
                  <a:pt x="137" y="836"/>
                </a:lnTo>
                <a:lnTo>
                  <a:pt x="136" y="840"/>
                </a:lnTo>
                <a:lnTo>
                  <a:pt x="135" y="844"/>
                </a:lnTo>
                <a:lnTo>
                  <a:pt x="134" y="848"/>
                </a:lnTo>
                <a:lnTo>
                  <a:pt x="134" y="852"/>
                </a:lnTo>
                <a:lnTo>
                  <a:pt x="133" y="856"/>
                </a:lnTo>
                <a:lnTo>
                  <a:pt x="132" y="859"/>
                </a:lnTo>
                <a:lnTo>
                  <a:pt x="131" y="863"/>
                </a:lnTo>
                <a:lnTo>
                  <a:pt x="131" y="866"/>
                </a:lnTo>
                <a:lnTo>
                  <a:pt x="130" y="869"/>
                </a:lnTo>
                <a:lnTo>
                  <a:pt x="129" y="873"/>
                </a:lnTo>
                <a:lnTo>
                  <a:pt x="128" y="876"/>
                </a:lnTo>
                <a:lnTo>
                  <a:pt x="128" y="878"/>
                </a:lnTo>
                <a:lnTo>
                  <a:pt x="127" y="881"/>
                </a:lnTo>
                <a:lnTo>
                  <a:pt x="126" y="884"/>
                </a:lnTo>
                <a:lnTo>
                  <a:pt x="125" y="887"/>
                </a:lnTo>
                <a:lnTo>
                  <a:pt x="124" y="889"/>
                </a:lnTo>
                <a:lnTo>
                  <a:pt x="124" y="892"/>
                </a:lnTo>
                <a:lnTo>
                  <a:pt x="123" y="894"/>
                </a:lnTo>
                <a:lnTo>
                  <a:pt x="122" y="896"/>
                </a:lnTo>
                <a:lnTo>
                  <a:pt x="121" y="898"/>
                </a:lnTo>
                <a:lnTo>
                  <a:pt x="121" y="900"/>
                </a:lnTo>
                <a:lnTo>
                  <a:pt x="120" y="902"/>
                </a:lnTo>
                <a:lnTo>
                  <a:pt x="119" y="904"/>
                </a:lnTo>
                <a:lnTo>
                  <a:pt x="118" y="906"/>
                </a:lnTo>
                <a:lnTo>
                  <a:pt x="118" y="907"/>
                </a:lnTo>
                <a:lnTo>
                  <a:pt x="117" y="909"/>
                </a:lnTo>
                <a:lnTo>
                  <a:pt x="116" y="911"/>
                </a:lnTo>
                <a:lnTo>
                  <a:pt x="115" y="912"/>
                </a:lnTo>
                <a:lnTo>
                  <a:pt x="115" y="914"/>
                </a:lnTo>
                <a:lnTo>
                  <a:pt x="114" y="915"/>
                </a:lnTo>
                <a:lnTo>
                  <a:pt x="113" y="916"/>
                </a:lnTo>
                <a:lnTo>
                  <a:pt x="112" y="918"/>
                </a:lnTo>
                <a:lnTo>
                  <a:pt x="112" y="919"/>
                </a:lnTo>
                <a:lnTo>
                  <a:pt x="111" y="920"/>
                </a:lnTo>
                <a:lnTo>
                  <a:pt x="110" y="921"/>
                </a:lnTo>
                <a:lnTo>
                  <a:pt x="109" y="922"/>
                </a:lnTo>
                <a:lnTo>
                  <a:pt x="108" y="923"/>
                </a:lnTo>
                <a:lnTo>
                  <a:pt x="108" y="924"/>
                </a:lnTo>
                <a:lnTo>
                  <a:pt x="107" y="925"/>
                </a:lnTo>
                <a:lnTo>
                  <a:pt x="106" y="926"/>
                </a:lnTo>
                <a:lnTo>
                  <a:pt x="105" y="927"/>
                </a:lnTo>
                <a:lnTo>
                  <a:pt x="105" y="927"/>
                </a:lnTo>
                <a:lnTo>
                  <a:pt x="104" y="928"/>
                </a:lnTo>
                <a:lnTo>
                  <a:pt x="103" y="929"/>
                </a:lnTo>
                <a:lnTo>
                  <a:pt x="102" y="929"/>
                </a:lnTo>
                <a:lnTo>
                  <a:pt x="102" y="930"/>
                </a:lnTo>
                <a:lnTo>
                  <a:pt x="101" y="931"/>
                </a:lnTo>
                <a:lnTo>
                  <a:pt x="100" y="931"/>
                </a:lnTo>
                <a:lnTo>
                  <a:pt x="99" y="932"/>
                </a:lnTo>
                <a:lnTo>
                  <a:pt x="99" y="932"/>
                </a:lnTo>
                <a:lnTo>
                  <a:pt x="98" y="933"/>
                </a:lnTo>
                <a:lnTo>
                  <a:pt x="97" y="933"/>
                </a:lnTo>
                <a:lnTo>
                  <a:pt x="96" y="934"/>
                </a:lnTo>
                <a:lnTo>
                  <a:pt x="95" y="934"/>
                </a:lnTo>
                <a:lnTo>
                  <a:pt x="95" y="934"/>
                </a:lnTo>
                <a:lnTo>
                  <a:pt x="94" y="935"/>
                </a:lnTo>
                <a:lnTo>
                  <a:pt x="93" y="935"/>
                </a:lnTo>
                <a:lnTo>
                  <a:pt x="92" y="936"/>
                </a:lnTo>
                <a:lnTo>
                  <a:pt x="92" y="936"/>
                </a:lnTo>
                <a:lnTo>
                  <a:pt x="91" y="936"/>
                </a:lnTo>
                <a:lnTo>
                  <a:pt x="90" y="936"/>
                </a:lnTo>
                <a:lnTo>
                  <a:pt x="89" y="937"/>
                </a:lnTo>
                <a:lnTo>
                  <a:pt x="89" y="937"/>
                </a:lnTo>
                <a:lnTo>
                  <a:pt x="88" y="937"/>
                </a:lnTo>
                <a:lnTo>
                  <a:pt x="87" y="937"/>
                </a:lnTo>
                <a:lnTo>
                  <a:pt x="86" y="938"/>
                </a:lnTo>
                <a:lnTo>
                  <a:pt x="85" y="938"/>
                </a:lnTo>
                <a:lnTo>
                  <a:pt x="85" y="938"/>
                </a:lnTo>
                <a:lnTo>
                  <a:pt x="84" y="938"/>
                </a:lnTo>
                <a:lnTo>
                  <a:pt x="83" y="938"/>
                </a:lnTo>
                <a:lnTo>
                  <a:pt x="82" y="938"/>
                </a:lnTo>
                <a:lnTo>
                  <a:pt x="82" y="938"/>
                </a:lnTo>
                <a:lnTo>
                  <a:pt x="81" y="939"/>
                </a:lnTo>
                <a:lnTo>
                  <a:pt x="80" y="939"/>
                </a:lnTo>
                <a:lnTo>
                  <a:pt x="79" y="939"/>
                </a:lnTo>
                <a:lnTo>
                  <a:pt x="79" y="939"/>
                </a:lnTo>
                <a:lnTo>
                  <a:pt x="78" y="939"/>
                </a:lnTo>
                <a:lnTo>
                  <a:pt x="77" y="939"/>
                </a:lnTo>
                <a:lnTo>
                  <a:pt x="76" y="939"/>
                </a:lnTo>
                <a:lnTo>
                  <a:pt x="76" y="939"/>
                </a:lnTo>
                <a:lnTo>
                  <a:pt x="75" y="939"/>
                </a:lnTo>
                <a:lnTo>
                  <a:pt x="74" y="939"/>
                </a:lnTo>
                <a:lnTo>
                  <a:pt x="73" y="940"/>
                </a:lnTo>
                <a:lnTo>
                  <a:pt x="73" y="940"/>
                </a:lnTo>
                <a:lnTo>
                  <a:pt x="72" y="940"/>
                </a:lnTo>
                <a:lnTo>
                  <a:pt x="71" y="940"/>
                </a:lnTo>
                <a:lnTo>
                  <a:pt x="70" y="940"/>
                </a:lnTo>
                <a:lnTo>
                  <a:pt x="70" y="940"/>
                </a:lnTo>
                <a:lnTo>
                  <a:pt x="69" y="940"/>
                </a:lnTo>
                <a:lnTo>
                  <a:pt x="68" y="940"/>
                </a:lnTo>
                <a:lnTo>
                  <a:pt x="67" y="940"/>
                </a:lnTo>
                <a:lnTo>
                  <a:pt x="66" y="940"/>
                </a:lnTo>
                <a:lnTo>
                  <a:pt x="66" y="940"/>
                </a:lnTo>
                <a:lnTo>
                  <a:pt x="65" y="940"/>
                </a:lnTo>
                <a:lnTo>
                  <a:pt x="64" y="940"/>
                </a:lnTo>
                <a:lnTo>
                  <a:pt x="63" y="940"/>
                </a:lnTo>
                <a:lnTo>
                  <a:pt x="63" y="940"/>
                </a:lnTo>
                <a:lnTo>
                  <a:pt x="62" y="940"/>
                </a:lnTo>
                <a:lnTo>
                  <a:pt x="61" y="940"/>
                </a:lnTo>
                <a:lnTo>
                  <a:pt x="60" y="940"/>
                </a:lnTo>
                <a:lnTo>
                  <a:pt x="60" y="940"/>
                </a:lnTo>
                <a:lnTo>
                  <a:pt x="59" y="940"/>
                </a:lnTo>
                <a:lnTo>
                  <a:pt x="58" y="940"/>
                </a:lnTo>
                <a:lnTo>
                  <a:pt x="57" y="940"/>
                </a:lnTo>
                <a:lnTo>
                  <a:pt x="56" y="940"/>
                </a:lnTo>
                <a:lnTo>
                  <a:pt x="56" y="940"/>
                </a:lnTo>
                <a:lnTo>
                  <a:pt x="55" y="940"/>
                </a:lnTo>
                <a:lnTo>
                  <a:pt x="54" y="940"/>
                </a:lnTo>
                <a:lnTo>
                  <a:pt x="53" y="940"/>
                </a:lnTo>
                <a:lnTo>
                  <a:pt x="53" y="940"/>
                </a:lnTo>
                <a:lnTo>
                  <a:pt x="52" y="940"/>
                </a:lnTo>
                <a:lnTo>
                  <a:pt x="51" y="940"/>
                </a:lnTo>
                <a:lnTo>
                  <a:pt x="50" y="940"/>
                </a:lnTo>
                <a:lnTo>
                  <a:pt x="50" y="940"/>
                </a:lnTo>
                <a:lnTo>
                  <a:pt x="49" y="940"/>
                </a:lnTo>
                <a:lnTo>
                  <a:pt x="48" y="940"/>
                </a:lnTo>
                <a:lnTo>
                  <a:pt x="47" y="940"/>
                </a:lnTo>
                <a:lnTo>
                  <a:pt x="46" y="940"/>
                </a:lnTo>
                <a:lnTo>
                  <a:pt x="46" y="940"/>
                </a:lnTo>
                <a:lnTo>
                  <a:pt x="45" y="940"/>
                </a:lnTo>
                <a:lnTo>
                  <a:pt x="44" y="940"/>
                </a:lnTo>
                <a:lnTo>
                  <a:pt x="43" y="940"/>
                </a:lnTo>
                <a:lnTo>
                  <a:pt x="43" y="940"/>
                </a:lnTo>
                <a:lnTo>
                  <a:pt x="42" y="940"/>
                </a:lnTo>
                <a:lnTo>
                  <a:pt x="41" y="940"/>
                </a:lnTo>
                <a:lnTo>
                  <a:pt x="40" y="940"/>
                </a:lnTo>
                <a:lnTo>
                  <a:pt x="40" y="940"/>
                </a:lnTo>
                <a:lnTo>
                  <a:pt x="39" y="940"/>
                </a:lnTo>
                <a:lnTo>
                  <a:pt x="38" y="940"/>
                </a:lnTo>
                <a:lnTo>
                  <a:pt x="37" y="940"/>
                </a:lnTo>
                <a:lnTo>
                  <a:pt x="37" y="940"/>
                </a:lnTo>
                <a:lnTo>
                  <a:pt x="36" y="940"/>
                </a:lnTo>
                <a:lnTo>
                  <a:pt x="35" y="940"/>
                </a:lnTo>
                <a:lnTo>
                  <a:pt x="34" y="940"/>
                </a:lnTo>
                <a:lnTo>
                  <a:pt x="34" y="940"/>
                </a:lnTo>
                <a:lnTo>
                  <a:pt x="33" y="940"/>
                </a:lnTo>
                <a:lnTo>
                  <a:pt x="32" y="940"/>
                </a:lnTo>
                <a:lnTo>
                  <a:pt x="31" y="940"/>
                </a:lnTo>
                <a:lnTo>
                  <a:pt x="31" y="940"/>
                </a:lnTo>
                <a:lnTo>
                  <a:pt x="30" y="940"/>
                </a:lnTo>
                <a:lnTo>
                  <a:pt x="29" y="940"/>
                </a:lnTo>
                <a:lnTo>
                  <a:pt x="28" y="940"/>
                </a:lnTo>
                <a:lnTo>
                  <a:pt x="27" y="940"/>
                </a:lnTo>
                <a:lnTo>
                  <a:pt x="27" y="940"/>
                </a:lnTo>
                <a:lnTo>
                  <a:pt x="26" y="940"/>
                </a:lnTo>
                <a:lnTo>
                  <a:pt x="25" y="940"/>
                </a:lnTo>
                <a:lnTo>
                  <a:pt x="24" y="940"/>
                </a:lnTo>
                <a:lnTo>
                  <a:pt x="24" y="940"/>
                </a:lnTo>
                <a:lnTo>
                  <a:pt x="23" y="940"/>
                </a:lnTo>
                <a:lnTo>
                  <a:pt x="22" y="940"/>
                </a:lnTo>
                <a:lnTo>
                  <a:pt x="21" y="940"/>
                </a:lnTo>
                <a:lnTo>
                  <a:pt x="21" y="940"/>
                </a:lnTo>
                <a:lnTo>
                  <a:pt x="20" y="940"/>
                </a:lnTo>
                <a:lnTo>
                  <a:pt x="19" y="940"/>
                </a:lnTo>
                <a:lnTo>
                  <a:pt x="18" y="940"/>
                </a:lnTo>
                <a:lnTo>
                  <a:pt x="17" y="940"/>
                </a:lnTo>
                <a:lnTo>
                  <a:pt x="17" y="940"/>
                </a:lnTo>
                <a:lnTo>
                  <a:pt x="16" y="940"/>
                </a:lnTo>
                <a:lnTo>
                  <a:pt x="15" y="940"/>
                </a:lnTo>
                <a:lnTo>
                  <a:pt x="14" y="940"/>
                </a:lnTo>
                <a:lnTo>
                  <a:pt x="14" y="940"/>
                </a:lnTo>
                <a:lnTo>
                  <a:pt x="13" y="940"/>
                </a:lnTo>
                <a:lnTo>
                  <a:pt x="12" y="940"/>
                </a:lnTo>
                <a:lnTo>
                  <a:pt x="11" y="940"/>
                </a:lnTo>
                <a:lnTo>
                  <a:pt x="11" y="940"/>
                </a:lnTo>
                <a:lnTo>
                  <a:pt x="10" y="940"/>
                </a:lnTo>
                <a:lnTo>
                  <a:pt x="9" y="940"/>
                </a:lnTo>
                <a:lnTo>
                  <a:pt x="8" y="940"/>
                </a:lnTo>
                <a:lnTo>
                  <a:pt x="8" y="940"/>
                </a:lnTo>
                <a:lnTo>
                  <a:pt x="7" y="940"/>
                </a:lnTo>
                <a:lnTo>
                  <a:pt x="6" y="940"/>
                </a:lnTo>
                <a:lnTo>
                  <a:pt x="5" y="940"/>
                </a:lnTo>
                <a:lnTo>
                  <a:pt x="4" y="940"/>
                </a:lnTo>
                <a:lnTo>
                  <a:pt x="4" y="940"/>
                </a:lnTo>
                <a:lnTo>
                  <a:pt x="3" y="940"/>
                </a:lnTo>
                <a:lnTo>
                  <a:pt x="2" y="940"/>
                </a:lnTo>
                <a:lnTo>
                  <a:pt x="1" y="940"/>
                </a:lnTo>
                <a:lnTo>
                  <a:pt x="1" y="940"/>
                </a:lnTo>
                <a:close/>
                <a:moveTo>
                  <a:pt x="644" y="940"/>
                </a:moveTo>
                <a:lnTo>
                  <a:pt x="644" y="940"/>
                </a:lnTo>
                <a:lnTo>
                  <a:pt x="645" y="940"/>
                </a:lnTo>
                <a:lnTo>
                  <a:pt x="644" y="940"/>
                </a:lnTo>
                <a:close/>
                <a:moveTo>
                  <a:pt x="644" y="940"/>
                </a:moveTo>
                <a:lnTo>
                  <a:pt x="645" y="940"/>
                </a:lnTo>
                <a:lnTo>
                  <a:pt x="645" y="940"/>
                </a:lnTo>
                <a:lnTo>
                  <a:pt x="644" y="940"/>
                </a:lnTo>
                <a:close/>
                <a:moveTo>
                  <a:pt x="645" y="940"/>
                </a:moveTo>
                <a:lnTo>
                  <a:pt x="645" y="940"/>
                </a:lnTo>
                <a:lnTo>
                  <a:pt x="646" y="940"/>
                </a:lnTo>
                <a:lnTo>
                  <a:pt x="645" y="9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6BB0031-3FA2-42F7-AB94-654B30430DA9}"/>
              </a:ext>
            </a:extLst>
          </p:cNvPr>
          <p:cNvSpPr>
            <a:spLocks noEditPoints="1"/>
          </p:cNvSpPr>
          <p:nvPr/>
        </p:nvSpPr>
        <p:spPr bwMode="auto">
          <a:xfrm>
            <a:off x="7370763" y="4089400"/>
            <a:ext cx="4763" cy="0"/>
          </a:xfrm>
          <a:custGeom>
            <a:avLst/>
            <a:gdLst>
              <a:gd name="T0" fmla="*/ 0 w 3"/>
              <a:gd name="T1" fmla="*/ 1 w 3"/>
              <a:gd name="T2" fmla="*/ 1 w 3"/>
              <a:gd name="T3" fmla="*/ 0 w 3"/>
              <a:gd name="T4" fmla="*/ 1 w 3"/>
              <a:gd name="T5" fmla="*/ 1 w 3"/>
              <a:gd name="T6" fmla="*/ 2 w 3"/>
              <a:gd name="T7" fmla="*/ 1 w 3"/>
              <a:gd name="T8" fmla="*/ 1 w 3"/>
              <a:gd name="T9" fmla="*/ 2 w 3"/>
              <a:gd name="T10" fmla="*/ 2 w 3"/>
              <a:gd name="T11" fmla="*/ 1 w 3"/>
              <a:gd name="T12" fmla="*/ 2 w 3"/>
              <a:gd name="T13" fmla="*/ 2 w 3"/>
              <a:gd name="T14" fmla="*/ 2 w 3"/>
              <a:gd name="T15" fmla="*/ 2 w 3"/>
              <a:gd name="T16" fmla="*/ 2 w 3"/>
              <a:gd name="T17" fmla="*/ 2 w 3"/>
              <a:gd name="T18" fmla="*/ 2 w 3"/>
              <a:gd name="T19" fmla="*/ 2 w 3"/>
              <a:gd name="T20" fmla="*/ 2 w 3"/>
              <a:gd name="T21" fmla="*/ 2 w 3"/>
              <a:gd name="T22" fmla="*/ 3 w 3"/>
              <a:gd name="T23" fmla="*/ 2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E79B732-7DDB-4150-89F1-5881270B07D4}"/>
              </a:ext>
            </a:extLst>
          </p:cNvPr>
          <p:cNvSpPr>
            <a:spLocks noEditPoints="1"/>
          </p:cNvSpPr>
          <p:nvPr/>
        </p:nvSpPr>
        <p:spPr bwMode="auto">
          <a:xfrm>
            <a:off x="7373938" y="4089400"/>
            <a:ext cx="4763" cy="0"/>
          </a:xfrm>
          <a:custGeom>
            <a:avLst/>
            <a:gdLst>
              <a:gd name="T0" fmla="*/ 0 w 3"/>
              <a:gd name="T1" fmla="*/ 1 w 3"/>
              <a:gd name="T2" fmla="*/ 1 w 3"/>
              <a:gd name="T3" fmla="*/ 0 w 3"/>
              <a:gd name="T4" fmla="*/ 1 w 3"/>
              <a:gd name="T5" fmla="*/ 1 w 3"/>
              <a:gd name="T6" fmla="*/ 2 w 3"/>
              <a:gd name="T7" fmla="*/ 1 w 3"/>
              <a:gd name="T8" fmla="*/ 1 w 3"/>
              <a:gd name="T9" fmla="*/ 2 w 3"/>
              <a:gd name="T10" fmla="*/ 2 w 3"/>
              <a:gd name="T11" fmla="*/ 1 w 3"/>
              <a:gd name="T12" fmla="*/ 2 w 3"/>
              <a:gd name="T13" fmla="*/ 2 w 3"/>
              <a:gd name="T14" fmla="*/ 3 w 3"/>
              <a:gd name="T15" fmla="*/ 2 w 3"/>
              <a:gd name="T16" fmla="*/ 2 w 3"/>
              <a:gd name="T17" fmla="*/ 3 w 3"/>
              <a:gd name="T18" fmla="*/ 3 w 3"/>
              <a:gd name="T19" fmla="*/ 2 w 3"/>
              <a:gd name="T20" fmla="*/ 3 w 3"/>
              <a:gd name="T21" fmla="*/ 3 w 3"/>
              <a:gd name="T22" fmla="*/ 3 w 3"/>
              <a:gd name="T2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50BB1931-D1E0-4E20-AD40-3C0E8E380BF4}"/>
              </a:ext>
            </a:extLst>
          </p:cNvPr>
          <p:cNvSpPr>
            <a:spLocks noEditPoints="1"/>
          </p:cNvSpPr>
          <p:nvPr/>
        </p:nvSpPr>
        <p:spPr bwMode="auto">
          <a:xfrm>
            <a:off x="7378701" y="4089400"/>
            <a:ext cx="4763" cy="0"/>
          </a:xfrm>
          <a:custGeom>
            <a:avLst/>
            <a:gdLst>
              <a:gd name="T0" fmla="*/ 0 w 3"/>
              <a:gd name="T1" fmla="*/ 0 w 3"/>
              <a:gd name="T2" fmla="*/ 0 w 3"/>
              <a:gd name="T3" fmla="*/ 0 w 3"/>
              <a:gd name="T4" fmla="*/ 0 w 3"/>
              <a:gd name="T5" fmla="*/ 0 w 3"/>
              <a:gd name="T6" fmla="*/ 1 w 3"/>
              <a:gd name="T7" fmla="*/ 0 w 3"/>
              <a:gd name="T8" fmla="*/ 0 w 3"/>
              <a:gd name="T9" fmla="*/ 1 w 3"/>
              <a:gd name="T10" fmla="*/ 1 w 3"/>
              <a:gd name="T11" fmla="*/ 0 w 3"/>
              <a:gd name="T12" fmla="*/ 1 w 3"/>
              <a:gd name="T13" fmla="*/ 1 w 3"/>
              <a:gd name="T14" fmla="*/ 2 w 3"/>
              <a:gd name="T15" fmla="*/ 1 w 3"/>
              <a:gd name="T16" fmla="*/ 1 w 3"/>
              <a:gd name="T17" fmla="*/ 2 w 3"/>
              <a:gd name="T18" fmla="*/ 2 w 3"/>
              <a:gd name="T19" fmla="*/ 1 w 3"/>
              <a:gd name="T20" fmla="*/ 2 w 3"/>
              <a:gd name="T21" fmla="*/ 2 w 3"/>
              <a:gd name="T22" fmla="*/ 3 w 3"/>
              <a:gd name="T23" fmla="*/ 2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BAFE61C2-9172-482A-9E3F-895368B91B64}"/>
              </a:ext>
            </a:extLst>
          </p:cNvPr>
          <p:cNvSpPr>
            <a:spLocks noEditPoints="1"/>
          </p:cNvSpPr>
          <p:nvPr/>
        </p:nvSpPr>
        <p:spPr bwMode="auto">
          <a:xfrm>
            <a:off x="7381876" y="4089400"/>
            <a:ext cx="6350" cy="0"/>
          </a:xfrm>
          <a:custGeom>
            <a:avLst/>
            <a:gdLst>
              <a:gd name="T0" fmla="*/ 0 w 4"/>
              <a:gd name="T1" fmla="*/ 1 w 4"/>
              <a:gd name="T2" fmla="*/ 1 w 4"/>
              <a:gd name="T3" fmla="*/ 0 w 4"/>
              <a:gd name="T4" fmla="*/ 1 w 4"/>
              <a:gd name="T5" fmla="*/ 1 w 4"/>
              <a:gd name="T6" fmla="*/ 1 w 4"/>
              <a:gd name="T7" fmla="*/ 1 w 4"/>
              <a:gd name="T8" fmla="*/ 1 w 4"/>
              <a:gd name="T9" fmla="*/ 1 w 4"/>
              <a:gd name="T10" fmla="*/ 1 w 4"/>
              <a:gd name="T11" fmla="*/ 1 w 4"/>
              <a:gd name="T12" fmla="*/ 1 w 4"/>
              <a:gd name="T13" fmla="*/ 1 w 4"/>
              <a:gd name="T14" fmla="*/ 2 w 4"/>
              <a:gd name="T15" fmla="*/ 1 w 4"/>
              <a:gd name="T16" fmla="*/ 1 w 4"/>
              <a:gd name="T17" fmla="*/ 2 w 4"/>
              <a:gd name="T18" fmla="*/ 2 w 4"/>
              <a:gd name="T19" fmla="*/ 1 w 4"/>
              <a:gd name="T20" fmla="*/ 2 w 4"/>
              <a:gd name="T21" fmla="*/ 2 w 4"/>
              <a:gd name="T22" fmla="*/ 3 w 4"/>
              <a:gd name="T23" fmla="*/ 2 w 4"/>
              <a:gd name="T24" fmla="*/ 2 w 4"/>
              <a:gd name="T25" fmla="*/ 3 w 4"/>
              <a:gd name="T26" fmla="*/ 3 w 4"/>
              <a:gd name="T27" fmla="*/ 2 w 4"/>
              <a:gd name="T28" fmla="*/ 3 w 4"/>
              <a:gd name="T29" fmla="*/ 3 w 4"/>
              <a:gd name="T30" fmla="*/ 4 w 4"/>
              <a:gd name="T31" fmla="*/ 3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2" y="0"/>
                </a:lnTo>
                <a:lnTo>
                  <a:pt x="2" y="0"/>
                </a:lnTo>
                <a:lnTo>
                  <a:pt x="1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7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835E4B9C-200C-4189-84E8-9E2515539E73}"/>
              </a:ext>
            </a:extLst>
          </p:cNvPr>
          <p:cNvSpPr>
            <a:spLocks/>
          </p:cNvSpPr>
          <p:nvPr/>
        </p:nvSpPr>
        <p:spPr bwMode="auto">
          <a:xfrm>
            <a:off x="5778501" y="2597150"/>
            <a:ext cx="1698625" cy="1492250"/>
          </a:xfrm>
          <a:custGeom>
            <a:avLst/>
            <a:gdLst>
              <a:gd name="T0" fmla="*/ 16 w 1070"/>
              <a:gd name="T1" fmla="*/ 940 h 940"/>
              <a:gd name="T2" fmla="*/ 33 w 1070"/>
              <a:gd name="T3" fmla="*/ 940 h 940"/>
              <a:gd name="T4" fmla="*/ 50 w 1070"/>
              <a:gd name="T5" fmla="*/ 940 h 940"/>
              <a:gd name="T6" fmla="*/ 67 w 1070"/>
              <a:gd name="T7" fmla="*/ 940 h 940"/>
              <a:gd name="T8" fmla="*/ 84 w 1070"/>
              <a:gd name="T9" fmla="*/ 940 h 940"/>
              <a:gd name="T10" fmla="*/ 100 w 1070"/>
              <a:gd name="T11" fmla="*/ 940 h 940"/>
              <a:gd name="T12" fmla="*/ 117 w 1070"/>
              <a:gd name="T13" fmla="*/ 940 h 940"/>
              <a:gd name="T14" fmla="*/ 134 w 1070"/>
              <a:gd name="T15" fmla="*/ 940 h 940"/>
              <a:gd name="T16" fmla="*/ 151 w 1070"/>
              <a:gd name="T17" fmla="*/ 940 h 940"/>
              <a:gd name="T18" fmla="*/ 168 w 1070"/>
              <a:gd name="T19" fmla="*/ 940 h 940"/>
              <a:gd name="T20" fmla="*/ 184 w 1070"/>
              <a:gd name="T21" fmla="*/ 940 h 940"/>
              <a:gd name="T22" fmla="*/ 201 w 1070"/>
              <a:gd name="T23" fmla="*/ 940 h 940"/>
              <a:gd name="T24" fmla="*/ 218 w 1070"/>
              <a:gd name="T25" fmla="*/ 940 h 940"/>
              <a:gd name="T26" fmla="*/ 235 w 1070"/>
              <a:gd name="T27" fmla="*/ 940 h 940"/>
              <a:gd name="T28" fmla="*/ 252 w 1070"/>
              <a:gd name="T29" fmla="*/ 940 h 940"/>
              <a:gd name="T30" fmla="*/ 268 w 1070"/>
              <a:gd name="T31" fmla="*/ 940 h 940"/>
              <a:gd name="T32" fmla="*/ 285 w 1070"/>
              <a:gd name="T33" fmla="*/ 940 h 940"/>
              <a:gd name="T34" fmla="*/ 302 w 1070"/>
              <a:gd name="T35" fmla="*/ 940 h 940"/>
              <a:gd name="T36" fmla="*/ 319 w 1070"/>
              <a:gd name="T37" fmla="*/ 940 h 940"/>
              <a:gd name="T38" fmla="*/ 336 w 1070"/>
              <a:gd name="T39" fmla="*/ 940 h 940"/>
              <a:gd name="T40" fmla="*/ 353 w 1070"/>
              <a:gd name="T41" fmla="*/ 940 h 940"/>
              <a:gd name="T42" fmla="*/ 369 w 1070"/>
              <a:gd name="T43" fmla="*/ 940 h 940"/>
              <a:gd name="T44" fmla="*/ 386 w 1070"/>
              <a:gd name="T45" fmla="*/ 940 h 940"/>
              <a:gd name="T46" fmla="*/ 403 w 1070"/>
              <a:gd name="T47" fmla="*/ 940 h 940"/>
              <a:gd name="T48" fmla="*/ 420 w 1070"/>
              <a:gd name="T49" fmla="*/ 940 h 940"/>
              <a:gd name="T50" fmla="*/ 437 w 1070"/>
              <a:gd name="T51" fmla="*/ 939 h 940"/>
              <a:gd name="T52" fmla="*/ 453 w 1070"/>
              <a:gd name="T53" fmla="*/ 934 h 940"/>
              <a:gd name="T54" fmla="*/ 470 w 1070"/>
              <a:gd name="T55" fmla="*/ 918 h 940"/>
              <a:gd name="T56" fmla="*/ 487 w 1070"/>
              <a:gd name="T57" fmla="*/ 873 h 940"/>
              <a:gd name="T58" fmla="*/ 504 w 1070"/>
              <a:gd name="T59" fmla="*/ 774 h 940"/>
              <a:gd name="T60" fmla="*/ 521 w 1070"/>
              <a:gd name="T61" fmla="*/ 602 h 940"/>
              <a:gd name="T62" fmla="*/ 538 w 1070"/>
              <a:gd name="T63" fmla="*/ 372 h 940"/>
              <a:gd name="T64" fmla="*/ 554 w 1070"/>
              <a:gd name="T65" fmla="*/ 148 h 940"/>
              <a:gd name="T66" fmla="*/ 571 w 1070"/>
              <a:gd name="T67" fmla="*/ 15 h 940"/>
              <a:gd name="T68" fmla="*/ 588 w 1070"/>
              <a:gd name="T69" fmla="*/ 20 h 940"/>
              <a:gd name="T70" fmla="*/ 605 w 1070"/>
              <a:gd name="T71" fmla="*/ 131 h 940"/>
              <a:gd name="T72" fmla="*/ 622 w 1070"/>
              <a:gd name="T73" fmla="*/ 263 h 940"/>
              <a:gd name="T74" fmla="*/ 638 w 1070"/>
              <a:gd name="T75" fmla="*/ 347 h 940"/>
              <a:gd name="T76" fmla="*/ 655 w 1070"/>
              <a:gd name="T77" fmla="*/ 370 h 940"/>
              <a:gd name="T78" fmla="*/ 672 w 1070"/>
              <a:gd name="T79" fmla="*/ 361 h 940"/>
              <a:gd name="T80" fmla="*/ 689 w 1070"/>
              <a:gd name="T81" fmla="*/ 361 h 940"/>
              <a:gd name="T82" fmla="*/ 706 w 1070"/>
              <a:gd name="T83" fmla="*/ 394 h 940"/>
              <a:gd name="T84" fmla="*/ 722 w 1070"/>
              <a:gd name="T85" fmla="*/ 464 h 940"/>
              <a:gd name="T86" fmla="*/ 739 w 1070"/>
              <a:gd name="T87" fmla="*/ 558 h 940"/>
              <a:gd name="T88" fmla="*/ 756 w 1070"/>
              <a:gd name="T89" fmla="*/ 658 h 940"/>
              <a:gd name="T90" fmla="*/ 773 w 1070"/>
              <a:gd name="T91" fmla="*/ 750 h 940"/>
              <a:gd name="T92" fmla="*/ 790 w 1070"/>
              <a:gd name="T93" fmla="*/ 822 h 940"/>
              <a:gd name="T94" fmla="*/ 807 w 1070"/>
              <a:gd name="T95" fmla="*/ 873 h 940"/>
              <a:gd name="T96" fmla="*/ 823 w 1070"/>
              <a:gd name="T97" fmla="*/ 905 h 940"/>
              <a:gd name="T98" fmla="*/ 840 w 1070"/>
              <a:gd name="T99" fmla="*/ 924 h 940"/>
              <a:gd name="T100" fmla="*/ 857 w 1070"/>
              <a:gd name="T101" fmla="*/ 933 h 940"/>
              <a:gd name="T102" fmla="*/ 874 w 1070"/>
              <a:gd name="T103" fmla="*/ 937 h 940"/>
              <a:gd name="T104" fmla="*/ 891 w 1070"/>
              <a:gd name="T105" fmla="*/ 939 h 940"/>
              <a:gd name="T106" fmla="*/ 907 w 1070"/>
              <a:gd name="T107" fmla="*/ 940 h 940"/>
              <a:gd name="T108" fmla="*/ 924 w 1070"/>
              <a:gd name="T109" fmla="*/ 940 h 940"/>
              <a:gd name="T110" fmla="*/ 941 w 1070"/>
              <a:gd name="T111" fmla="*/ 940 h 940"/>
              <a:gd name="T112" fmla="*/ 958 w 1070"/>
              <a:gd name="T113" fmla="*/ 940 h 940"/>
              <a:gd name="T114" fmla="*/ 975 w 1070"/>
              <a:gd name="T115" fmla="*/ 940 h 940"/>
              <a:gd name="T116" fmla="*/ 991 w 1070"/>
              <a:gd name="T117" fmla="*/ 940 h 940"/>
              <a:gd name="T118" fmla="*/ 1008 w 1070"/>
              <a:gd name="T119" fmla="*/ 940 h 940"/>
              <a:gd name="T120" fmla="*/ 1025 w 1070"/>
              <a:gd name="T121" fmla="*/ 940 h 940"/>
              <a:gd name="T122" fmla="*/ 1042 w 1070"/>
              <a:gd name="T123" fmla="*/ 940 h 940"/>
              <a:gd name="T124" fmla="*/ 1059 w 1070"/>
              <a:gd name="T125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0" h="940">
                <a:moveTo>
                  <a:pt x="0" y="940"/>
                </a:moveTo>
                <a:lnTo>
                  <a:pt x="1" y="940"/>
                </a:lnTo>
                <a:lnTo>
                  <a:pt x="2" y="940"/>
                </a:lnTo>
                <a:lnTo>
                  <a:pt x="3" y="940"/>
                </a:lnTo>
                <a:lnTo>
                  <a:pt x="3" y="940"/>
                </a:lnTo>
                <a:lnTo>
                  <a:pt x="4" y="940"/>
                </a:lnTo>
                <a:lnTo>
                  <a:pt x="5" y="940"/>
                </a:lnTo>
                <a:lnTo>
                  <a:pt x="6" y="940"/>
                </a:lnTo>
                <a:lnTo>
                  <a:pt x="6" y="940"/>
                </a:lnTo>
                <a:lnTo>
                  <a:pt x="7" y="940"/>
                </a:lnTo>
                <a:lnTo>
                  <a:pt x="8" y="940"/>
                </a:lnTo>
                <a:lnTo>
                  <a:pt x="9" y="940"/>
                </a:lnTo>
                <a:lnTo>
                  <a:pt x="9" y="940"/>
                </a:lnTo>
                <a:lnTo>
                  <a:pt x="10" y="940"/>
                </a:lnTo>
                <a:lnTo>
                  <a:pt x="11" y="940"/>
                </a:lnTo>
                <a:lnTo>
                  <a:pt x="12" y="940"/>
                </a:lnTo>
                <a:lnTo>
                  <a:pt x="12" y="940"/>
                </a:lnTo>
                <a:lnTo>
                  <a:pt x="13" y="940"/>
                </a:lnTo>
                <a:lnTo>
                  <a:pt x="14" y="940"/>
                </a:lnTo>
                <a:lnTo>
                  <a:pt x="15" y="940"/>
                </a:lnTo>
                <a:lnTo>
                  <a:pt x="16" y="940"/>
                </a:lnTo>
                <a:lnTo>
                  <a:pt x="16" y="940"/>
                </a:lnTo>
                <a:lnTo>
                  <a:pt x="17" y="940"/>
                </a:lnTo>
                <a:lnTo>
                  <a:pt x="18" y="940"/>
                </a:lnTo>
                <a:lnTo>
                  <a:pt x="19" y="940"/>
                </a:lnTo>
                <a:lnTo>
                  <a:pt x="19" y="940"/>
                </a:lnTo>
                <a:lnTo>
                  <a:pt x="20" y="940"/>
                </a:lnTo>
                <a:lnTo>
                  <a:pt x="21" y="940"/>
                </a:lnTo>
                <a:lnTo>
                  <a:pt x="22" y="940"/>
                </a:lnTo>
                <a:lnTo>
                  <a:pt x="22" y="940"/>
                </a:lnTo>
                <a:lnTo>
                  <a:pt x="23" y="940"/>
                </a:lnTo>
                <a:lnTo>
                  <a:pt x="24" y="940"/>
                </a:lnTo>
                <a:lnTo>
                  <a:pt x="25" y="940"/>
                </a:lnTo>
                <a:lnTo>
                  <a:pt x="25" y="940"/>
                </a:lnTo>
                <a:lnTo>
                  <a:pt x="26" y="940"/>
                </a:lnTo>
                <a:lnTo>
                  <a:pt x="27" y="940"/>
                </a:lnTo>
                <a:lnTo>
                  <a:pt x="28" y="940"/>
                </a:lnTo>
                <a:lnTo>
                  <a:pt x="28" y="940"/>
                </a:lnTo>
                <a:lnTo>
                  <a:pt x="29" y="940"/>
                </a:lnTo>
                <a:lnTo>
                  <a:pt x="30" y="940"/>
                </a:lnTo>
                <a:lnTo>
                  <a:pt x="31" y="940"/>
                </a:lnTo>
                <a:lnTo>
                  <a:pt x="32" y="940"/>
                </a:lnTo>
                <a:lnTo>
                  <a:pt x="32" y="940"/>
                </a:lnTo>
                <a:lnTo>
                  <a:pt x="33" y="940"/>
                </a:lnTo>
                <a:lnTo>
                  <a:pt x="34" y="940"/>
                </a:lnTo>
                <a:lnTo>
                  <a:pt x="35" y="940"/>
                </a:lnTo>
                <a:lnTo>
                  <a:pt x="35" y="940"/>
                </a:lnTo>
                <a:lnTo>
                  <a:pt x="36" y="940"/>
                </a:lnTo>
                <a:lnTo>
                  <a:pt x="37" y="940"/>
                </a:lnTo>
                <a:lnTo>
                  <a:pt x="38" y="940"/>
                </a:lnTo>
                <a:lnTo>
                  <a:pt x="38" y="940"/>
                </a:lnTo>
                <a:lnTo>
                  <a:pt x="39" y="940"/>
                </a:lnTo>
                <a:lnTo>
                  <a:pt x="40" y="940"/>
                </a:lnTo>
                <a:lnTo>
                  <a:pt x="41" y="940"/>
                </a:lnTo>
                <a:lnTo>
                  <a:pt x="41" y="940"/>
                </a:lnTo>
                <a:lnTo>
                  <a:pt x="42" y="940"/>
                </a:lnTo>
                <a:lnTo>
                  <a:pt x="43" y="940"/>
                </a:lnTo>
                <a:lnTo>
                  <a:pt x="44" y="940"/>
                </a:lnTo>
                <a:lnTo>
                  <a:pt x="45" y="940"/>
                </a:lnTo>
                <a:lnTo>
                  <a:pt x="45" y="940"/>
                </a:lnTo>
                <a:lnTo>
                  <a:pt x="46" y="940"/>
                </a:lnTo>
                <a:lnTo>
                  <a:pt x="47" y="940"/>
                </a:lnTo>
                <a:lnTo>
                  <a:pt x="48" y="940"/>
                </a:lnTo>
                <a:lnTo>
                  <a:pt x="48" y="940"/>
                </a:lnTo>
                <a:lnTo>
                  <a:pt x="49" y="940"/>
                </a:lnTo>
                <a:lnTo>
                  <a:pt x="50" y="940"/>
                </a:lnTo>
                <a:lnTo>
                  <a:pt x="51" y="940"/>
                </a:lnTo>
                <a:lnTo>
                  <a:pt x="51" y="940"/>
                </a:lnTo>
                <a:lnTo>
                  <a:pt x="52" y="940"/>
                </a:lnTo>
                <a:lnTo>
                  <a:pt x="53" y="940"/>
                </a:lnTo>
                <a:lnTo>
                  <a:pt x="54" y="940"/>
                </a:lnTo>
                <a:lnTo>
                  <a:pt x="55" y="940"/>
                </a:lnTo>
                <a:lnTo>
                  <a:pt x="55" y="940"/>
                </a:lnTo>
                <a:lnTo>
                  <a:pt x="56" y="940"/>
                </a:lnTo>
                <a:lnTo>
                  <a:pt x="57" y="940"/>
                </a:lnTo>
                <a:lnTo>
                  <a:pt x="58" y="940"/>
                </a:lnTo>
                <a:lnTo>
                  <a:pt x="58" y="940"/>
                </a:lnTo>
                <a:lnTo>
                  <a:pt x="59" y="940"/>
                </a:lnTo>
                <a:lnTo>
                  <a:pt x="60" y="940"/>
                </a:lnTo>
                <a:lnTo>
                  <a:pt x="61" y="940"/>
                </a:lnTo>
                <a:lnTo>
                  <a:pt x="61" y="940"/>
                </a:lnTo>
                <a:lnTo>
                  <a:pt x="62" y="940"/>
                </a:lnTo>
                <a:lnTo>
                  <a:pt x="63" y="940"/>
                </a:lnTo>
                <a:lnTo>
                  <a:pt x="64" y="940"/>
                </a:lnTo>
                <a:lnTo>
                  <a:pt x="64" y="940"/>
                </a:lnTo>
                <a:lnTo>
                  <a:pt x="65" y="940"/>
                </a:lnTo>
                <a:lnTo>
                  <a:pt x="66" y="940"/>
                </a:lnTo>
                <a:lnTo>
                  <a:pt x="67" y="940"/>
                </a:lnTo>
                <a:lnTo>
                  <a:pt x="67" y="940"/>
                </a:lnTo>
                <a:lnTo>
                  <a:pt x="68" y="940"/>
                </a:lnTo>
                <a:lnTo>
                  <a:pt x="69" y="940"/>
                </a:lnTo>
                <a:lnTo>
                  <a:pt x="70" y="940"/>
                </a:lnTo>
                <a:lnTo>
                  <a:pt x="70" y="940"/>
                </a:lnTo>
                <a:lnTo>
                  <a:pt x="71" y="940"/>
                </a:lnTo>
                <a:lnTo>
                  <a:pt x="72" y="940"/>
                </a:lnTo>
                <a:lnTo>
                  <a:pt x="73" y="940"/>
                </a:lnTo>
                <a:lnTo>
                  <a:pt x="74" y="940"/>
                </a:lnTo>
                <a:lnTo>
                  <a:pt x="74" y="940"/>
                </a:lnTo>
                <a:lnTo>
                  <a:pt x="75" y="940"/>
                </a:lnTo>
                <a:lnTo>
                  <a:pt x="76" y="940"/>
                </a:lnTo>
                <a:lnTo>
                  <a:pt x="77" y="940"/>
                </a:lnTo>
                <a:lnTo>
                  <a:pt x="77" y="940"/>
                </a:lnTo>
                <a:lnTo>
                  <a:pt x="78" y="940"/>
                </a:lnTo>
                <a:lnTo>
                  <a:pt x="79" y="940"/>
                </a:lnTo>
                <a:lnTo>
                  <a:pt x="80" y="940"/>
                </a:lnTo>
                <a:lnTo>
                  <a:pt x="80" y="940"/>
                </a:lnTo>
                <a:lnTo>
                  <a:pt x="81" y="940"/>
                </a:lnTo>
                <a:lnTo>
                  <a:pt x="82" y="940"/>
                </a:lnTo>
                <a:lnTo>
                  <a:pt x="83" y="940"/>
                </a:lnTo>
                <a:lnTo>
                  <a:pt x="84" y="940"/>
                </a:lnTo>
                <a:lnTo>
                  <a:pt x="84" y="940"/>
                </a:lnTo>
                <a:lnTo>
                  <a:pt x="85" y="940"/>
                </a:lnTo>
                <a:lnTo>
                  <a:pt x="86" y="940"/>
                </a:lnTo>
                <a:lnTo>
                  <a:pt x="87" y="940"/>
                </a:lnTo>
                <a:lnTo>
                  <a:pt x="87" y="940"/>
                </a:lnTo>
                <a:lnTo>
                  <a:pt x="88" y="940"/>
                </a:lnTo>
                <a:lnTo>
                  <a:pt x="89" y="940"/>
                </a:lnTo>
                <a:lnTo>
                  <a:pt x="90" y="940"/>
                </a:lnTo>
                <a:lnTo>
                  <a:pt x="90" y="940"/>
                </a:lnTo>
                <a:lnTo>
                  <a:pt x="91" y="940"/>
                </a:lnTo>
                <a:lnTo>
                  <a:pt x="92" y="940"/>
                </a:lnTo>
                <a:lnTo>
                  <a:pt x="93" y="940"/>
                </a:lnTo>
                <a:lnTo>
                  <a:pt x="94" y="940"/>
                </a:lnTo>
                <a:lnTo>
                  <a:pt x="94" y="940"/>
                </a:lnTo>
                <a:lnTo>
                  <a:pt x="95" y="940"/>
                </a:lnTo>
                <a:lnTo>
                  <a:pt x="96" y="940"/>
                </a:lnTo>
                <a:lnTo>
                  <a:pt x="97" y="940"/>
                </a:lnTo>
                <a:lnTo>
                  <a:pt x="97" y="940"/>
                </a:lnTo>
                <a:lnTo>
                  <a:pt x="98" y="940"/>
                </a:lnTo>
                <a:lnTo>
                  <a:pt x="99" y="940"/>
                </a:lnTo>
                <a:lnTo>
                  <a:pt x="100" y="940"/>
                </a:lnTo>
                <a:lnTo>
                  <a:pt x="100" y="940"/>
                </a:lnTo>
                <a:lnTo>
                  <a:pt x="101" y="940"/>
                </a:lnTo>
                <a:lnTo>
                  <a:pt x="102" y="940"/>
                </a:lnTo>
                <a:lnTo>
                  <a:pt x="103" y="940"/>
                </a:lnTo>
                <a:lnTo>
                  <a:pt x="103" y="940"/>
                </a:lnTo>
                <a:lnTo>
                  <a:pt x="104" y="940"/>
                </a:lnTo>
                <a:lnTo>
                  <a:pt x="105" y="940"/>
                </a:lnTo>
                <a:lnTo>
                  <a:pt x="106" y="940"/>
                </a:lnTo>
                <a:lnTo>
                  <a:pt x="106" y="940"/>
                </a:lnTo>
                <a:lnTo>
                  <a:pt x="107" y="940"/>
                </a:lnTo>
                <a:lnTo>
                  <a:pt x="108" y="940"/>
                </a:lnTo>
                <a:lnTo>
                  <a:pt x="109" y="940"/>
                </a:lnTo>
                <a:lnTo>
                  <a:pt x="109" y="940"/>
                </a:lnTo>
                <a:lnTo>
                  <a:pt x="110" y="940"/>
                </a:lnTo>
                <a:lnTo>
                  <a:pt x="111" y="940"/>
                </a:lnTo>
                <a:lnTo>
                  <a:pt x="112" y="940"/>
                </a:lnTo>
                <a:lnTo>
                  <a:pt x="113" y="940"/>
                </a:lnTo>
                <a:lnTo>
                  <a:pt x="113" y="940"/>
                </a:lnTo>
                <a:lnTo>
                  <a:pt x="114" y="940"/>
                </a:lnTo>
                <a:lnTo>
                  <a:pt x="115" y="940"/>
                </a:lnTo>
                <a:lnTo>
                  <a:pt x="116" y="940"/>
                </a:lnTo>
                <a:lnTo>
                  <a:pt x="116" y="940"/>
                </a:lnTo>
                <a:lnTo>
                  <a:pt x="117" y="940"/>
                </a:lnTo>
                <a:lnTo>
                  <a:pt x="118" y="940"/>
                </a:lnTo>
                <a:lnTo>
                  <a:pt x="119" y="940"/>
                </a:lnTo>
                <a:lnTo>
                  <a:pt x="119" y="940"/>
                </a:lnTo>
                <a:lnTo>
                  <a:pt x="120" y="940"/>
                </a:lnTo>
                <a:lnTo>
                  <a:pt x="121" y="940"/>
                </a:lnTo>
                <a:lnTo>
                  <a:pt x="122" y="940"/>
                </a:lnTo>
                <a:lnTo>
                  <a:pt x="123" y="940"/>
                </a:lnTo>
                <a:lnTo>
                  <a:pt x="123" y="940"/>
                </a:lnTo>
                <a:lnTo>
                  <a:pt x="124" y="940"/>
                </a:lnTo>
                <a:lnTo>
                  <a:pt x="125" y="940"/>
                </a:lnTo>
                <a:lnTo>
                  <a:pt x="126" y="940"/>
                </a:lnTo>
                <a:lnTo>
                  <a:pt x="126" y="940"/>
                </a:lnTo>
                <a:lnTo>
                  <a:pt x="127" y="940"/>
                </a:lnTo>
                <a:lnTo>
                  <a:pt x="128" y="940"/>
                </a:lnTo>
                <a:lnTo>
                  <a:pt x="129" y="940"/>
                </a:lnTo>
                <a:lnTo>
                  <a:pt x="129" y="940"/>
                </a:lnTo>
                <a:lnTo>
                  <a:pt x="130" y="940"/>
                </a:lnTo>
                <a:lnTo>
                  <a:pt x="131" y="940"/>
                </a:lnTo>
                <a:lnTo>
                  <a:pt x="132" y="940"/>
                </a:lnTo>
                <a:lnTo>
                  <a:pt x="132" y="940"/>
                </a:lnTo>
                <a:lnTo>
                  <a:pt x="133" y="940"/>
                </a:lnTo>
                <a:lnTo>
                  <a:pt x="134" y="940"/>
                </a:lnTo>
                <a:lnTo>
                  <a:pt x="135" y="940"/>
                </a:lnTo>
                <a:lnTo>
                  <a:pt x="136" y="940"/>
                </a:lnTo>
                <a:lnTo>
                  <a:pt x="136" y="940"/>
                </a:lnTo>
                <a:lnTo>
                  <a:pt x="137" y="940"/>
                </a:lnTo>
                <a:lnTo>
                  <a:pt x="138" y="940"/>
                </a:lnTo>
                <a:lnTo>
                  <a:pt x="139" y="940"/>
                </a:lnTo>
                <a:lnTo>
                  <a:pt x="139" y="940"/>
                </a:lnTo>
                <a:lnTo>
                  <a:pt x="140" y="940"/>
                </a:lnTo>
                <a:lnTo>
                  <a:pt x="141" y="940"/>
                </a:lnTo>
                <a:lnTo>
                  <a:pt x="142" y="940"/>
                </a:lnTo>
                <a:lnTo>
                  <a:pt x="142" y="940"/>
                </a:lnTo>
                <a:lnTo>
                  <a:pt x="143" y="940"/>
                </a:lnTo>
                <a:lnTo>
                  <a:pt x="144" y="940"/>
                </a:lnTo>
                <a:lnTo>
                  <a:pt x="145" y="940"/>
                </a:lnTo>
                <a:lnTo>
                  <a:pt x="145" y="940"/>
                </a:lnTo>
                <a:lnTo>
                  <a:pt x="146" y="940"/>
                </a:lnTo>
                <a:lnTo>
                  <a:pt x="147" y="940"/>
                </a:lnTo>
                <a:lnTo>
                  <a:pt x="148" y="940"/>
                </a:lnTo>
                <a:lnTo>
                  <a:pt x="148" y="940"/>
                </a:lnTo>
                <a:lnTo>
                  <a:pt x="149" y="940"/>
                </a:lnTo>
                <a:lnTo>
                  <a:pt x="150" y="940"/>
                </a:lnTo>
                <a:lnTo>
                  <a:pt x="151" y="940"/>
                </a:lnTo>
                <a:lnTo>
                  <a:pt x="151" y="940"/>
                </a:lnTo>
                <a:lnTo>
                  <a:pt x="152" y="940"/>
                </a:lnTo>
                <a:lnTo>
                  <a:pt x="153" y="940"/>
                </a:lnTo>
                <a:lnTo>
                  <a:pt x="154" y="940"/>
                </a:lnTo>
                <a:lnTo>
                  <a:pt x="155" y="940"/>
                </a:lnTo>
                <a:lnTo>
                  <a:pt x="155" y="940"/>
                </a:lnTo>
                <a:lnTo>
                  <a:pt x="156" y="940"/>
                </a:lnTo>
                <a:lnTo>
                  <a:pt x="157" y="940"/>
                </a:lnTo>
                <a:lnTo>
                  <a:pt x="158" y="940"/>
                </a:lnTo>
                <a:lnTo>
                  <a:pt x="158" y="940"/>
                </a:lnTo>
                <a:lnTo>
                  <a:pt x="159" y="940"/>
                </a:lnTo>
                <a:lnTo>
                  <a:pt x="160" y="940"/>
                </a:lnTo>
                <a:lnTo>
                  <a:pt x="161" y="940"/>
                </a:lnTo>
                <a:lnTo>
                  <a:pt x="161" y="940"/>
                </a:lnTo>
                <a:lnTo>
                  <a:pt x="162" y="940"/>
                </a:lnTo>
                <a:lnTo>
                  <a:pt x="163" y="940"/>
                </a:lnTo>
                <a:lnTo>
                  <a:pt x="164" y="940"/>
                </a:lnTo>
                <a:lnTo>
                  <a:pt x="165" y="940"/>
                </a:lnTo>
                <a:lnTo>
                  <a:pt x="165" y="940"/>
                </a:lnTo>
                <a:lnTo>
                  <a:pt x="166" y="940"/>
                </a:lnTo>
                <a:lnTo>
                  <a:pt x="167" y="940"/>
                </a:lnTo>
                <a:lnTo>
                  <a:pt x="168" y="940"/>
                </a:lnTo>
                <a:lnTo>
                  <a:pt x="168" y="940"/>
                </a:lnTo>
                <a:lnTo>
                  <a:pt x="169" y="940"/>
                </a:lnTo>
                <a:lnTo>
                  <a:pt x="170" y="940"/>
                </a:lnTo>
                <a:lnTo>
                  <a:pt x="171" y="940"/>
                </a:lnTo>
                <a:lnTo>
                  <a:pt x="171" y="940"/>
                </a:lnTo>
                <a:lnTo>
                  <a:pt x="172" y="940"/>
                </a:lnTo>
                <a:lnTo>
                  <a:pt x="173" y="940"/>
                </a:lnTo>
                <a:lnTo>
                  <a:pt x="174" y="940"/>
                </a:lnTo>
                <a:lnTo>
                  <a:pt x="175" y="940"/>
                </a:lnTo>
                <a:lnTo>
                  <a:pt x="175" y="940"/>
                </a:lnTo>
                <a:lnTo>
                  <a:pt x="176" y="940"/>
                </a:lnTo>
                <a:lnTo>
                  <a:pt x="177" y="940"/>
                </a:lnTo>
                <a:lnTo>
                  <a:pt x="178" y="940"/>
                </a:lnTo>
                <a:lnTo>
                  <a:pt x="178" y="940"/>
                </a:lnTo>
                <a:lnTo>
                  <a:pt x="179" y="940"/>
                </a:lnTo>
                <a:lnTo>
                  <a:pt x="180" y="940"/>
                </a:lnTo>
                <a:lnTo>
                  <a:pt x="181" y="940"/>
                </a:lnTo>
                <a:lnTo>
                  <a:pt x="181" y="940"/>
                </a:lnTo>
                <a:lnTo>
                  <a:pt x="182" y="940"/>
                </a:lnTo>
                <a:lnTo>
                  <a:pt x="183" y="940"/>
                </a:lnTo>
                <a:lnTo>
                  <a:pt x="184" y="940"/>
                </a:lnTo>
                <a:lnTo>
                  <a:pt x="184" y="940"/>
                </a:lnTo>
                <a:lnTo>
                  <a:pt x="185" y="940"/>
                </a:lnTo>
                <a:lnTo>
                  <a:pt x="186" y="940"/>
                </a:lnTo>
                <a:lnTo>
                  <a:pt x="187" y="940"/>
                </a:lnTo>
                <a:lnTo>
                  <a:pt x="187" y="940"/>
                </a:lnTo>
                <a:lnTo>
                  <a:pt x="188" y="940"/>
                </a:lnTo>
                <a:lnTo>
                  <a:pt x="189" y="940"/>
                </a:lnTo>
                <a:lnTo>
                  <a:pt x="190" y="940"/>
                </a:lnTo>
                <a:lnTo>
                  <a:pt x="190" y="940"/>
                </a:lnTo>
                <a:lnTo>
                  <a:pt x="191" y="940"/>
                </a:lnTo>
                <a:lnTo>
                  <a:pt x="192" y="940"/>
                </a:lnTo>
                <a:lnTo>
                  <a:pt x="193" y="940"/>
                </a:lnTo>
                <a:lnTo>
                  <a:pt x="194" y="940"/>
                </a:lnTo>
                <a:lnTo>
                  <a:pt x="194" y="940"/>
                </a:lnTo>
                <a:lnTo>
                  <a:pt x="195" y="940"/>
                </a:lnTo>
                <a:lnTo>
                  <a:pt x="196" y="940"/>
                </a:lnTo>
                <a:lnTo>
                  <a:pt x="197" y="940"/>
                </a:lnTo>
                <a:lnTo>
                  <a:pt x="197" y="940"/>
                </a:lnTo>
                <a:lnTo>
                  <a:pt x="198" y="940"/>
                </a:lnTo>
                <a:lnTo>
                  <a:pt x="199" y="940"/>
                </a:lnTo>
                <a:lnTo>
                  <a:pt x="200" y="940"/>
                </a:lnTo>
                <a:lnTo>
                  <a:pt x="200" y="940"/>
                </a:lnTo>
                <a:lnTo>
                  <a:pt x="201" y="940"/>
                </a:lnTo>
                <a:lnTo>
                  <a:pt x="202" y="940"/>
                </a:lnTo>
                <a:lnTo>
                  <a:pt x="203" y="940"/>
                </a:lnTo>
                <a:lnTo>
                  <a:pt x="204" y="940"/>
                </a:lnTo>
                <a:lnTo>
                  <a:pt x="204" y="940"/>
                </a:lnTo>
                <a:lnTo>
                  <a:pt x="205" y="940"/>
                </a:lnTo>
                <a:lnTo>
                  <a:pt x="206" y="940"/>
                </a:lnTo>
                <a:lnTo>
                  <a:pt x="207" y="940"/>
                </a:lnTo>
                <a:lnTo>
                  <a:pt x="207" y="940"/>
                </a:lnTo>
                <a:lnTo>
                  <a:pt x="208" y="940"/>
                </a:lnTo>
                <a:lnTo>
                  <a:pt x="209" y="940"/>
                </a:lnTo>
                <a:lnTo>
                  <a:pt x="210" y="940"/>
                </a:lnTo>
                <a:lnTo>
                  <a:pt x="210" y="940"/>
                </a:lnTo>
                <a:lnTo>
                  <a:pt x="211" y="940"/>
                </a:lnTo>
                <a:lnTo>
                  <a:pt x="212" y="940"/>
                </a:lnTo>
                <a:lnTo>
                  <a:pt x="213" y="940"/>
                </a:lnTo>
                <a:lnTo>
                  <a:pt x="213" y="940"/>
                </a:lnTo>
                <a:lnTo>
                  <a:pt x="214" y="940"/>
                </a:lnTo>
                <a:lnTo>
                  <a:pt x="215" y="940"/>
                </a:lnTo>
                <a:lnTo>
                  <a:pt x="216" y="940"/>
                </a:lnTo>
                <a:lnTo>
                  <a:pt x="217" y="940"/>
                </a:lnTo>
                <a:lnTo>
                  <a:pt x="217" y="940"/>
                </a:lnTo>
                <a:lnTo>
                  <a:pt x="218" y="940"/>
                </a:lnTo>
                <a:lnTo>
                  <a:pt x="219" y="940"/>
                </a:lnTo>
                <a:lnTo>
                  <a:pt x="220" y="940"/>
                </a:lnTo>
                <a:lnTo>
                  <a:pt x="220" y="940"/>
                </a:lnTo>
                <a:lnTo>
                  <a:pt x="221" y="940"/>
                </a:lnTo>
                <a:lnTo>
                  <a:pt x="222" y="940"/>
                </a:lnTo>
                <a:lnTo>
                  <a:pt x="223" y="940"/>
                </a:lnTo>
                <a:lnTo>
                  <a:pt x="223" y="940"/>
                </a:lnTo>
                <a:lnTo>
                  <a:pt x="224" y="940"/>
                </a:lnTo>
                <a:lnTo>
                  <a:pt x="225" y="940"/>
                </a:lnTo>
                <a:lnTo>
                  <a:pt x="226" y="940"/>
                </a:lnTo>
                <a:lnTo>
                  <a:pt x="226" y="940"/>
                </a:lnTo>
                <a:lnTo>
                  <a:pt x="227" y="940"/>
                </a:lnTo>
                <a:lnTo>
                  <a:pt x="228" y="940"/>
                </a:lnTo>
                <a:lnTo>
                  <a:pt x="229" y="940"/>
                </a:lnTo>
                <a:lnTo>
                  <a:pt x="229" y="940"/>
                </a:lnTo>
                <a:lnTo>
                  <a:pt x="230" y="940"/>
                </a:lnTo>
                <a:lnTo>
                  <a:pt x="231" y="940"/>
                </a:lnTo>
                <a:lnTo>
                  <a:pt x="232" y="940"/>
                </a:lnTo>
                <a:lnTo>
                  <a:pt x="233" y="940"/>
                </a:lnTo>
                <a:lnTo>
                  <a:pt x="233" y="940"/>
                </a:lnTo>
                <a:lnTo>
                  <a:pt x="234" y="940"/>
                </a:lnTo>
                <a:lnTo>
                  <a:pt x="235" y="940"/>
                </a:lnTo>
                <a:lnTo>
                  <a:pt x="236" y="940"/>
                </a:lnTo>
                <a:lnTo>
                  <a:pt x="236" y="940"/>
                </a:lnTo>
                <a:lnTo>
                  <a:pt x="237" y="940"/>
                </a:lnTo>
                <a:lnTo>
                  <a:pt x="238" y="940"/>
                </a:lnTo>
                <a:lnTo>
                  <a:pt x="239" y="940"/>
                </a:lnTo>
                <a:lnTo>
                  <a:pt x="239" y="940"/>
                </a:lnTo>
                <a:lnTo>
                  <a:pt x="240" y="940"/>
                </a:lnTo>
                <a:lnTo>
                  <a:pt x="241" y="940"/>
                </a:lnTo>
                <a:lnTo>
                  <a:pt x="242" y="940"/>
                </a:lnTo>
                <a:lnTo>
                  <a:pt x="242" y="940"/>
                </a:lnTo>
                <a:lnTo>
                  <a:pt x="243" y="940"/>
                </a:lnTo>
                <a:lnTo>
                  <a:pt x="244" y="940"/>
                </a:lnTo>
                <a:lnTo>
                  <a:pt x="245" y="940"/>
                </a:lnTo>
                <a:lnTo>
                  <a:pt x="246" y="940"/>
                </a:lnTo>
                <a:lnTo>
                  <a:pt x="246" y="940"/>
                </a:lnTo>
                <a:lnTo>
                  <a:pt x="247" y="940"/>
                </a:lnTo>
                <a:lnTo>
                  <a:pt x="248" y="940"/>
                </a:lnTo>
                <a:lnTo>
                  <a:pt x="249" y="940"/>
                </a:lnTo>
                <a:lnTo>
                  <a:pt x="249" y="940"/>
                </a:lnTo>
                <a:lnTo>
                  <a:pt x="250" y="940"/>
                </a:lnTo>
                <a:lnTo>
                  <a:pt x="251" y="940"/>
                </a:lnTo>
                <a:lnTo>
                  <a:pt x="252" y="940"/>
                </a:lnTo>
                <a:lnTo>
                  <a:pt x="252" y="940"/>
                </a:lnTo>
                <a:lnTo>
                  <a:pt x="253" y="940"/>
                </a:lnTo>
                <a:lnTo>
                  <a:pt x="254" y="940"/>
                </a:lnTo>
                <a:lnTo>
                  <a:pt x="255" y="940"/>
                </a:lnTo>
                <a:lnTo>
                  <a:pt x="256" y="940"/>
                </a:lnTo>
                <a:lnTo>
                  <a:pt x="256" y="940"/>
                </a:lnTo>
                <a:lnTo>
                  <a:pt x="257" y="940"/>
                </a:lnTo>
                <a:lnTo>
                  <a:pt x="258" y="940"/>
                </a:lnTo>
                <a:lnTo>
                  <a:pt x="259" y="940"/>
                </a:lnTo>
                <a:lnTo>
                  <a:pt x="259" y="940"/>
                </a:lnTo>
                <a:lnTo>
                  <a:pt x="260" y="940"/>
                </a:lnTo>
                <a:lnTo>
                  <a:pt x="261" y="940"/>
                </a:lnTo>
                <a:lnTo>
                  <a:pt x="262" y="940"/>
                </a:lnTo>
                <a:lnTo>
                  <a:pt x="262" y="940"/>
                </a:lnTo>
                <a:lnTo>
                  <a:pt x="263" y="940"/>
                </a:lnTo>
                <a:lnTo>
                  <a:pt x="264" y="940"/>
                </a:lnTo>
                <a:lnTo>
                  <a:pt x="265" y="940"/>
                </a:lnTo>
                <a:lnTo>
                  <a:pt x="265" y="940"/>
                </a:lnTo>
                <a:lnTo>
                  <a:pt x="266" y="940"/>
                </a:lnTo>
                <a:lnTo>
                  <a:pt x="267" y="940"/>
                </a:lnTo>
                <a:lnTo>
                  <a:pt x="268" y="940"/>
                </a:lnTo>
                <a:lnTo>
                  <a:pt x="268" y="940"/>
                </a:lnTo>
                <a:lnTo>
                  <a:pt x="269" y="940"/>
                </a:lnTo>
                <a:lnTo>
                  <a:pt x="270" y="940"/>
                </a:lnTo>
                <a:lnTo>
                  <a:pt x="271" y="940"/>
                </a:lnTo>
                <a:lnTo>
                  <a:pt x="272" y="940"/>
                </a:lnTo>
                <a:lnTo>
                  <a:pt x="272" y="940"/>
                </a:lnTo>
                <a:lnTo>
                  <a:pt x="273" y="940"/>
                </a:lnTo>
                <a:lnTo>
                  <a:pt x="274" y="940"/>
                </a:lnTo>
                <a:lnTo>
                  <a:pt x="275" y="940"/>
                </a:lnTo>
                <a:lnTo>
                  <a:pt x="275" y="940"/>
                </a:lnTo>
                <a:lnTo>
                  <a:pt x="276" y="940"/>
                </a:lnTo>
                <a:lnTo>
                  <a:pt x="277" y="940"/>
                </a:lnTo>
                <a:lnTo>
                  <a:pt x="278" y="940"/>
                </a:lnTo>
                <a:lnTo>
                  <a:pt x="278" y="940"/>
                </a:lnTo>
                <a:lnTo>
                  <a:pt x="279" y="940"/>
                </a:lnTo>
                <a:lnTo>
                  <a:pt x="280" y="940"/>
                </a:lnTo>
                <a:lnTo>
                  <a:pt x="281" y="940"/>
                </a:lnTo>
                <a:lnTo>
                  <a:pt x="281" y="940"/>
                </a:lnTo>
                <a:lnTo>
                  <a:pt x="282" y="940"/>
                </a:lnTo>
                <a:lnTo>
                  <a:pt x="283" y="940"/>
                </a:lnTo>
                <a:lnTo>
                  <a:pt x="284" y="940"/>
                </a:lnTo>
                <a:lnTo>
                  <a:pt x="285" y="940"/>
                </a:lnTo>
                <a:lnTo>
                  <a:pt x="285" y="940"/>
                </a:lnTo>
                <a:lnTo>
                  <a:pt x="286" y="940"/>
                </a:lnTo>
                <a:lnTo>
                  <a:pt x="287" y="940"/>
                </a:lnTo>
                <a:lnTo>
                  <a:pt x="288" y="940"/>
                </a:lnTo>
                <a:lnTo>
                  <a:pt x="288" y="940"/>
                </a:lnTo>
                <a:lnTo>
                  <a:pt x="289" y="940"/>
                </a:lnTo>
                <a:lnTo>
                  <a:pt x="290" y="940"/>
                </a:lnTo>
                <a:lnTo>
                  <a:pt x="291" y="940"/>
                </a:lnTo>
                <a:lnTo>
                  <a:pt x="291" y="940"/>
                </a:lnTo>
                <a:lnTo>
                  <a:pt x="292" y="940"/>
                </a:lnTo>
                <a:lnTo>
                  <a:pt x="293" y="940"/>
                </a:lnTo>
                <a:lnTo>
                  <a:pt x="294" y="940"/>
                </a:lnTo>
                <a:lnTo>
                  <a:pt x="294" y="940"/>
                </a:lnTo>
                <a:lnTo>
                  <a:pt x="295" y="940"/>
                </a:lnTo>
                <a:lnTo>
                  <a:pt x="296" y="940"/>
                </a:lnTo>
                <a:lnTo>
                  <a:pt x="297" y="940"/>
                </a:lnTo>
                <a:lnTo>
                  <a:pt x="298" y="940"/>
                </a:lnTo>
                <a:lnTo>
                  <a:pt x="298" y="940"/>
                </a:lnTo>
                <a:lnTo>
                  <a:pt x="299" y="940"/>
                </a:lnTo>
                <a:lnTo>
                  <a:pt x="300" y="940"/>
                </a:lnTo>
                <a:lnTo>
                  <a:pt x="301" y="940"/>
                </a:lnTo>
                <a:lnTo>
                  <a:pt x="301" y="940"/>
                </a:lnTo>
                <a:lnTo>
                  <a:pt x="302" y="940"/>
                </a:lnTo>
                <a:lnTo>
                  <a:pt x="303" y="940"/>
                </a:lnTo>
                <a:lnTo>
                  <a:pt x="304" y="940"/>
                </a:lnTo>
                <a:lnTo>
                  <a:pt x="304" y="940"/>
                </a:lnTo>
                <a:lnTo>
                  <a:pt x="305" y="940"/>
                </a:lnTo>
                <a:lnTo>
                  <a:pt x="306" y="940"/>
                </a:lnTo>
                <a:lnTo>
                  <a:pt x="307" y="940"/>
                </a:lnTo>
                <a:lnTo>
                  <a:pt x="307" y="940"/>
                </a:lnTo>
                <a:lnTo>
                  <a:pt x="308" y="940"/>
                </a:lnTo>
                <a:lnTo>
                  <a:pt x="309" y="940"/>
                </a:lnTo>
                <a:lnTo>
                  <a:pt x="310" y="940"/>
                </a:lnTo>
                <a:lnTo>
                  <a:pt x="311" y="940"/>
                </a:lnTo>
                <a:lnTo>
                  <a:pt x="311" y="940"/>
                </a:lnTo>
                <a:lnTo>
                  <a:pt x="312" y="940"/>
                </a:lnTo>
                <a:lnTo>
                  <a:pt x="313" y="940"/>
                </a:lnTo>
                <a:lnTo>
                  <a:pt x="314" y="940"/>
                </a:lnTo>
                <a:lnTo>
                  <a:pt x="314" y="940"/>
                </a:lnTo>
                <a:lnTo>
                  <a:pt x="315" y="940"/>
                </a:lnTo>
                <a:lnTo>
                  <a:pt x="316" y="940"/>
                </a:lnTo>
                <a:lnTo>
                  <a:pt x="317" y="940"/>
                </a:lnTo>
                <a:lnTo>
                  <a:pt x="317" y="940"/>
                </a:lnTo>
                <a:lnTo>
                  <a:pt x="318" y="940"/>
                </a:lnTo>
                <a:lnTo>
                  <a:pt x="319" y="940"/>
                </a:lnTo>
                <a:lnTo>
                  <a:pt x="320" y="940"/>
                </a:lnTo>
                <a:lnTo>
                  <a:pt x="320" y="940"/>
                </a:lnTo>
                <a:lnTo>
                  <a:pt x="321" y="940"/>
                </a:lnTo>
                <a:lnTo>
                  <a:pt x="322" y="940"/>
                </a:lnTo>
                <a:lnTo>
                  <a:pt x="323" y="940"/>
                </a:lnTo>
                <a:lnTo>
                  <a:pt x="323" y="940"/>
                </a:lnTo>
                <a:lnTo>
                  <a:pt x="324" y="940"/>
                </a:lnTo>
                <a:lnTo>
                  <a:pt x="325" y="940"/>
                </a:lnTo>
                <a:lnTo>
                  <a:pt x="326" y="940"/>
                </a:lnTo>
                <a:lnTo>
                  <a:pt x="327" y="940"/>
                </a:lnTo>
                <a:lnTo>
                  <a:pt x="327" y="940"/>
                </a:lnTo>
                <a:lnTo>
                  <a:pt x="328" y="940"/>
                </a:lnTo>
                <a:lnTo>
                  <a:pt x="329" y="940"/>
                </a:lnTo>
                <a:lnTo>
                  <a:pt x="330" y="940"/>
                </a:lnTo>
                <a:lnTo>
                  <a:pt x="330" y="940"/>
                </a:lnTo>
                <a:lnTo>
                  <a:pt x="331" y="940"/>
                </a:lnTo>
                <a:lnTo>
                  <a:pt x="332" y="940"/>
                </a:lnTo>
                <a:lnTo>
                  <a:pt x="333" y="940"/>
                </a:lnTo>
                <a:lnTo>
                  <a:pt x="333" y="940"/>
                </a:lnTo>
                <a:lnTo>
                  <a:pt x="334" y="940"/>
                </a:lnTo>
                <a:lnTo>
                  <a:pt x="335" y="940"/>
                </a:lnTo>
                <a:lnTo>
                  <a:pt x="336" y="940"/>
                </a:lnTo>
                <a:lnTo>
                  <a:pt x="337" y="940"/>
                </a:lnTo>
                <a:lnTo>
                  <a:pt x="337" y="940"/>
                </a:lnTo>
                <a:lnTo>
                  <a:pt x="338" y="940"/>
                </a:lnTo>
                <a:lnTo>
                  <a:pt x="339" y="940"/>
                </a:lnTo>
                <a:lnTo>
                  <a:pt x="340" y="940"/>
                </a:lnTo>
                <a:lnTo>
                  <a:pt x="340" y="940"/>
                </a:lnTo>
                <a:lnTo>
                  <a:pt x="341" y="940"/>
                </a:lnTo>
                <a:lnTo>
                  <a:pt x="342" y="940"/>
                </a:lnTo>
                <a:lnTo>
                  <a:pt x="343" y="940"/>
                </a:lnTo>
                <a:lnTo>
                  <a:pt x="343" y="940"/>
                </a:lnTo>
                <a:lnTo>
                  <a:pt x="344" y="940"/>
                </a:lnTo>
                <a:lnTo>
                  <a:pt x="345" y="940"/>
                </a:lnTo>
                <a:lnTo>
                  <a:pt x="346" y="940"/>
                </a:lnTo>
                <a:lnTo>
                  <a:pt x="346" y="940"/>
                </a:lnTo>
                <a:lnTo>
                  <a:pt x="347" y="940"/>
                </a:lnTo>
                <a:lnTo>
                  <a:pt x="348" y="940"/>
                </a:lnTo>
                <a:lnTo>
                  <a:pt x="349" y="940"/>
                </a:lnTo>
                <a:lnTo>
                  <a:pt x="350" y="940"/>
                </a:lnTo>
                <a:lnTo>
                  <a:pt x="350" y="940"/>
                </a:lnTo>
                <a:lnTo>
                  <a:pt x="351" y="940"/>
                </a:lnTo>
                <a:lnTo>
                  <a:pt x="352" y="940"/>
                </a:lnTo>
                <a:lnTo>
                  <a:pt x="353" y="940"/>
                </a:lnTo>
                <a:lnTo>
                  <a:pt x="353" y="940"/>
                </a:lnTo>
                <a:lnTo>
                  <a:pt x="354" y="940"/>
                </a:lnTo>
                <a:lnTo>
                  <a:pt x="355" y="940"/>
                </a:lnTo>
                <a:lnTo>
                  <a:pt x="356" y="940"/>
                </a:lnTo>
                <a:lnTo>
                  <a:pt x="356" y="940"/>
                </a:lnTo>
                <a:lnTo>
                  <a:pt x="357" y="940"/>
                </a:lnTo>
                <a:lnTo>
                  <a:pt x="358" y="940"/>
                </a:lnTo>
                <a:lnTo>
                  <a:pt x="359" y="940"/>
                </a:lnTo>
                <a:lnTo>
                  <a:pt x="359" y="940"/>
                </a:lnTo>
                <a:lnTo>
                  <a:pt x="360" y="940"/>
                </a:lnTo>
                <a:lnTo>
                  <a:pt x="361" y="940"/>
                </a:lnTo>
                <a:lnTo>
                  <a:pt x="362" y="940"/>
                </a:lnTo>
                <a:lnTo>
                  <a:pt x="362" y="940"/>
                </a:lnTo>
                <a:lnTo>
                  <a:pt x="363" y="940"/>
                </a:lnTo>
                <a:lnTo>
                  <a:pt x="364" y="940"/>
                </a:lnTo>
                <a:lnTo>
                  <a:pt x="365" y="940"/>
                </a:lnTo>
                <a:lnTo>
                  <a:pt x="366" y="940"/>
                </a:lnTo>
                <a:lnTo>
                  <a:pt x="366" y="940"/>
                </a:lnTo>
                <a:lnTo>
                  <a:pt x="367" y="940"/>
                </a:lnTo>
                <a:lnTo>
                  <a:pt x="368" y="940"/>
                </a:lnTo>
                <a:lnTo>
                  <a:pt x="369" y="940"/>
                </a:lnTo>
                <a:lnTo>
                  <a:pt x="369" y="940"/>
                </a:lnTo>
                <a:lnTo>
                  <a:pt x="370" y="940"/>
                </a:lnTo>
                <a:lnTo>
                  <a:pt x="371" y="940"/>
                </a:lnTo>
                <a:lnTo>
                  <a:pt x="372" y="940"/>
                </a:lnTo>
                <a:lnTo>
                  <a:pt x="372" y="940"/>
                </a:lnTo>
                <a:lnTo>
                  <a:pt x="373" y="940"/>
                </a:lnTo>
                <a:lnTo>
                  <a:pt x="374" y="940"/>
                </a:lnTo>
                <a:lnTo>
                  <a:pt x="375" y="940"/>
                </a:lnTo>
                <a:lnTo>
                  <a:pt x="375" y="940"/>
                </a:lnTo>
                <a:lnTo>
                  <a:pt x="376" y="940"/>
                </a:lnTo>
                <a:lnTo>
                  <a:pt x="377" y="940"/>
                </a:lnTo>
                <a:lnTo>
                  <a:pt x="378" y="940"/>
                </a:lnTo>
                <a:lnTo>
                  <a:pt x="379" y="940"/>
                </a:lnTo>
                <a:lnTo>
                  <a:pt x="379" y="940"/>
                </a:lnTo>
                <a:lnTo>
                  <a:pt x="380" y="940"/>
                </a:lnTo>
                <a:lnTo>
                  <a:pt x="381" y="940"/>
                </a:lnTo>
                <a:lnTo>
                  <a:pt x="382" y="940"/>
                </a:lnTo>
                <a:lnTo>
                  <a:pt x="382" y="940"/>
                </a:lnTo>
                <a:lnTo>
                  <a:pt x="383" y="940"/>
                </a:lnTo>
                <a:lnTo>
                  <a:pt x="384" y="940"/>
                </a:lnTo>
                <a:lnTo>
                  <a:pt x="385" y="940"/>
                </a:lnTo>
                <a:lnTo>
                  <a:pt x="385" y="940"/>
                </a:lnTo>
                <a:lnTo>
                  <a:pt x="386" y="940"/>
                </a:lnTo>
                <a:lnTo>
                  <a:pt x="387" y="940"/>
                </a:lnTo>
                <a:lnTo>
                  <a:pt x="388" y="940"/>
                </a:lnTo>
                <a:lnTo>
                  <a:pt x="389" y="940"/>
                </a:lnTo>
                <a:lnTo>
                  <a:pt x="389" y="940"/>
                </a:lnTo>
                <a:lnTo>
                  <a:pt x="390" y="940"/>
                </a:lnTo>
                <a:lnTo>
                  <a:pt x="391" y="940"/>
                </a:lnTo>
                <a:lnTo>
                  <a:pt x="392" y="940"/>
                </a:lnTo>
                <a:lnTo>
                  <a:pt x="392" y="940"/>
                </a:lnTo>
                <a:lnTo>
                  <a:pt x="393" y="940"/>
                </a:lnTo>
                <a:lnTo>
                  <a:pt x="394" y="940"/>
                </a:lnTo>
                <a:lnTo>
                  <a:pt x="395" y="940"/>
                </a:lnTo>
                <a:lnTo>
                  <a:pt x="395" y="940"/>
                </a:lnTo>
                <a:lnTo>
                  <a:pt x="396" y="940"/>
                </a:lnTo>
                <a:lnTo>
                  <a:pt x="397" y="940"/>
                </a:lnTo>
                <a:lnTo>
                  <a:pt x="398" y="940"/>
                </a:lnTo>
                <a:lnTo>
                  <a:pt x="398" y="940"/>
                </a:lnTo>
                <a:lnTo>
                  <a:pt x="399" y="940"/>
                </a:lnTo>
                <a:lnTo>
                  <a:pt x="400" y="940"/>
                </a:lnTo>
                <a:lnTo>
                  <a:pt x="401" y="940"/>
                </a:lnTo>
                <a:lnTo>
                  <a:pt x="401" y="940"/>
                </a:lnTo>
                <a:lnTo>
                  <a:pt x="402" y="940"/>
                </a:lnTo>
                <a:lnTo>
                  <a:pt x="403" y="940"/>
                </a:lnTo>
                <a:lnTo>
                  <a:pt x="404" y="940"/>
                </a:lnTo>
                <a:lnTo>
                  <a:pt x="404" y="940"/>
                </a:lnTo>
                <a:lnTo>
                  <a:pt x="405" y="940"/>
                </a:lnTo>
                <a:lnTo>
                  <a:pt x="406" y="940"/>
                </a:lnTo>
                <a:lnTo>
                  <a:pt x="407" y="940"/>
                </a:lnTo>
                <a:lnTo>
                  <a:pt x="408" y="940"/>
                </a:lnTo>
                <a:lnTo>
                  <a:pt x="408" y="940"/>
                </a:lnTo>
                <a:lnTo>
                  <a:pt x="409" y="940"/>
                </a:lnTo>
                <a:lnTo>
                  <a:pt x="410" y="940"/>
                </a:lnTo>
                <a:lnTo>
                  <a:pt x="411" y="940"/>
                </a:lnTo>
                <a:lnTo>
                  <a:pt x="411" y="940"/>
                </a:lnTo>
                <a:lnTo>
                  <a:pt x="412" y="940"/>
                </a:lnTo>
                <a:lnTo>
                  <a:pt x="413" y="940"/>
                </a:lnTo>
                <a:lnTo>
                  <a:pt x="414" y="940"/>
                </a:lnTo>
                <a:lnTo>
                  <a:pt x="414" y="940"/>
                </a:lnTo>
                <a:lnTo>
                  <a:pt x="415" y="940"/>
                </a:lnTo>
                <a:lnTo>
                  <a:pt x="416" y="940"/>
                </a:lnTo>
                <a:lnTo>
                  <a:pt x="417" y="940"/>
                </a:lnTo>
                <a:lnTo>
                  <a:pt x="418" y="940"/>
                </a:lnTo>
                <a:lnTo>
                  <a:pt x="418" y="940"/>
                </a:lnTo>
                <a:lnTo>
                  <a:pt x="419" y="940"/>
                </a:lnTo>
                <a:lnTo>
                  <a:pt x="420" y="940"/>
                </a:lnTo>
                <a:lnTo>
                  <a:pt x="421" y="940"/>
                </a:lnTo>
                <a:lnTo>
                  <a:pt x="421" y="940"/>
                </a:lnTo>
                <a:lnTo>
                  <a:pt x="422" y="940"/>
                </a:lnTo>
                <a:lnTo>
                  <a:pt x="423" y="940"/>
                </a:lnTo>
                <a:lnTo>
                  <a:pt x="424" y="940"/>
                </a:lnTo>
                <a:lnTo>
                  <a:pt x="424" y="940"/>
                </a:lnTo>
                <a:lnTo>
                  <a:pt x="425" y="940"/>
                </a:lnTo>
                <a:lnTo>
                  <a:pt x="426" y="940"/>
                </a:lnTo>
                <a:lnTo>
                  <a:pt x="427" y="940"/>
                </a:lnTo>
                <a:lnTo>
                  <a:pt x="428" y="940"/>
                </a:lnTo>
                <a:lnTo>
                  <a:pt x="428" y="940"/>
                </a:lnTo>
                <a:lnTo>
                  <a:pt x="429" y="940"/>
                </a:lnTo>
                <a:lnTo>
                  <a:pt x="430" y="940"/>
                </a:lnTo>
                <a:lnTo>
                  <a:pt x="431" y="940"/>
                </a:lnTo>
                <a:lnTo>
                  <a:pt x="431" y="940"/>
                </a:lnTo>
                <a:lnTo>
                  <a:pt x="432" y="939"/>
                </a:lnTo>
                <a:lnTo>
                  <a:pt x="433" y="939"/>
                </a:lnTo>
                <a:lnTo>
                  <a:pt x="434" y="939"/>
                </a:lnTo>
                <a:lnTo>
                  <a:pt x="434" y="939"/>
                </a:lnTo>
                <a:lnTo>
                  <a:pt x="435" y="939"/>
                </a:lnTo>
                <a:lnTo>
                  <a:pt x="436" y="939"/>
                </a:lnTo>
                <a:lnTo>
                  <a:pt x="437" y="939"/>
                </a:lnTo>
                <a:lnTo>
                  <a:pt x="437" y="939"/>
                </a:lnTo>
                <a:lnTo>
                  <a:pt x="438" y="939"/>
                </a:lnTo>
                <a:lnTo>
                  <a:pt x="439" y="939"/>
                </a:lnTo>
                <a:lnTo>
                  <a:pt x="440" y="938"/>
                </a:lnTo>
                <a:lnTo>
                  <a:pt x="440" y="938"/>
                </a:lnTo>
                <a:lnTo>
                  <a:pt x="441" y="938"/>
                </a:lnTo>
                <a:lnTo>
                  <a:pt x="442" y="938"/>
                </a:lnTo>
                <a:lnTo>
                  <a:pt x="443" y="938"/>
                </a:lnTo>
                <a:lnTo>
                  <a:pt x="443" y="938"/>
                </a:lnTo>
                <a:lnTo>
                  <a:pt x="444" y="938"/>
                </a:lnTo>
                <a:lnTo>
                  <a:pt x="445" y="937"/>
                </a:lnTo>
                <a:lnTo>
                  <a:pt x="446" y="937"/>
                </a:lnTo>
                <a:lnTo>
                  <a:pt x="447" y="937"/>
                </a:lnTo>
                <a:lnTo>
                  <a:pt x="447" y="937"/>
                </a:lnTo>
                <a:lnTo>
                  <a:pt x="448" y="936"/>
                </a:lnTo>
                <a:lnTo>
                  <a:pt x="449" y="936"/>
                </a:lnTo>
                <a:lnTo>
                  <a:pt x="450" y="936"/>
                </a:lnTo>
                <a:lnTo>
                  <a:pt x="450" y="936"/>
                </a:lnTo>
                <a:lnTo>
                  <a:pt x="451" y="935"/>
                </a:lnTo>
                <a:lnTo>
                  <a:pt x="452" y="935"/>
                </a:lnTo>
                <a:lnTo>
                  <a:pt x="453" y="934"/>
                </a:lnTo>
                <a:lnTo>
                  <a:pt x="453" y="934"/>
                </a:lnTo>
                <a:lnTo>
                  <a:pt x="454" y="934"/>
                </a:lnTo>
                <a:lnTo>
                  <a:pt x="455" y="933"/>
                </a:lnTo>
                <a:lnTo>
                  <a:pt x="456" y="933"/>
                </a:lnTo>
                <a:lnTo>
                  <a:pt x="457" y="932"/>
                </a:lnTo>
                <a:lnTo>
                  <a:pt x="457" y="932"/>
                </a:lnTo>
                <a:lnTo>
                  <a:pt x="458" y="931"/>
                </a:lnTo>
                <a:lnTo>
                  <a:pt x="459" y="931"/>
                </a:lnTo>
                <a:lnTo>
                  <a:pt x="460" y="930"/>
                </a:lnTo>
                <a:lnTo>
                  <a:pt x="460" y="929"/>
                </a:lnTo>
                <a:lnTo>
                  <a:pt x="461" y="929"/>
                </a:lnTo>
                <a:lnTo>
                  <a:pt x="462" y="928"/>
                </a:lnTo>
                <a:lnTo>
                  <a:pt x="463" y="927"/>
                </a:lnTo>
                <a:lnTo>
                  <a:pt x="463" y="927"/>
                </a:lnTo>
                <a:lnTo>
                  <a:pt x="464" y="926"/>
                </a:lnTo>
                <a:lnTo>
                  <a:pt x="465" y="925"/>
                </a:lnTo>
                <a:lnTo>
                  <a:pt x="466" y="924"/>
                </a:lnTo>
                <a:lnTo>
                  <a:pt x="466" y="923"/>
                </a:lnTo>
                <a:lnTo>
                  <a:pt x="467" y="922"/>
                </a:lnTo>
                <a:lnTo>
                  <a:pt x="468" y="921"/>
                </a:lnTo>
                <a:lnTo>
                  <a:pt x="469" y="920"/>
                </a:lnTo>
                <a:lnTo>
                  <a:pt x="470" y="919"/>
                </a:lnTo>
                <a:lnTo>
                  <a:pt x="470" y="918"/>
                </a:lnTo>
                <a:lnTo>
                  <a:pt x="471" y="916"/>
                </a:lnTo>
                <a:lnTo>
                  <a:pt x="472" y="915"/>
                </a:lnTo>
                <a:lnTo>
                  <a:pt x="473" y="914"/>
                </a:lnTo>
                <a:lnTo>
                  <a:pt x="473" y="912"/>
                </a:lnTo>
                <a:lnTo>
                  <a:pt x="474" y="911"/>
                </a:lnTo>
                <a:lnTo>
                  <a:pt x="475" y="909"/>
                </a:lnTo>
                <a:lnTo>
                  <a:pt x="476" y="907"/>
                </a:lnTo>
                <a:lnTo>
                  <a:pt x="476" y="906"/>
                </a:lnTo>
                <a:lnTo>
                  <a:pt x="477" y="904"/>
                </a:lnTo>
                <a:lnTo>
                  <a:pt x="478" y="902"/>
                </a:lnTo>
                <a:lnTo>
                  <a:pt x="479" y="900"/>
                </a:lnTo>
                <a:lnTo>
                  <a:pt x="479" y="898"/>
                </a:lnTo>
                <a:lnTo>
                  <a:pt x="480" y="896"/>
                </a:lnTo>
                <a:lnTo>
                  <a:pt x="481" y="894"/>
                </a:lnTo>
                <a:lnTo>
                  <a:pt x="482" y="892"/>
                </a:lnTo>
                <a:lnTo>
                  <a:pt x="482" y="889"/>
                </a:lnTo>
                <a:lnTo>
                  <a:pt x="483" y="887"/>
                </a:lnTo>
                <a:lnTo>
                  <a:pt x="484" y="884"/>
                </a:lnTo>
                <a:lnTo>
                  <a:pt x="485" y="881"/>
                </a:lnTo>
                <a:lnTo>
                  <a:pt x="486" y="878"/>
                </a:lnTo>
                <a:lnTo>
                  <a:pt x="486" y="876"/>
                </a:lnTo>
                <a:lnTo>
                  <a:pt x="487" y="873"/>
                </a:lnTo>
                <a:lnTo>
                  <a:pt x="488" y="869"/>
                </a:lnTo>
                <a:lnTo>
                  <a:pt x="489" y="866"/>
                </a:lnTo>
                <a:lnTo>
                  <a:pt x="489" y="863"/>
                </a:lnTo>
                <a:lnTo>
                  <a:pt x="490" y="859"/>
                </a:lnTo>
                <a:lnTo>
                  <a:pt x="491" y="856"/>
                </a:lnTo>
                <a:lnTo>
                  <a:pt x="492" y="852"/>
                </a:lnTo>
                <a:lnTo>
                  <a:pt x="492" y="848"/>
                </a:lnTo>
                <a:lnTo>
                  <a:pt x="493" y="844"/>
                </a:lnTo>
                <a:lnTo>
                  <a:pt x="494" y="840"/>
                </a:lnTo>
                <a:lnTo>
                  <a:pt x="495" y="836"/>
                </a:lnTo>
                <a:lnTo>
                  <a:pt x="495" y="832"/>
                </a:lnTo>
                <a:lnTo>
                  <a:pt x="496" y="827"/>
                </a:lnTo>
                <a:lnTo>
                  <a:pt x="497" y="822"/>
                </a:lnTo>
                <a:lnTo>
                  <a:pt x="498" y="818"/>
                </a:lnTo>
                <a:lnTo>
                  <a:pt x="499" y="813"/>
                </a:lnTo>
                <a:lnTo>
                  <a:pt x="499" y="808"/>
                </a:lnTo>
                <a:lnTo>
                  <a:pt x="500" y="802"/>
                </a:lnTo>
                <a:lnTo>
                  <a:pt x="501" y="797"/>
                </a:lnTo>
                <a:lnTo>
                  <a:pt x="502" y="791"/>
                </a:lnTo>
                <a:lnTo>
                  <a:pt x="502" y="786"/>
                </a:lnTo>
                <a:lnTo>
                  <a:pt x="503" y="780"/>
                </a:lnTo>
                <a:lnTo>
                  <a:pt x="504" y="774"/>
                </a:lnTo>
                <a:lnTo>
                  <a:pt x="505" y="768"/>
                </a:lnTo>
                <a:lnTo>
                  <a:pt x="505" y="761"/>
                </a:lnTo>
                <a:lnTo>
                  <a:pt x="506" y="755"/>
                </a:lnTo>
                <a:lnTo>
                  <a:pt x="507" y="748"/>
                </a:lnTo>
                <a:lnTo>
                  <a:pt x="508" y="741"/>
                </a:lnTo>
                <a:lnTo>
                  <a:pt x="509" y="735"/>
                </a:lnTo>
                <a:lnTo>
                  <a:pt x="509" y="727"/>
                </a:lnTo>
                <a:lnTo>
                  <a:pt x="510" y="720"/>
                </a:lnTo>
                <a:lnTo>
                  <a:pt x="511" y="713"/>
                </a:lnTo>
                <a:lnTo>
                  <a:pt x="512" y="705"/>
                </a:lnTo>
                <a:lnTo>
                  <a:pt x="512" y="697"/>
                </a:lnTo>
                <a:lnTo>
                  <a:pt x="513" y="689"/>
                </a:lnTo>
                <a:lnTo>
                  <a:pt x="514" y="681"/>
                </a:lnTo>
                <a:lnTo>
                  <a:pt x="515" y="673"/>
                </a:lnTo>
                <a:lnTo>
                  <a:pt x="515" y="665"/>
                </a:lnTo>
                <a:lnTo>
                  <a:pt x="516" y="656"/>
                </a:lnTo>
                <a:lnTo>
                  <a:pt x="517" y="648"/>
                </a:lnTo>
                <a:lnTo>
                  <a:pt x="518" y="639"/>
                </a:lnTo>
                <a:lnTo>
                  <a:pt x="518" y="630"/>
                </a:lnTo>
                <a:lnTo>
                  <a:pt x="519" y="621"/>
                </a:lnTo>
                <a:lnTo>
                  <a:pt x="520" y="612"/>
                </a:lnTo>
                <a:lnTo>
                  <a:pt x="521" y="602"/>
                </a:lnTo>
                <a:lnTo>
                  <a:pt x="521" y="593"/>
                </a:lnTo>
                <a:lnTo>
                  <a:pt x="522" y="583"/>
                </a:lnTo>
                <a:lnTo>
                  <a:pt x="523" y="573"/>
                </a:lnTo>
                <a:lnTo>
                  <a:pt x="524" y="564"/>
                </a:lnTo>
                <a:lnTo>
                  <a:pt x="524" y="554"/>
                </a:lnTo>
                <a:lnTo>
                  <a:pt x="525" y="543"/>
                </a:lnTo>
                <a:lnTo>
                  <a:pt x="526" y="533"/>
                </a:lnTo>
                <a:lnTo>
                  <a:pt x="527" y="523"/>
                </a:lnTo>
                <a:lnTo>
                  <a:pt x="528" y="513"/>
                </a:lnTo>
                <a:lnTo>
                  <a:pt x="528" y="502"/>
                </a:lnTo>
                <a:lnTo>
                  <a:pt x="529" y="492"/>
                </a:lnTo>
                <a:lnTo>
                  <a:pt x="530" y="481"/>
                </a:lnTo>
                <a:lnTo>
                  <a:pt x="531" y="470"/>
                </a:lnTo>
                <a:lnTo>
                  <a:pt x="531" y="460"/>
                </a:lnTo>
                <a:lnTo>
                  <a:pt x="532" y="449"/>
                </a:lnTo>
                <a:lnTo>
                  <a:pt x="533" y="438"/>
                </a:lnTo>
                <a:lnTo>
                  <a:pt x="534" y="427"/>
                </a:lnTo>
                <a:lnTo>
                  <a:pt x="534" y="416"/>
                </a:lnTo>
                <a:lnTo>
                  <a:pt x="535" y="405"/>
                </a:lnTo>
                <a:lnTo>
                  <a:pt x="536" y="394"/>
                </a:lnTo>
                <a:lnTo>
                  <a:pt x="537" y="383"/>
                </a:lnTo>
                <a:lnTo>
                  <a:pt x="538" y="372"/>
                </a:lnTo>
                <a:lnTo>
                  <a:pt x="538" y="361"/>
                </a:lnTo>
                <a:lnTo>
                  <a:pt x="539" y="350"/>
                </a:lnTo>
                <a:lnTo>
                  <a:pt x="540" y="339"/>
                </a:lnTo>
                <a:lnTo>
                  <a:pt x="541" y="328"/>
                </a:lnTo>
                <a:lnTo>
                  <a:pt x="541" y="318"/>
                </a:lnTo>
                <a:lnTo>
                  <a:pt x="542" y="307"/>
                </a:lnTo>
                <a:lnTo>
                  <a:pt x="543" y="296"/>
                </a:lnTo>
                <a:lnTo>
                  <a:pt x="544" y="285"/>
                </a:lnTo>
                <a:lnTo>
                  <a:pt x="544" y="275"/>
                </a:lnTo>
                <a:lnTo>
                  <a:pt x="545" y="264"/>
                </a:lnTo>
                <a:lnTo>
                  <a:pt x="546" y="254"/>
                </a:lnTo>
                <a:lnTo>
                  <a:pt x="547" y="244"/>
                </a:lnTo>
                <a:lnTo>
                  <a:pt x="547" y="233"/>
                </a:lnTo>
                <a:lnTo>
                  <a:pt x="548" y="223"/>
                </a:lnTo>
                <a:lnTo>
                  <a:pt x="549" y="213"/>
                </a:lnTo>
                <a:lnTo>
                  <a:pt x="550" y="203"/>
                </a:lnTo>
                <a:lnTo>
                  <a:pt x="551" y="194"/>
                </a:lnTo>
                <a:lnTo>
                  <a:pt x="551" y="184"/>
                </a:lnTo>
                <a:lnTo>
                  <a:pt x="552" y="175"/>
                </a:lnTo>
                <a:lnTo>
                  <a:pt x="553" y="166"/>
                </a:lnTo>
                <a:lnTo>
                  <a:pt x="554" y="157"/>
                </a:lnTo>
                <a:lnTo>
                  <a:pt x="554" y="148"/>
                </a:lnTo>
                <a:lnTo>
                  <a:pt x="555" y="139"/>
                </a:lnTo>
                <a:lnTo>
                  <a:pt x="556" y="131"/>
                </a:lnTo>
                <a:lnTo>
                  <a:pt x="557" y="123"/>
                </a:lnTo>
                <a:lnTo>
                  <a:pt x="557" y="115"/>
                </a:lnTo>
                <a:lnTo>
                  <a:pt x="558" y="107"/>
                </a:lnTo>
                <a:lnTo>
                  <a:pt x="559" y="99"/>
                </a:lnTo>
                <a:lnTo>
                  <a:pt x="560" y="92"/>
                </a:lnTo>
                <a:lnTo>
                  <a:pt x="560" y="85"/>
                </a:lnTo>
                <a:lnTo>
                  <a:pt x="561" y="78"/>
                </a:lnTo>
                <a:lnTo>
                  <a:pt x="562" y="72"/>
                </a:lnTo>
                <a:lnTo>
                  <a:pt x="563" y="65"/>
                </a:lnTo>
                <a:lnTo>
                  <a:pt x="563" y="60"/>
                </a:lnTo>
                <a:lnTo>
                  <a:pt x="564" y="54"/>
                </a:lnTo>
                <a:lnTo>
                  <a:pt x="565" y="48"/>
                </a:lnTo>
                <a:lnTo>
                  <a:pt x="566" y="43"/>
                </a:lnTo>
                <a:lnTo>
                  <a:pt x="567" y="38"/>
                </a:lnTo>
                <a:lnTo>
                  <a:pt x="567" y="34"/>
                </a:lnTo>
                <a:lnTo>
                  <a:pt x="568" y="29"/>
                </a:lnTo>
                <a:lnTo>
                  <a:pt x="569" y="25"/>
                </a:lnTo>
                <a:lnTo>
                  <a:pt x="570" y="22"/>
                </a:lnTo>
                <a:lnTo>
                  <a:pt x="570" y="18"/>
                </a:lnTo>
                <a:lnTo>
                  <a:pt x="571" y="15"/>
                </a:lnTo>
                <a:lnTo>
                  <a:pt x="572" y="12"/>
                </a:lnTo>
                <a:lnTo>
                  <a:pt x="573" y="10"/>
                </a:lnTo>
                <a:lnTo>
                  <a:pt x="573" y="8"/>
                </a:lnTo>
                <a:lnTo>
                  <a:pt x="574" y="6"/>
                </a:lnTo>
                <a:lnTo>
                  <a:pt x="575" y="4"/>
                </a:lnTo>
                <a:lnTo>
                  <a:pt x="576" y="3"/>
                </a:lnTo>
                <a:lnTo>
                  <a:pt x="576" y="2"/>
                </a:lnTo>
                <a:lnTo>
                  <a:pt x="577" y="1"/>
                </a:lnTo>
                <a:lnTo>
                  <a:pt x="578" y="1"/>
                </a:lnTo>
                <a:lnTo>
                  <a:pt x="579" y="0"/>
                </a:lnTo>
                <a:lnTo>
                  <a:pt x="580" y="1"/>
                </a:lnTo>
                <a:lnTo>
                  <a:pt x="580" y="1"/>
                </a:lnTo>
                <a:lnTo>
                  <a:pt x="581" y="2"/>
                </a:lnTo>
                <a:lnTo>
                  <a:pt x="582" y="3"/>
                </a:lnTo>
                <a:lnTo>
                  <a:pt x="583" y="4"/>
                </a:lnTo>
                <a:lnTo>
                  <a:pt x="583" y="6"/>
                </a:lnTo>
                <a:lnTo>
                  <a:pt x="584" y="8"/>
                </a:lnTo>
                <a:lnTo>
                  <a:pt x="585" y="10"/>
                </a:lnTo>
                <a:lnTo>
                  <a:pt x="586" y="12"/>
                </a:lnTo>
                <a:lnTo>
                  <a:pt x="586" y="14"/>
                </a:lnTo>
                <a:lnTo>
                  <a:pt x="587" y="17"/>
                </a:lnTo>
                <a:lnTo>
                  <a:pt x="588" y="20"/>
                </a:lnTo>
                <a:lnTo>
                  <a:pt x="589" y="24"/>
                </a:lnTo>
                <a:lnTo>
                  <a:pt x="590" y="27"/>
                </a:lnTo>
                <a:lnTo>
                  <a:pt x="590" y="31"/>
                </a:lnTo>
                <a:lnTo>
                  <a:pt x="591" y="35"/>
                </a:lnTo>
                <a:lnTo>
                  <a:pt x="592" y="39"/>
                </a:lnTo>
                <a:lnTo>
                  <a:pt x="593" y="43"/>
                </a:lnTo>
                <a:lnTo>
                  <a:pt x="593" y="48"/>
                </a:lnTo>
                <a:lnTo>
                  <a:pt x="594" y="52"/>
                </a:lnTo>
                <a:lnTo>
                  <a:pt x="595" y="57"/>
                </a:lnTo>
                <a:lnTo>
                  <a:pt x="596" y="62"/>
                </a:lnTo>
                <a:lnTo>
                  <a:pt x="596" y="67"/>
                </a:lnTo>
                <a:lnTo>
                  <a:pt x="597" y="72"/>
                </a:lnTo>
                <a:lnTo>
                  <a:pt x="598" y="78"/>
                </a:lnTo>
                <a:lnTo>
                  <a:pt x="599" y="83"/>
                </a:lnTo>
                <a:lnTo>
                  <a:pt x="599" y="89"/>
                </a:lnTo>
                <a:lnTo>
                  <a:pt x="600" y="95"/>
                </a:lnTo>
                <a:lnTo>
                  <a:pt x="601" y="100"/>
                </a:lnTo>
                <a:lnTo>
                  <a:pt x="602" y="106"/>
                </a:lnTo>
                <a:lnTo>
                  <a:pt x="602" y="112"/>
                </a:lnTo>
                <a:lnTo>
                  <a:pt x="603" y="118"/>
                </a:lnTo>
                <a:lnTo>
                  <a:pt x="604" y="125"/>
                </a:lnTo>
                <a:lnTo>
                  <a:pt x="605" y="131"/>
                </a:lnTo>
                <a:lnTo>
                  <a:pt x="605" y="137"/>
                </a:lnTo>
                <a:lnTo>
                  <a:pt x="606" y="143"/>
                </a:lnTo>
                <a:lnTo>
                  <a:pt x="607" y="149"/>
                </a:lnTo>
                <a:lnTo>
                  <a:pt x="608" y="156"/>
                </a:lnTo>
                <a:lnTo>
                  <a:pt x="609" y="162"/>
                </a:lnTo>
                <a:lnTo>
                  <a:pt x="609" y="168"/>
                </a:lnTo>
                <a:lnTo>
                  <a:pt x="610" y="175"/>
                </a:lnTo>
                <a:lnTo>
                  <a:pt x="611" y="181"/>
                </a:lnTo>
                <a:lnTo>
                  <a:pt x="612" y="187"/>
                </a:lnTo>
                <a:lnTo>
                  <a:pt x="612" y="193"/>
                </a:lnTo>
                <a:lnTo>
                  <a:pt x="613" y="199"/>
                </a:lnTo>
                <a:lnTo>
                  <a:pt x="614" y="205"/>
                </a:lnTo>
                <a:lnTo>
                  <a:pt x="615" y="211"/>
                </a:lnTo>
                <a:lnTo>
                  <a:pt x="615" y="217"/>
                </a:lnTo>
                <a:lnTo>
                  <a:pt x="616" y="223"/>
                </a:lnTo>
                <a:lnTo>
                  <a:pt x="617" y="229"/>
                </a:lnTo>
                <a:lnTo>
                  <a:pt x="618" y="235"/>
                </a:lnTo>
                <a:lnTo>
                  <a:pt x="619" y="241"/>
                </a:lnTo>
                <a:lnTo>
                  <a:pt x="619" y="246"/>
                </a:lnTo>
                <a:lnTo>
                  <a:pt x="620" y="252"/>
                </a:lnTo>
                <a:lnTo>
                  <a:pt x="621" y="257"/>
                </a:lnTo>
                <a:lnTo>
                  <a:pt x="622" y="263"/>
                </a:lnTo>
                <a:lnTo>
                  <a:pt x="622" y="268"/>
                </a:lnTo>
                <a:lnTo>
                  <a:pt x="623" y="273"/>
                </a:lnTo>
                <a:lnTo>
                  <a:pt x="624" y="278"/>
                </a:lnTo>
                <a:lnTo>
                  <a:pt x="625" y="283"/>
                </a:lnTo>
                <a:lnTo>
                  <a:pt x="625" y="287"/>
                </a:lnTo>
                <a:lnTo>
                  <a:pt x="626" y="292"/>
                </a:lnTo>
                <a:lnTo>
                  <a:pt x="627" y="296"/>
                </a:lnTo>
                <a:lnTo>
                  <a:pt x="628" y="301"/>
                </a:lnTo>
                <a:lnTo>
                  <a:pt x="628" y="305"/>
                </a:lnTo>
                <a:lnTo>
                  <a:pt x="629" y="309"/>
                </a:lnTo>
                <a:lnTo>
                  <a:pt x="630" y="313"/>
                </a:lnTo>
                <a:lnTo>
                  <a:pt x="631" y="317"/>
                </a:lnTo>
                <a:lnTo>
                  <a:pt x="632" y="320"/>
                </a:lnTo>
                <a:lnTo>
                  <a:pt x="632" y="324"/>
                </a:lnTo>
                <a:lnTo>
                  <a:pt x="633" y="327"/>
                </a:lnTo>
                <a:lnTo>
                  <a:pt x="634" y="330"/>
                </a:lnTo>
                <a:lnTo>
                  <a:pt x="635" y="334"/>
                </a:lnTo>
                <a:lnTo>
                  <a:pt x="635" y="336"/>
                </a:lnTo>
                <a:lnTo>
                  <a:pt x="636" y="339"/>
                </a:lnTo>
                <a:lnTo>
                  <a:pt x="637" y="342"/>
                </a:lnTo>
                <a:lnTo>
                  <a:pt x="638" y="344"/>
                </a:lnTo>
                <a:lnTo>
                  <a:pt x="638" y="347"/>
                </a:lnTo>
                <a:lnTo>
                  <a:pt x="639" y="349"/>
                </a:lnTo>
                <a:lnTo>
                  <a:pt x="640" y="351"/>
                </a:lnTo>
                <a:lnTo>
                  <a:pt x="641" y="353"/>
                </a:lnTo>
                <a:lnTo>
                  <a:pt x="641" y="355"/>
                </a:lnTo>
                <a:lnTo>
                  <a:pt x="642" y="357"/>
                </a:lnTo>
                <a:lnTo>
                  <a:pt x="643" y="359"/>
                </a:lnTo>
                <a:lnTo>
                  <a:pt x="644" y="360"/>
                </a:lnTo>
                <a:lnTo>
                  <a:pt x="644" y="361"/>
                </a:lnTo>
                <a:lnTo>
                  <a:pt x="645" y="363"/>
                </a:lnTo>
                <a:lnTo>
                  <a:pt x="646" y="364"/>
                </a:lnTo>
                <a:lnTo>
                  <a:pt x="647" y="365"/>
                </a:lnTo>
                <a:lnTo>
                  <a:pt x="648" y="366"/>
                </a:lnTo>
                <a:lnTo>
                  <a:pt x="648" y="366"/>
                </a:lnTo>
                <a:lnTo>
                  <a:pt x="649" y="367"/>
                </a:lnTo>
                <a:lnTo>
                  <a:pt x="650" y="368"/>
                </a:lnTo>
                <a:lnTo>
                  <a:pt x="651" y="368"/>
                </a:lnTo>
                <a:lnTo>
                  <a:pt x="651" y="369"/>
                </a:lnTo>
                <a:lnTo>
                  <a:pt x="652" y="369"/>
                </a:lnTo>
                <a:lnTo>
                  <a:pt x="653" y="369"/>
                </a:lnTo>
                <a:lnTo>
                  <a:pt x="654" y="370"/>
                </a:lnTo>
                <a:lnTo>
                  <a:pt x="654" y="370"/>
                </a:lnTo>
                <a:lnTo>
                  <a:pt x="655" y="370"/>
                </a:lnTo>
                <a:lnTo>
                  <a:pt x="656" y="370"/>
                </a:lnTo>
                <a:lnTo>
                  <a:pt x="657" y="370"/>
                </a:lnTo>
                <a:lnTo>
                  <a:pt x="657" y="370"/>
                </a:lnTo>
                <a:lnTo>
                  <a:pt x="658" y="369"/>
                </a:lnTo>
                <a:lnTo>
                  <a:pt x="659" y="369"/>
                </a:lnTo>
                <a:lnTo>
                  <a:pt x="660" y="369"/>
                </a:lnTo>
                <a:lnTo>
                  <a:pt x="661" y="368"/>
                </a:lnTo>
                <a:lnTo>
                  <a:pt x="661" y="368"/>
                </a:lnTo>
                <a:lnTo>
                  <a:pt x="662" y="368"/>
                </a:lnTo>
                <a:lnTo>
                  <a:pt x="663" y="367"/>
                </a:lnTo>
                <a:lnTo>
                  <a:pt x="664" y="367"/>
                </a:lnTo>
                <a:lnTo>
                  <a:pt x="664" y="366"/>
                </a:lnTo>
                <a:lnTo>
                  <a:pt x="665" y="366"/>
                </a:lnTo>
                <a:lnTo>
                  <a:pt x="666" y="365"/>
                </a:lnTo>
                <a:lnTo>
                  <a:pt x="667" y="365"/>
                </a:lnTo>
                <a:lnTo>
                  <a:pt x="667" y="364"/>
                </a:lnTo>
                <a:lnTo>
                  <a:pt x="668" y="364"/>
                </a:lnTo>
                <a:lnTo>
                  <a:pt x="669" y="363"/>
                </a:lnTo>
                <a:lnTo>
                  <a:pt x="670" y="363"/>
                </a:lnTo>
                <a:lnTo>
                  <a:pt x="671" y="362"/>
                </a:lnTo>
                <a:lnTo>
                  <a:pt x="671" y="362"/>
                </a:lnTo>
                <a:lnTo>
                  <a:pt x="672" y="361"/>
                </a:lnTo>
                <a:lnTo>
                  <a:pt x="673" y="361"/>
                </a:lnTo>
                <a:lnTo>
                  <a:pt x="674" y="360"/>
                </a:lnTo>
                <a:lnTo>
                  <a:pt x="674" y="360"/>
                </a:lnTo>
                <a:lnTo>
                  <a:pt x="675" y="360"/>
                </a:lnTo>
                <a:lnTo>
                  <a:pt x="676" y="359"/>
                </a:lnTo>
                <a:lnTo>
                  <a:pt x="677" y="359"/>
                </a:lnTo>
                <a:lnTo>
                  <a:pt x="677" y="359"/>
                </a:lnTo>
                <a:lnTo>
                  <a:pt x="678" y="359"/>
                </a:lnTo>
                <a:lnTo>
                  <a:pt x="679" y="358"/>
                </a:lnTo>
                <a:lnTo>
                  <a:pt x="680" y="358"/>
                </a:lnTo>
                <a:lnTo>
                  <a:pt x="680" y="358"/>
                </a:lnTo>
                <a:lnTo>
                  <a:pt x="681" y="358"/>
                </a:lnTo>
                <a:lnTo>
                  <a:pt x="682" y="358"/>
                </a:lnTo>
                <a:lnTo>
                  <a:pt x="683" y="358"/>
                </a:lnTo>
                <a:lnTo>
                  <a:pt x="683" y="358"/>
                </a:lnTo>
                <a:lnTo>
                  <a:pt x="684" y="359"/>
                </a:lnTo>
                <a:lnTo>
                  <a:pt x="685" y="359"/>
                </a:lnTo>
                <a:lnTo>
                  <a:pt x="686" y="359"/>
                </a:lnTo>
                <a:lnTo>
                  <a:pt x="686" y="359"/>
                </a:lnTo>
                <a:lnTo>
                  <a:pt x="687" y="360"/>
                </a:lnTo>
                <a:lnTo>
                  <a:pt x="688" y="361"/>
                </a:lnTo>
                <a:lnTo>
                  <a:pt x="689" y="361"/>
                </a:lnTo>
                <a:lnTo>
                  <a:pt x="690" y="362"/>
                </a:lnTo>
                <a:lnTo>
                  <a:pt x="690" y="363"/>
                </a:lnTo>
                <a:lnTo>
                  <a:pt x="691" y="363"/>
                </a:lnTo>
                <a:lnTo>
                  <a:pt x="692" y="364"/>
                </a:lnTo>
                <a:lnTo>
                  <a:pt x="693" y="365"/>
                </a:lnTo>
                <a:lnTo>
                  <a:pt x="693" y="366"/>
                </a:lnTo>
                <a:lnTo>
                  <a:pt x="694" y="367"/>
                </a:lnTo>
                <a:lnTo>
                  <a:pt x="695" y="369"/>
                </a:lnTo>
                <a:lnTo>
                  <a:pt x="696" y="370"/>
                </a:lnTo>
                <a:lnTo>
                  <a:pt x="696" y="371"/>
                </a:lnTo>
                <a:lnTo>
                  <a:pt x="697" y="373"/>
                </a:lnTo>
                <a:lnTo>
                  <a:pt x="698" y="374"/>
                </a:lnTo>
                <a:lnTo>
                  <a:pt x="699" y="376"/>
                </a:lnTo>
                <a:lnTo>
                  <a:pt x="700" y="378"/>
                </a:lnTo>
                <a:lnTo>
                  <a:pt x="700" y="379"/>
                </a:lnTo>
                <a:lnTo>
                  <a:pt x="701" y="381"/>
                </a:lnTo>
                <a:lnTo>
                  <a:pt x="702" y="383"/>
                </a:lnTo>
                <a:lnTo>
                  <a:pt x="703" y="385"/>
                </a:lnTo>
                <a:lnTo>
                  <a:pt x="703" y="387"/>
                </a:lnTo>
                <a:lnTo>
                  <a:pt x="704" y="389"/>
                </a:lnTo>
                <a:lnTo>
                  <a:pt x="705" y="392"/>
                </a:lnTo>
                <a:lnTo>
                  <a:pt x="706" y="394"/>
                </a:lnTo>
                <a:lnTo>
                  <a:pt x="706" y="396"/>
                </a:lnTo>
                <a:lnTo>
                  <a:pt x="707" y="399"/>
                </a:lnTo>
                <a:lnTo>
                  <a:pt x="708" y="401"/>
                </a:lnTo>
                <a:lnTo>
                  <a:pt x="709" y="404"/>
                </a:lnTo>
                <a:lnTo>
                  <a:pt x="709" y="407"/>
                </a:lnTo>
                <a:lnTo>
                  <a:pt x="710" y="410"/>
                </a:lnTo>
                <a:lnTo>
                  <a:pt x="711" y="412"/>
                </a:lnTo>
                <a:lnTo>
                  <a:pt x="712" y="415"/>
                </a:lnTo>
                <a:lnTo>
                  <a:pt x="713" y="418"/>
                </a:lnTo>
                <a:lnTo>
                  <a:pt x="713" y="422"/>
                </a:lnTo>
                <a:lnTo>
                  <a:pt x="714" y="425"/>
                </a:lnTo>
                <a:lnTo>
                  <a:pt x="715" y="428"/>
                </a:lnTo>
                <a:lnTo>
                  <a:pt x="716" y="431"/>
                </a:lnTo>
                <a:lnTo>
                  <a:pt x="716" y="435"/>
                </a:lnTo>
                <a:lnTo>
                  <a:pt x="717" y="438"/>
                </a:lnTo>
                <a:lnTo>
                  <a:pt x="718" y="441"/>
                </a:lnTo>
                <a:lnTo>
                  <a:pt x="719" y="445"/>
                </a:lnTo>
                <a:lnTo>
                  <a:pt x="719" y="449"/>
                </a:lnTo>
                <a:lnTo>
                  <a:pt x="720" y="452"/>
                </a:lnTo>
                <a:lnTo>
                  <a:pt x="721" y="456"/>
                </a:lnTo>
                <a:lnTo>
                  <a:pt x="722" y="460"/>
                </a:lnTo>
                <a:lnTo>
                  <a:pt x="722" y="464"/>
                </a:lnTo>
                <a:lnTo>
                  <a:pt x="723" y="467"/>
                </a:lnTo>
                <a:lnTo>
                  <a:pt x="724" y="471"/>
                </a:lnTo>
                <a:lnTo>
                  <a:pt x="725" y="475"/>
                </a:lnTo>
                <a:lnTo>
                  <a:pt x="725" y="479"/>
                </a:lnTo>
                <a:lnTo>
                  <a:pt x="726" y="483"/>
                </a:lnTo>
                <a:lnTo>
                  <a:pt x="727" y="487"/>
                </a:lnTo>
                <a:lnTo>
                  <a:pt x="728" y="492"/>
                </a:lnTo>
                <a:lnTo>
                  <a:pt x="729" y="496"/>
                </a:lnTo>
                <a:lnTo>
                  <a:pt x="729" y="500"/>
                </a:lnTo>
                <a:lnTo>
                  <a:pt x="730" y="504"/>
                </a:lnTo>
                <a:lnTo>
                  <a:pt x="731" y="509"/>
                </a:lnTo>
                <a:lnTo>
                  <a:pt x="732" y="513"/>
                </a:lnTo>
                <a:lnTo>
                  <a:pt x="732" y="517"/>
                </a:lnTo>
                <a:lnTo>
                  <a:pt x="733" y="522"/>
                </a:lnTo>
                <a:lnTo>
                  <a:pt x="734" y="526"/>
                </a:lnTo>
                <a:lnTo>
                  <a:pt x="735" y="531"/>
                </a:lnTo>
                <a:lnTo>
                  <a:pt x="735" y="535"/>
                </a:lnTo>
                <a:lnTo>
                  <a:pt x="736" y="539"/>
                </a:lnTo>
                <a:lnTo>
                  <a:pt x="737" y="544"/>
                </a:lnTo>
                <a:lnTo>
                  <a:pt x="738" y="549"/>
                </a:lnTo>
                <a:lnTo>
                  <a:pt x="738" y="553"/>
                </a:lnTo>
                <a:lnTo>
                  <a:pt x="739" y="558"/>
                </a:lnTo>
                <a:lnTo>
                  <a:pt x="740" y="562"/>
                </a:lnTo>
                <a:lnTo>
                  <a:pt x="741" y="567"/>
                </a:lnTo>
                <a:lnTo>
                  <a:pt x="742" y="571"/>
                </a:lnTo>
                <a:lnTo>
                  <a:pt x="742" y="576"/>
                </a:lnTo>
                <a:lnTo>
                  <a:pt x="743" y="581"/>
                </a:lnTo>
                <a:lnTo>
                  <a:pt x="744" y="585"/>
                </a:lnTo>
                <a:lnTo>
                  <a:pt x="745" y="590"/>
                </a:lnTo>
                <a:lnTo>
                  <a:pt x="745" y="594"/>
                </a:lnTo>
                <a:lnTo>
                  <a:pt x="746" y="599"/>
                </a:lnTo>
                <a:lnTo>
                  <a:pt x="747" y="604"/>
                </a:lnTo>
                <a:lnTo>
                  <a:pt x="748" y="608"/>
                </a:lnTo>
                <a:lnTo>
                  <a:pt x="748" y="613"/>
                </a:lnTo>
                <a:lnTo>
                  <a:pt x="749" y="617"/>
                </a:lnTo>
                <a:lnTo>
                  <a:pt x="750" y="622"/>
                </a:lnTo>
                <a:lnTo>
                  <a:pt x="751" y="627"/>
                </a:lnTo>
                <a:lnTo>
                  <a:pt x="752" y="631"/>
                </a:lnTo>
                <a:lnTo>
                  <a:pt x="752" y="636"/>
                </a:lnTo>
                <a:lnTo>
                  <a:pt x="753" y="640"/>
                </a:lnTo>
                <a:lnTo>
                  <a:pt x="754" y="645"/>
                </a:lnTo>
                <a:lnTo>
                  <a:pt x="755" y="649"/>
                </a:lnTo>
                <a:lnTo>
                  <a:pt x="755" y="654"/>
                </a:lnTo>
                <a:lnTo>
                  <a:pt x="756" y="658"/>
                </a:lnTo>
                <a:lnTo>
                  <a:pt x="757" y="663"/>
                </a:lnTo>
                <a:lnTo>
                  <a:pt x="758" y="667"/>
                </a:lnTo>
                <a:lnTo>
                  <a:pt x="758" y="672"/>
                </a:lnTo>
                <a:lnTo>
                  <a:pt x="759" y="676"/>
                </a:lnTo>
                <a:lnTo>
                  <a:pt x="760" y="680"/>
                </a:lnTo>
                <a:lnTo>
                  <a:pt x="761" y="685"/>
                </a:lnTo>
                <a:lnTo>
                  <a:pt x="761" y="689"/>
                </a:lnTo>
                <a:lnTo>
                  <a:pt x="762" y="693"/>
                </a:lnTo>
                <a:lnTo>
                  <a:pt x="763" y="698"/>
                </a:lnTo>
                <a:lnTo>
                  <a:pt x="764" y="702"/>
                </a:lnTo>
                <a:lnTo>
                  <a:pt x="764" y="706"/>
                </a:lnTo>
                <a:lnTo>
                  <a:pt x="765" y="710"/>
                </a:lnTo>
                <a:lnTo>
                  <a:pt x="766" y="714"/>
                </a:lnTo>
                <a:lnTo>
                  <a:pt x="767" y="718"/>
                </a:lnTo>
                <a:lnTo>
                  <a:pt x="768" y="722"/>
                </a:lnTo>
                <a:lnTo>
                  <a:pt x="768" y="726"/>
                </a:lnTo>
                <a:lnTo>
                  <a:pt x="769" y="730"/>
                </a:lnTo>
                <a:lnTo>
                  <a:pt x="770" y="734"/>
                </a:lnTo>
                <a:lnTo>
                  <a:pt x="771" y="738"/>
                </a:lnTo>
                <a:lnTo>
                  <a:pt x="771" y="742"/>
                </a:lnTo>
                <a:lnTo>
                  <a:pt x="772" y="746"/>
                </a:lnTo>
                <a:lnTo>
                  <a:pt x="773" y="750"/>
                </a:lnTo>
                <a:lnTo>
                  <a:pt x="774" y="753"/>
                </a:lnTo>
                <a:lnTo>
                  <a:pt x="774" y="757"/>
                </a:lnTo>
                <a:lnTo>
                  <a:pt x="775" y="761"/>
                </a:lnTo>
                <a:lnTo>
                  <a:pt x="776" y="764"/>
                </a:lnTo>
                <a:lnTo>
                  <a:pt x="777" y="768"/>
                </a:lnTo>
                <a:lnTo>
                  <a:pt x="777" y="771"/>
                </a:lnTo>
                <a:lnTo>
                  <a:pt x="778" y="775"/>
                </a:lnTo>
                <a:lnTo>
                  <a:pt x="779" y="778"/>
                </a:lnTo>
                <a:lnTo>
                  <a:pt x="780" y="782"/>
                </a:lnTo>
                <a:lnTo>
                  <a:pt x="781" y="785"/>
                </a:lnTo>
                <a:lnTo>
                  <a:pt x="781" y="788"/>
                </a:lnTo>
                <a:lnTo>
                  <a:pt x="782" y="792"/>
                </a:lnTo>
                <a:lnTo>
                  <a:pt x="783" y="795"/>
                </a:lnTo>
                <a:lnTo>
                  <a:pt x="784" y="798"/>
                </a:lnTo>
                <a:lnTo>
                  <a:pt x="784" y="801"/>
                </a:lnTo>
                <a:lnTo>
                  <a:pt x="785" y="804"/>
                </a:lnTo>
                <a:lnTo>
                  <a:pt x="786" y="808"/>
                </a:lnTo>
                <a:lnTo>
                  <a:pt x="787" y="810"/>
                </a:lnTo>
                <a:lnTo>
                  <a:pt x="787" y="813"/>
                </a:lnTo>
                <a:lnTo>
                  <a:pt x="788" y="816"/>
                </a:lnTo>
                <a:lnTo>
                  <a:pt x="789" y="819"/>
                </a:lnTo>
                <a:lnTo>
                  <a:pt x="790" y="822"/>
                </a:lnTo>
                <a:lnTo>
                  <a:pt x="791" y="825"/>
                </a:lnTo>
                <a:lnTo>
                  <a:pt x="791" y="828"/>
                </a:lnTo>
                <a:lnTo>
                  <a:pt x="792" y="830"/>
                </a:lnTo>
                <a:lnTo>
                  <a:pt x="793" y="833"/>
                </a:lnTo>
                <a:lnTo>
                  <a:pt x="794" y="835"/>
                </a:lnTo>
                <a:lnTo>
                  <a:pt x="794" y="838"/>
                </a:lnTo>
                <a:lnTo>
                  <a:pt x="795" y="840"/>
                </a:lnTo>
                <a:lnTo>
                  <a:pt x="796" y="843"/>
                </a:lnTo>
                <a:lnTo>
                  <a:pt x="797" y="845"/>
                </a:lnTo>
                <a:lnTo>
                  <a:pt x="797" y="848"/>
                </a:lnTo>
                <a:lnTo>
                  <a:pt x="798" y="850"/>
                </a:lnTo>
                <a:lnTo>
                  <a:pt x="799" y="852"/>
                </a:lnTo>
                <a:lnTo>
                  <a:pt x="800" y="855"/>
                </a:lnTo>
                <a:lnTo>
                  <a:pt x="800" y="857"/>
                </a:lnTo>
                <a:lnTo>
                  <a:pt x="801" y="859"/>
                </a:lnTo>
                <a:lnTo>
                  <a:pt x="802" y="861"/>
                </a:lnTo>
                <a:lnTo>
                  <a:pt x="803" y="863"/>
                </a:lnTo>
                <a:lnTo>
                  <a:pt x="803" y="865"/>
                </a:lnTo>
                <a:lnTo>
                  <a:pt x="804" y="867"/>
                </a:lnTo>
                <a:lnTo>
                  <a:pt x="805" y="869"/>
                </a:lnTo>
                <a:lnTo>
                  <a:pt x="806" y="871"/>
                </a:lnTo>
                <a:lnTo>
                  <a:pt x="807" y="873"/>
                </a:lnTo>
                <a:lnTo>
                  <a:pt x="807" y="875"/>
                </a:lnTo>
                <a:lnTo>
                  <a:pt x="808" y="877"/>
                </a:lnTo>
                <a:lnTo>
                  <a:pt x="809" y="878"/>
                </a:lnTo>
                <a:lnTo>
                  <a:pt x="810" y="880"/>
                </a:lnTo>
                <a:lnTo>
                  <a:pt x="810" y="882"/>
                </a:lnTo>
                <a:lnTo>
                  <a:pt x="811" y="883"/>
                </a:lnTo>
                <a:lnTo>
                  <a:pt x="812" y="885"/>
                </a:lnTo>
                <a:lnTo>
                  <a:pt x="813" y="887"/>
                </a:lnTo>
                <a:lnTo>
                  <a:pt x="813" y="888"/>
                </a:lnTo>
                <a:lnTo>
                  <a:pt x="814" y="890"/>
                </a:lnTo>
                <a:lnTo>
                  <a:pt x="815" y="891"/>
                </a:lnTo>
                <a:lnTo>
                  <a:pt x="816" y="893"/>
                </a:lnTo>
                <a:lnTo>
                  <a:pt x="816" y="894"/>
                </a:lnTo>
                <a:lnTo>
                  <a:pt x="817" y="895"/>
                </a:lnTo>
                <a:lnTo>
                  <a:pt x="818" y="897"/>
                </a:lnTo>
                <a:lnTo>
                  <a:pt x="819" y="898"/>
                </a:lnTo>
                <a:lnTo>
                  <a:pt x="820" y="899"/>
                </a:lnTo>
                <a:lnTo>
                  <a:pt x="820" y="901"/>
                </a:lnTo>
                <a:lnTo>
                  <a:pt x="821" y="902"/>
                </a:lnTo>
                <a:lnTo>
                  <a:pt x="822" y="903"/>
                </a:lnTo>
                <a:lnTo>
                  <a:pt x="823" y="904"/>
                </a:lnTo>
                <a:lnTo>
                  <a:pt x="823" y="905"/>
                </a:lnTo>
                <a:lnTo>
                  <a:pt x="824" y="906"/>
                </a:lnTo>
                <a:lnTo>
                  <a:pt x="825" y="907"/>
                </a:lnTo>
                <a:lnTo>
                  <a:pt x="826" y="908"/>
                </a:lnTo>
                <a:lnTo>
                  <a:pt x="826" y="909"/>
                </a:lnTo>
                <a:lnTo>
                  <a:pt x="827" y="910"/>
                </a:lnTo>
                <a:lnTo>
                  <a:pt x="828" y="911"/>
                </a:lnTo>
                <a:lnTo>
                  <a:pt x="829" y="912"/>
                </a:lnTo>
                <a:lnTo>
                  <a:pt x="829" y="913"/>
                </a:lnTo>
                <a:lnTo>
                  <a:pt x="830" y="914"/>
                </a:lnTo>
                <a:lnTo>
                  <a:pt x="831" y="915"/>
                </a:lnTo>
                <a:lnTo>
                  <a:pt x="832" y="916"/>
                </a:lnTo>
                <a:lnTo>
                  <a:pt x="833" y="917"/>
                </a:lnTo>
                <a:lnTo>
                  <a:pt x="833" y="917"/>
                </a:lnTo>
                <a:lnTo>
                  <a:pt x="834" y="918"/>
                </a:lnTo>
                <a:lnTo>
                  <a:pt x="835" y="919"/>
                </a:lnTo>
                <a:lnTo>
                  <a:pt x="836" y="920"/>
                </a:lnTo>
                <a:lnTo>
                  <a:pt x="836" y="920"/>
                </a:lnTo>
                <a:lnTo>
                  <a:pt x="837" y="921"/>
                </a:lnTo>
                <a:lnTo>
                  <a:pt x="838" y="922"/>
                </a:lnTo>
                <a:lnTo>
                  <a:pt x="839" y="922"/>
                </a:lnTo>
                <a:lnTo>
                  <a:pt x="839" y="923"/>
                </a:lnTo>
                <a:lnTo>
                  <a:pt x="840" y="924"/>
                </a:lnTo>
                <a:lnTo>
                  <a:pt x="841" y="924"/>
                </a:lnTo>
                <a:lnTo>
                  <a:pt x="842" y="925"/>
                </a:lnTo>
                <a:lnTo>
                  <a:pt x="842" y="925"/>
                </a:lnTo>
                <a:lnTo>
                  <a:pt x="843" y="926"/>
                </a:lnTo>
                <a:lnTo>
                  <a:pt x="844" y="926"/>
                </a:lnTo>
                <a:lnTo>
                  <a:pt x="845" y="927"/>
                </a:lnTo>
                <a:lnTo>
                  <a:pt x="846" y="927"/>
                </a:lnTo>
                <a:lnTo>
                  <a:pt x="846" y="928"/>
                </a:lnTo>
                <a:lnTo>
                  <a:pt x="847" y="928"/>
                </a:lnTo>
                <a:lnTo>
                  <a:pt x="848" y="929"/>
                </a:lnTo>
                <a:lnTo>
                  <a:pt x="849" y="929"/>
                </a:lnTo>
                <a:lnTo>
                  <a:pt x="849" y="930"/>
                </a:lnTo>
                <a:lnTo>
                  <a:pt x="850" y="930"/>
                </a:lnTo>
                <a:lnTo>
                  <a:pt x="851" y="930"/>
                </a:lnTo>
                <a:lnTo>
                  <a:pt x="852" y="931"/>
                </a:lnTo>
                <a:lnTo>
                  <a:pt x="852" y="931"/>
                </a:lnTo>
                <a:lnTo>
                  <a:pt x="853" y="931"/>
                </a:lnTo>
                <a:lnTo>
                  <a:pt x="854" y="932"/>
                </a:lnTo>
                <a:lnTo>
                  <a:pt x="855" y="932"/>
                </a:lnTo>
                <a:lnTo>
                  <a:pt x="855" y="932"/>
                </a:lnTo>
                <a:lnTo>
                  <a:pt x="856" y="933"/>
                </a:lnTo>
                <a:lnTo>
                  <a:pt x="857" y="933"/>
                </a:lnTo>
                <a:lnTo>
                  <a:pt x="858" y="933"/>
                </a:lnTo>
                <a:lnTo>
                  <a:pt x="858" y="934"/>
                </a:lnTo>
                <a:lnTo>
                  <a:pt x="859" y="934"/>
                </a:lnTo>
                <a:lnTo>
                  <a:pt x="860" y="934"/>
                </a:lnTo>
                <a:lnTo>
                  <a:pt x="861" y="934"/>
                </a:lnTo>
                <a:lnTo>
                  <a:pt x="862" y="935"/>
                </a:lnTo>
                <a:lnTo>
                  <a:pt x="862" y="935"/>
                </a:lnTo>
                <a:lnTo>
                  <a:pt x="863" y="935"/>
                </a:lnTo>
                <a:lnTo>
                  <a:pt x="864" y="935"/>
                </a:lnTo>
                <a:lnTo>
                  <a:pt x="865" y="935"/>
                </a:lnTo>
                <a:lnTo>
                  <a:pt x="865" y="936"/>
                </a:lnTo>
                <a:lnTo>
                  <a:pt x="866" y="936"/>
                </a:lnTo>
                <a:lnTo>
                  <a:pt x="867" y="936"/>
                </a:lnTo>
                <a:lnTo>
                  <a:pt x="868" y="936"/>
                </a:lnTo>
                <a:lnTo>
                  <a:pt x="868" y="936"/>
                </a:lnTo>
                <a:lnTo>
                  <a:pt x="869" y="936"/>
                </a:lnTo>
                <a:lnTo>
                  <a:pt x="870" y="937"/>
                </a:lnTo>
                <a:lnTo>
                  <a:pt x="871" y="937"/>
                </a:lnTo>
                <a:lnTo>
                  <a:pt x="872" y="937"/>
                </a:lnTo>
                <a:lnTo>
                  <a:pt x="872" y="937"/>
                </a:lnTo>
                <a:lnTo>
                  <a:pt x="873" y="937"/>
                </a:lnTo>
                <a:lnTo>
                  <a:pt x="874" y="937"/>
                </a:lnTo>
                <a:lnTo>
                  <a:pt x="875" y="938"/>
                </a:lnTo>
                <a:lnTo>
                  <a:pt x="875" y="938"/>
                </a:lnTo>
                <a:lnTo>
                  <a:pt x="876" y="938"/>
                </a:lnTo>
                <a:lnTo>
                  <a:pt x="877" y="938"/>
                </a:lnTo>
                <a:lnTo>
                  <a:pt x="878" y="938"/>
                </a:lnTo>
                <a:lnTo>
                  <a:pt x="878" y="938"/>
                </a:lnTo>
                <a:lnTo>
                  <a:pt x="879" y="938"/>
                </a:lnTo>
                <a:lnTo>
                  <a:pt x="880" y="938"/>
                </a:lnTo>
                <a:lnTo>
                  <a:pt x="881" y="938"/>
                </a:lnTo>
                <a:lnTo>
                  <a:pt x="881" y="938"/>
                </a:lnTo>
                <a:lnTo>
                  <a:pt x="882" y="939"/>
                </a:lnTo>
                <a:lnTo>
                  <a:pt x="883" y="939"/>
                </a:lnTo>
                <a:lnTo>
                  <a:pt x="884" y="939"/>
                </a:lnTo>
                <a:lnTo>
                  <a:pt x="885" y="939"/>
                </a:lnTo>
                <a:lnTo>
                  <a:pt x="885" y="939"/>
                </a:lnTo>
                <a:lnTo>
                  <a:pt x="886" y="939"/>
                </a:lnTo>
                <a:lnTo>
                  <a:pt x="887" y="939"/>
                </a:lnTo>
                <a:lnTo>
                  <a:pt x="888" y="939"/>
                </a:lnTo>
                <a:lnTo>
                  <a:pt x="888" y="939"/>
                </a:lnTo>
                <a:lnTo>
                  <a:pt x="889" y="939"/>
                </a:lnTo>
                <a:lnTo>
                  <a:pt x="890" y="939"/>
                </a:lnTo>
                <a:lnTo>
                  <a:pt x="891" y="939"/>
                </a:lnTo>
                <a:lnTo>
                  <a:pt x="891" y="939"/>
                </a:lnTo>
                <a:lnTo>
                  <a:pt x="892" y="939"/>
                </a:lnTo>
                <a:lnTo>
                  <a:pt x="893" y="939"/>
                </a:lnTo>
                <a:lnTo>
                  <a:pt x="894" y="940"/>
                </a:lnTo>
                <a:lnTo>
                  <a:pt x="894" y="940"/>
                </a:lnTo>
                <a:lnTo>
                  <a:pt x="895" y="940"/>
                </a:lnTo>
                <a:lnTo>
                  <a:pt x="896" y="940"/>
                </a:lnTo>
                <a:lnTo>
                  <a:pt x="897" y="940"/>
                </a:lnTo>
                <a:lnTo>
                  <a:pt x="897" y="940"/>
                </a:lnTo>
                <a:lnTo>
                  <a:pt x="898" y="940"/>
                </a:lnTo>
                <a:lnTo>
                  <a:pt x="899" y="940"/>
                </a:lnTo>
                <a:lnTo>
                  <a:pt x="900" y="940"/>
                </a:lnTo>
                <a:lnTo>
                  <a:pt x="901" y="940"/>
                </a:lnTo>
                <a:lnTo>
                  <a:pt x="901" y="940"/>
                </a:lnTo>
                <a:lnTo>
                  <a:pt x="902" y="940"/>
                </a:lnTo>
                <a:lnTo>
                  <a:pt x="903" y="940"/>
                </a:lnTo>
                <a:lnTo>
                  <a:pt x="904" y="940"/>
                </a:lnTo>
                <a:lnTo>
                  <a:pt x="904" y="940"/>
                </a:lnTo>
                <a:lnTo>
                  <a:pt x="905" y="940"/>
                </a:lnTo>
                <a:lnTo>
                  <a:pt x="906" y="940"/>
                </a:lnTo>
                <a:lnTo>
                  <a:pt x="907" y="940"/>
                </a:lnTo>
                <a:lnTo>
                  <a:pt x="907" y="940"/>
                </a:lnTo>
                <a:lnTo>
                  <a:pt x="908" y="940"/>
                </a:lnTo>
                <a:lnTo>
                  <a:pt x="909" y="940"/>
                </a:lnTo>
                <a:lnTo>
                  <a:pt x="910" y="940"/>
                </a:lnTo>
                <a:lnTo>
                  <a:pt x="910" y="940"/>
                </a:lnTo>
                <a:lnTo>
                  <a:pt x="911" y="940"/>
                </a:lnTo>
                <a:lnTo>
                  <a:pt x="912" y="940"/>
                </a:lnTo>
                <a:lnTo>
                  <a:pt x="913" y="940"/>
                </a:lnTo>
                <a:lnTo>
                  <a:pt x="914" y="940"/>
                </a:lnTo>
                <a:lnTo>
                  <a:pt x="914" y="940"/>
                </a:lnTo>
                <a:lnTo>
                  <a:pt x="915" y="940"/>
                </a:lnTo>
                <a:lnTo>
                  <a:pt x="916" y="940"/>
                </a:lnTo>
                <a:lnTo>
                  <a:pt x="917" y="940"/>
                </a:lnTo>
                <a:lnTo>
                  <a:pt x="917" y="940"/>
                </a:lnTo>
                <a:lnTo>
                  <a:pt x="918" y="940"/>
                </a:lnTo>
                <a:lnTo>
                  <a:pt x="919" y="940"/>
                </a:lnTo>
                <a:lnTo>
                  <a:pt x="920" y="940"/>
                </a:lnTo>
                <a:lnTo>
                  <a:pt x="920" y="940"/>
                </a:lnTo>
                <a:lnTo>
                  <a:pt x="921" y="940"/>
                </a:lnTo>
                <a:lnTo>
                  <a:pt x="922" y="940"/>
                </a:lnTo>
                <a:lnTo>
                  <a:pt x="923" y="940"/>
                </a:lnTo>
                <a:lnTo>
                  <a:pt x="924" y="940"/>
                </a:lnTo>
                <a:lnTo>
                  <a:pt x="924" y="940"/>
                </a:lnTo>
                <a:lnTo>
                  <a:pt x="925" y="940"/>
                </a:lnTo>
                <a:lnTo>
                  <a:pt x="926" y="940"/>
                </a:lnTo>
                <a:lnTo>
                  <a:pt x="927" y="940"/>
                </a:lnTo>
                <a:lnTo>
                  <a:pt x="927" y="940"/>
                </a:lnTo>
                <a:lnTo>
                  <a:pt x="928" y="940"/>
                </a:lnTo>
                <a:lnTo>
                  <a:pt x="929" y="940"/>
                </a:lnTo>
                <a:lnTo>
                  <a:pt x="930" y="940"/>
                </a:lnTo>
                <a:lnTo>
                  <a:pt x="930" y="940"/>
                </a:lnTo>
                <a:lnTo>
                  <a:pt x="931" y="940"/>
                </a:lnTo>
                <a:lnTo>
                  <a:pt x="932" y="940"/>
                </a:lnTo>
                <a:lnTo>
                  <a:pt x="933" y="940"/>
                </a:lnTo>
                <a:lnTo>
                  <a:pt x="933" y="940"/>
                </a:lnTo>
                <a:lnTo>
                  <a:pt x="934" y="940"/>
                </a:lnTo>
                <a:lnTo>
                  <a:pt x="935" y="940"/>
                </a:lnTo>
                <a:lnTo>
                  <a:pt x="936" y="940"/>
                </a:lnTo>
                <a:lnTo>
                  <a:pt x="936" y="940"/>
                </a:lnTo>
                <a:lnTo>
                  <a:pt x="937" y="940"/>
                </a:lnTo>
                <a:lnTo>
                  <a:pt x="938" y="940"/>
                </a:lnTo>
                <a:lnTo>
                  <a:pt x="939" y="940"/>
                </a:lnTo>
                <a:lnTo>
                  <a:pt x="939" y="940"/>
                </a:lnTo>
                <a:lnTo>
                  <a:pt x="940" y="940"/>
                </a:lnTo>
                <a:lnTo>
                  <a:pt x="941" y="940"/>
                </a:lnTo>
                <a:lnTo>
                  <a:pt x="942" y="940"/>
                </a:lnTo>
                <a:lnTo>
                  <a:pt x="943" y="940"/>
                </a:lnTo>
                <a:lnTo>
                  <a:pt x="943" y="940"/>
                </a:lnTo>
                <a:lnTo>
                  <a:pt x="944" y="940"/>
                </a:lnTo>
                <a:lnTo>
                  <a:pt x="945" y="940"/>
                </a:lnTo>
                <a:lnTo>
                  <a:pt x="946" y="940"/>
                </a:lnTo>
                <a:lnTo>
                  <a:pt x="946" y="940"/>
                </a:lnTo>
                <a:lnTo>
                  <a:pt x="947" y="940"/>
                </a:lnTo>
                <a:lnTo>
                  <a:pt x="948" y="940"/>
                </a:lnTo>
                <a:lnTo>
                  <a:pt x="949" y="940"/>
                </a:lnTo>
                <a:lnTo>
                  <a:pt x="949" y="940"/>
                </a:lnTo>
                <a:lnTo>
                  <a:pt x="950" y="940"/>
                </a:lnTo>
                <a:lnTo>
                  <a:pt x="951" y="940"/>
                </a:lnTo>
                <a:lnTo>
                  <a:pt x="952" y="940"/>
                </a:lnTo>
                <a:lnTo>
                  <a:pt x="953" y="940"/>
                </a:lnTo>
                <a:lnTo>
                  <a:pt x="953" y="940"/>
                </a:lnTo>
                <a:lnTo>
                  <a:pt x="954" y="940"/>
                </a:lnTo>
                <a:lnTo>
                  <a:pt x="955" y="940"/>
                </a:lnTo>
                <a:lnTo>
                  <a:pt x="956" y="940"/>
                </a:lnTo>
                <a:lnTo>
                  <a:pt x="956" y="940"/>
                </a:lnTo>
                <a:lnTo>
                  <a:pt x="957" y="940"/>
                </a:lnTo>
                <a:lnTo>
                  <a:pt x="958" y="940"/>
                </a:lnTo>
                <a:lnTo>
                  <a:pt x="959" y="940"/>
                </a:lnTo>
                <a:lnTo>
                  <a:pt x="959" y="940"/>
                </a:lnTo>
                <a:lnTo>
                  <a:pt x="960" y="940"/>
                </a:lnTo>
                <a:lnTo>
                  <a:pt x="961" y="940"/>
                </a:lnTo>
                <a:lnTo>
                  <a:pt x="962" y="940"/>
                </a:lnTo>
                <a:lnTo>
                  <a:pt x="962" y="940"/>
                </a:lnTo>
                <a:lnTo>
                  <a:pt x="963" y="940"/>
                </a:lnTo>
                <a:lnTo>
                  <a:pt x="964" y="940"/>
                </a:lnTo>
                <a:lnTo>
                  <a:pt x="965" y="940"/>
                </a:lnTo>
                <a:lnTo>
                  <a:pt x="966" y="940"/>
                </a:lnTo>
                <a:lnTo>
                  <a:pt x="966" y="940"/>
                </a:lnTo>
                <a:lnTo>
                  <a:pt x="967" y="940"/>
                </a:lnTo>
                <a:lnTo>
                  <a:pt x="968" y="940"/>
                </a:lnTo>
                <a:lnTo>
                  <a:pt x="969" y="940"/>
                </a:lnTo>
                <a:lnTo>
                  <a:pt x="969" y="940"/>
                </a:lnTo>
                <a:lnTo>
                  <a:pt x="970" y="940"/>
                </a:lnTo>
                <a:lnTo>
                  <a:pt x="971" y="940"/>
                </a:lnTo>
                <a:lnTo>
                  <a:pt x="972" y="940"/>
                </a:lnTo>
                <a:lnTo>
                  <a:pt x="972" y="940"/>
                </a:lnTo>
                <a:lnTo>
                  <a:pt x="973" y="940"/>
                </a:lnTo>
                <a:lnTo>
                  <a:pt x="974" y="940"/>
                </a:lnTo>
                <a:lnTo>
                  <a:pt x="975" y="940"/>
                </a:lnTo>
                <a:lnTo>
                  <a:pt x="975" y="940"/>
                </a:lnTo>
                <a:lnTo>
                  <a:pt x="976" y="940"/>
                </a:lnTo>
                <a:lnTo>
                  <a:pt x="977" y="940"/>
                </a:lnTo>
                <a:lnTo>
                  <a:pt x="978" y="940"/>
                </a:lnTo>
                <a:lnTo>
                  <a:pt x="978" y="940"/>
                </a:lnTo>
                <a:lnTo>
                  <a:pt x="979" y="940"/>
                </a:lnTo>
                <a:lnTo>
                  <a:pt x="980" y="940"/>
                </a:lnTo>
                <a:lnTo>
                  <a:pt x="981" y="940"/>
                </a:lnTo>
                <a:lnTo>
                  <a:pt x="982" y="940"/>
                </a:lnTo>
                <a:lnTo>
                  <a:pt x="982" y="940"/>
                </a:lnTo>
                <a:lnTo>
                  <a:pt x="983" y="940"/>
                </a:lnTo>
                <a:lnTo>
                  <a:pt x="984" y="940"/>
                </a:lnTo>
                <a:lnTo>
                  <a:pt x="985" y="940"/>
                </a:lnTo>
                <a:lnTo>
                  <a:pt x="985" y="940"/>
                </a:lnTo>
                <a:lnTo>
                  <a:pt x="986" y="940"/>
                </a:lnTo>
                <a:lnTo>
                  <a:pt x="987" y="940"/>
                </a:lnTo>
                <a:lnTo>
                  <a:pt x="988" y="940"/>
                </a:lnTo>
                <a:lnTo>
                  <a:pt x="988" y="940"/>
                </a:lnTo>
                <a:lnTo>
                  <a:pt x="989" y="940"/>
                </a:lnTo>
                <a:lnTo>
                  <a:pt x="990" y="940"/>
                </a:lnTo>
                <a:lnTo>
                  <a:pt x="991" y="940"/>
                </a:lnTo>
                <a:lnTo>
                  <a:pt x="991" y="940"/>
                </a:lnTo>
                <a:lnTo>
                  <a:pt x="992" y="940"/>
                </a:lnTo>
                <a:lnTo>
                  <a:pt x="993" y="940"/>
                </a:lnTo>
                <a:lnTo>
                  <a:pt x="994" y="940"/>
                </a:lnTo>
                <a:lnTo>
                  <a:pt x="995" y="940"/>
                </a:lnTo>
                <a:lnTo>
                  <a:pt x="995" y="940"/>
                </a:lnTo>
                <a:lnTo>
                  <a:pt x="996" y="940"/>
                </a:lnTo>
                <a:lnTo>
                  <a:pt x="997" y="940"/>
                </a:lnTo>
                <a:lnTo>
                  <a:pt x="998" y="940"/>
                </a:lnTo>
                <a:lnTo>
                  <a:pt x="998" y="940"/>
                </a:lnTo>
                <a:lnTo>
                  <a:pt x="999" y="940"/>
                </a:lnTo>
                <a:lnTo>
                  <a:pt x="1000" y="940"/>
                </a:lnTo>
                <a:lnTo>
                  <a:pt x="1001" y="940"/>
                </a:lnTo>
                <a:lnTo>
                  <a:pt x="1001" y="940"/>
                </a:lnTo>
                <a:lnTo>
                  <a:pt x="1002" y="940"/>
                </a:lnTo>
                <a:lnTo>
                  <a:pt x="1003" y="940"/>
                </a:lnTo>
                <a:lnTo>
                  <a:pt x="1004" y="940"/>
                </a:lnTo>
                <a:lnTo>
                  <a:pt x="1005" y="940"/>
                </a:lnTo>
                <a:lnTo>
                  <a:pt x="1005" y="940"/>
                </a:lnTo>
                <a:lnTo>
                  <a:pt x="1006" y="940"/>
                </a:lnTo>
                <a:lnTo>
                  <a:pt x="1007" y="940"/>
                </a:lnTo>
                <a:lnTo>
                  <a:pt x="1008" y="940"/>
                </a:lnTo>
                <a:lnTo>
                  <a:pt x="1008" y="940"/>
                </a:lnTo>
                <a:lnTo>
                  <a:pt x="1009" y="940"/>
                </a:lnTo>
                <a:lnTo>
                  <a:pt x="1010" y="940"/>
                </a:lnTo>
                <a:lnTo>
                  <a:pt x="1011" y="940"/>
                </a:lnTo>
                <a:lnTo>
                  <a:pt x="1011" y="940"/>
                </a:lnTo>
                <a:lnTo>
                  <a:pt x="1012" y="940"/>
                </a:lnTo>
                <a:lnTo>
                  <a:pt x="1013" y="940"/>
                </a:lnTo>
                <a:lnTo>
                  <a:pt x="1014" y="940"/>
                </a:lnTo>
                <a:lnTo>
                  <a:pt x="1014" y="940"/>
                </a:lnTo>
                <a:lnTo>
                  <a:pt x="1015" y="940"/>
                </a:lnTo>
                <a:lnTo>
                  <a:pt x="1016" y="940"/>
                </a:lnTo>
                <a:lnTo>
                  <a:pt x="1017" y="940"/>
                </a:lnTo>
                <a:lnTo>
                  <a:pt x="1017" y="940"/>
                </a:lnTo>
                <a:lnTo>
                  <a:pt x="1018" y="940"/>
                </a:lnTo>
                <a:lnTo>
                  <a:pt x="1019" y="940"/>
                </a:lnTo>
                <a:lnTo>
                  <a:pt x="1020" y="940"/>
                </a:lnTo>
                <a:lnTo>
                  <a:pt x="1020" y="940"/>
                </a:lnTo>
                <a:lnTo>
                  <a:pt x="1021" y="940"/>
                </a:lnTo>
                <a:lnTo>
                  <a:pt x="1022" y="940"/>
                </a:lnTo>
                <a:lnTo>
                  <a:pt x="1023" y="940"/>
                </a:lnTo>
                <a:lnTo>
                  <a:pt x="1024" y="940"/>
                </a:lnTo>
                <a:lnTo>
                  <a:pt x="1024" y="940"/>
                </a:lnTo>
                <a:lnTo>
                  <a:pt x="1025" y="940"/>
                </a:lnTo>
                <a:lnTo>
                  <a:pt x="1026" y="940"/>
                </a:lnTo>
                <a:lnTo>
                  <a:pt x="1027" y="940"/>
                </a:lnTo>
                <a:lnTo>
                  <a:pt x="1027" y="940"/>
                </a:lnTo>
                <a:lnTo>
                  <a:pt x="1028" y="940"/>
                </a:lnTo>
                <a:lnTo>
                  <a:pt x="1029" y="940"/>
                </a:lnTo>
                <a:lnTo>
                  <a:pt x="1030" y="940"/>
                </a:lnTo>
                <a:lnTo>
                  <a:pt x="1030" y="940"/>
                </a:lnTo>
                <a:lnTo>
                  <a:pt x="1031" y="940"/>
                </a:lnTo>
                <a:lnTo>
                  <a:pt x="1032" y="940"/>
                </a:lnTo>
                <a:lnTo>
                  <a:pt x="1033" y="940"/>
                </a:lnTo>
                <a:lnTo>
                  <a:pt x="1034" y="940"/>
                </a:lnTo>
                <a:lnTo>
                  <a:pt x="1034" y="940"/>
                </a:lnTo>
                <a:lnTo>
                  <a:pt x="1035" y="940"/>
                </a:lnTo>
                <a:lnTo>
                  <a:pt x="1036" y="940"/>
                </a:lnTo>
                <a:lnTo>
                  <a:pt x="1037" y="940"/>
                </a:lnTo>
                <a:lnTo>
                  <a:pt x="1037" y="940"/>
                </a:lnTo>
                <a:lnTo>
                  <a:pt x="1038" y="940"/>
                </a:lnTo>
                <a:lnTo>
                  <a:pt x="1039" y="940"/>
                </a:lnTo>
                <a:lnTo>
                  <a:pt x="1040" y="940"/>
                </a:lnTo>
                <a:lnTo>
                  <a:pt x="1040" y="940"/>
                </a:lnTo>
                <a:lnTo>
                  <a:pt x="1041" y="940"/>
                </a:lnTo>
                <a:lnTo>
                  <a:pt x="1042" y="940"/>
                </a:lnTo>
                <a:lnTo>
                  <a:pt x="1043" y="940"/>
                </a:lnTo>
                <a:lnTo>
                  <a:pt x="1044" y="940"/>
                </a:lnTo>
                <a:lnTo>
                  <a:pt x="1044" y="940"/>
                </a:lnTo>
                <a:lnTo>
                  <a:pt x="1045" y="940"/>
                </a:lnTo>
                <a:lnTo>
                  <a:pt x="1046" y="940"/>
                </a:lnTo>
                <a:lnTo>
                  <a:pt x="1047" y="940"/>
                </a:lnTo>
                <a:lnTo>
                  <a:pt x="1047" y="940"/>
                </a:lnTo>
                <a:lnTo>
                  <a:pt x="1048" y="940"/>
                </a:lnTo>
                <a:lnTo>
                  <a:pt x="1049" y="940"/>
                </a:lnTo>
                <a:lnTo>
                  <a:pt x="1050" y="940"/>
                </a:lnTo>
                <a:lnTo>
                  <a:pt x="1050" y="940"/>
                </a:lnTo>
                <a:lnTo>
                  <a:pt x="1051" y="940"/>
                </a:lnTo>
                <a:lnTo>
                  <a:pt x="1052" y="940"/>
                </a:lnTo>
                <a:lnTo>
                  <a:pt x="1053" y="940"/>
                </a:lnTo>
                <a:lnTo>
                  <a:pt x="1053" y="940"/>
                </a:lnTo>
                <a:lnTo>
                  <a:pt x="1054" y="940"/>
                </a:lnTo>
                <a:lnTo>
                  <a:pt x="1055" y="940"/>
                </a:lnTo>
                <a:lnTo>
                  <a:pt x="1056" y="940"/>
                </a:lnTo>
                <a:lnTo>
                  <a:pt x="1056" y="940"/>
                </a:lnTo>
                <a:lnTo>
                  <a:pt x="1057" y="940"/>
                </a:lnTo>
                <a:lnTo>
                  <a:pt x="1058" y="940"/>
                </a:lnTo>
                <a:lnTo>
                  <a:pt x="1059" y="940"/>
                </a:lnTo>
                <a:lnTo>
                  <a:pt x="1059" y="940"/>
                </a:lnTo>
                <a:lnTo>
                  <a:pt x="1060" y="940"/>
                </a:lnTo>
                <a:lnTo>
                  <a:pt x="1061" y="940"/>
                </a:lnTo>
                <a:lnTo>
                  <a:pt x="1062" y="940"/>
                </a:lnTo>
                <a:lnTo>
                  <a:pt x="1063" y="940"/>
                </a:lnTo>
                <a:lnTo>
                  <a:pt x="1063" y="940"/>
                </a:lnTo>
                <a:lnTo>
                  <a:pt x="1064" y="940"/>
                </a:lnTo>
                <a:lnTo>
                  <a:pt x="1065" y="940"/>
                </a:lnTo>
                <a:lnTo>
                  <a:pt x="1066" y="940"/>
                </a:lnTo>
                <a:lnTo>
                  <a:pt x="1066" y="940"/>
                </a:lnTo>
                <a:lnTo>
                  <a:pt x="1067" y="940"/>
                </a:lnTo>
                <a:lnTo>
                  <a:pt x="1068" y="940"/>
                </a:lnTo>
                <a:lnTo>
                  <a:pt x="1069" y="940"/>
                </a:lnTo>
                <a:lnTo>
                  <a:pt x="1069" y="940"/>
                </a:lnTo>
                <a:lnTo>
                  <a:pt x="1070" y="94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36C45695-3DA5-4B0C-B99F-28C91C78B72C}"/>
              </a:ext>
            </a:extLst>
          </p:cNvPr>
          <p:cNvSpPr>
            <a:spLocks/>
          </p:cNvSpPr>
          <p:nvPr/>
        </p:nvSpPr>
        <p:spPr bwMode="auto">
          <a:xfrm>
            <a:off x="5778501" y="3702050"/>
            <a:ext cx="1698625" cy="387350"/>
          </a:xfrm>
          <a:custGeom>
            <a:avLst/>
            <a:gdLst>
              <a:gd name="T0" fmla="*/ 32 w 1070"/>
              <a:gd name="T1" fmla="*/ 244 h 244"/>
              <a:gd name="T2" fmla="*/ 66 w 1070"/>
              <a:gd name="T3" fmla="*/ 244 h 244"/>
              <a:gd name="T4" fmla="*/ 100 w 1070"/>
              <a:gd name="T5" fmla="*/ 244 h 244"/>
              <a:gd name="T6" fmla="*/ 133 w 1070"/>
              <a:gd name="T7" fmla="*/ 244 h 244"/>
              <a:gd name="T8" fmla="*/ 167 w 1070"/>
              <a:gd name="T9" fmla="*/ 244 h 244"/>
              <a:gd name="T10" fmla="*/ 200 w 1070"/>
              <a:gd name="T11" fmla="*/ 244 h 244"/>
              <a:gd name="T12" fmla="*/ 234 w 1070"/>
              <a:gd name="T13" fmla="*/ 244 h 244"/>
              <a:gd name="T14" fmla="*/ 268 w 1070"/>
              <a:gd name="T15" fmla="*/ 244 h 244"/>
              <a:gd name="T16" fmla="*/ 301 w 1070"/>
              <a:gd name="T17" fmla="*/ 244 h 244"/>
              <a:gd name="T18" fmla="*/ 335 w 1070"/>
              <a:gd name="T19" fmla="*/ 244 h 244"/>
              <a:gd name="T20" fmla="*/ 369 w 1070"/>
              <a:gd name="T21" fmla="*/ 244 h 244"/>
              <a:gd name="T22" fmla="*/ 402 w 1070"/>
              <a:gd name="T23" fmla="*/ 244 h 244"/>
              <a:gd name="T24" fmla="*/ 436 w 1070"/>
              <a:gd name="T25" fmla="*/ 244 h 244"/>
              <a:gd name="T26" fmla="*/ 470 w 1070"/>
              <a:gd name="T27" fmla="*/ 244 h 244"/>
              <a:gd name="T28" fmla="*/ 503 w 1070"/>
              <a:gd name="T29" fmla="*/ 244 h 244"/>
              <a:gd name="T30" fmla="*/ 537 w 1070"/>
              <a:gd name="T31" fmla="*/ 244 h 244"/>
              <a:gd name="T32" fmla="*/ 570 w 1070"/>
              <a:gd name="T33" fmla="*/ 244 h 244"/>
              <a:gd name="T34" fmla="*/ 604 w 1070"/>
              <a:gd name="T35" fmla="*/ 244 h 244"/>
              <a:gd name="T36" fmla="*/ 638 w 1070"/>
              <a:gd name="T37" fmla="*/ 244 h 244"/>
              <a:gd name="T38" fmla="*/ 671 w 1070"/>
              <a:gd name="T39" fmla="*/ 244 h 244"/>
              <a:gd name="T40" fmla="*/ 705 w 1070"/>
              <a:gd name="T41" fmla="*/ 244 h 244"/>
              <a:gd name="T42" fmla="*/ 738 w 1070"/>
              <a:gd name="T43" fmla="*/ 244 h 244"/>
              <a:gd name="T44" fmla="*/ 772 w 1070"/>
              <a:gd name="T45" fmla="*/ 244 h 244"/>
              <a:gd name="T46" fmla="*/ 806 w 1070"/>
              <a:gd name="T47" fmla="*/ 244 h 244"/>
              <a:gd name="T48" fmla="*/ 839 w 1070"/>
              <a:gd name="T49" fmla="*/ 244 h 244"/>
              <a:gd name="T50" fmla="*/ 873 w 1070"/>
              <a:gd name="T51" fmla="*/ 244 h 244"/>
              <a:gd name="T52" fmla="*/ 907 w 1070"/>
              <a:gd name="T53" fmla="*/ 244 h 244"/>
              <a:gd name="T54" fmla="*/ 940 w 1070"/>
              <a:gd name="T55" fmla="*/ 244 h 244"/>
              <a:gd name="T56" fmla="*/ 974 w 1070"/>
              <a:gd name="T57" fmla="*/ 244 h 244"/>
              <a:gd name="T58" fmla="*/ 1008 w 1070"/>
              <a:gd name="T59" fmla="*/ 244 h 244"/>
              <a:gd name="T60" fmla="*/ 1041 w 1070"/>
              <a:gd name="T61" fmla="*/ 244 h 244"/>
              <a:gd name="T62" fmla="*/ 1066 w 1070"/>
              <a:gd name="T63" fmla="*/ 244 h 244"/>
              <a:gd name="T64" fmla="*/ 1033 w 1070"/>
              <a:gd name="T65" fmla="*/ 244 h 244"/>
              <a:gd name="T66" fmla="*/ 999 w 1070"/>
              <a:gd name="T67" fmla="*/ 244 h 244"/>
              <a:gd name="T68" fmla="*/ 966 w 1070"/>
              <a:gd name="T69" fmla="*/ 244 h 244"/>
              <a:gd name="T70" fmla="*/ 932 w 1070"/>
              <a:gd name="T71" fmla="*/ 244 h 244"/>
              <a:gd name="T72" fmla="*/ 898 w 1070"/>
              <a:gd name="T73" fmla="*/ 244 h 244"/>
              <a:gd name="T74" fmla="*/ 865 w 1070"/>
              <a:gd name="T75" fmla="*/ 244 h 244"/>
              <a:gd name="T76" fmla="*/ 831 w 1070"/>
              <a:gd name="T77" fmla="*/ 244 h 244"/>
              <a:gd name="T78" fmla="*/ 797 w 1070"/>
              <a:gd name="T79" fmla="*/ 242 h 244"/>
              <a:gd name="T80" fmla="*/ 764 w 1070"/>
              <a:gd name="T81" fmla="*/ 240 h 244"/>
              <a:gd name="T82" fmla="*/ 730 w 1070"/>
              <a:gd name="T83" fmla="*/ 236 h 244"/>
              <a:gd name="T84" fmla="*/ 696 w 1070"/>
              <a:gd name="T85" fmla="*/ 229 h 244"/>
              <a:gd name="T86" fmla="*/ 663 w 1070"/>
              <a:gd name="T87" fmla="*/ 217 h 244"/>
              <a:gd name="T88" fmla="*/ 629 w 1070"/>
              <a:gd name="T89" fmla="*/ 200 h 244"/>
              <a:gd name="T90" fmla="*/ 596 w 1070"/>
              <a:gd name="T91" fmla="*/ 176 h 244"/>
              <a:gd name="T92" fmla="*/ 562 w 1070"/>
              <a:gd name="T93" fmla="*/ 145 h 244"/>
              <a:gd name="T94" fmla="*/ 528 w 1070"/>
              <a:gd name="T95" fmla="*/ 110 h 244"/>
              <a:gd name="T96" fmla="*/ 495 w 1070"/>
              <a:gd name="T97" fmla="*/ 73 h 244"/>
              <a:gd name="T98" fmla="*/ 461 w 1070"/>
              <a:gd name="T99" fmla="*/ 39 h 244"/>
              <a:gd name="T100" fmla="*/ 428 w 1070"/>
              <a:gd name="T101" fmla="*/ 13 h 244"/>
              <a:gd name="T102" fmla="*/ 394 w 1070"/>
              <a:gd name="T103" fmla="*/ 1 h 244"/>
              <a:gd name="T104" fmla="*/ 360 w 1070"/>
              <a:gd name="T105" fmla="*/ 3 h 244"/>
              <a:gd name="T106" fmla="*/ 327 w 1070"/>
              <a:gd name="T107" fmla="*/ 20 h 244"/>
              <a:gd name="T108" fmla="*/ 293 w 1070"/>
              <a:gd name="T109" fmla="*/ 49 h 244"/>
              <a:gd name="T110" fmla="*/ 259 w 1070"/>
              <a:gd name="T111" fmla="*/ 84 h 244"/>
              <a:gd name="T112" fmla="*/ 226 w 1070"/>
              <a:gd name="T113" fmla="*/ 121 h 244"/>
              <a:gd name="T114" fmla="*/ 192 w 1070"/>
              <a:gd name="T115" fmla="*/ 156 h 244"/>
              <a:gd name="T116" fmla="*/ 158 w 1070"/>
              <a:gd name="T117" fmla="*/ 184 h 244"/>
              <a:gd name="T118" fmla="*/ 125 w 1070"/>
              <a:gd name="T119" fmla="*/ 206 h 244"/>
              <a:gd name="T120" fmla="*/ 91 w 1070"/>
              <a:gd name="T121" fmla="*/ 222 h 244"/>
              <a:gd name="T122" fmla="*/ 58 w 1070"/>
              <a:gd name="T123" fmla="*/ 232 h 244"/>
              <a:gd name="T124" fmla="*/ 24 w 1070"/>
              <a:gd name="T125" fmla="*/ 23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0" h="244">
                <a:moveTo>
                  <a:pt x="0" y="240"/>
                </a:moveTo>
                <a:lnTo>
                  <a:pt x="0" y="244"/>
                </a:lnTo>
                <a:lnTo>
                  <a:pt x="1" y="244"/>
                </a:lnTo>
                <a:lnTo>
                  <a:pt x="2" y="244"/>
                </a:lnTo>
                <a:lnTo>
                  <a:pt x="3" y="244"/>
                </a:lnTo>
                <a:lnTo>
                  <a:pt x="3" y="244"/>
                </a:lnTo>
                <a:lnTo>
                  <a:pt x="4" y="244"/>
                </a:lnTo>
                <a:lnTo>
                  <a:pt x="5" y="244"/>
                </a:lnTo>
                <a:lnTo>
                  <a:pt x="6" y="244"/>
                </a:lnTo>
                <a:lnTo>
                  <a:pt x="6" y="244"/>
                </a:lnTo>
                <a:lnTo>
                  <a:pt x="7" y="244"/>
                </a:lnTo>
                <a:lnTo>
                  <a:pt x="8" y="244"/>
                </a:lnTo>
                <a:lnTo>
                  <a:pt x="9" y="244"/>
                </a:lnTo>
                <a:lnTo>
                  <a:pt x="9" y="244"/>
                </a:lnTo>
                <a:lnTo>
                  <a:pt x="10" y="244"/>
                </a:lnTo>
                <a:lnTo>
                  <a:pt x="11" y="244"/>
                </a:lnTo>
                <a:lnTo>
                  <a:pt x="12" y="244"/>
                </a:lnTo>
                <a:lnTo>
                  <a:pt x="12" y="244"/>
                </a:lnTo>
                <a:lnTo>
                  <a:pt x="13" y="244"/>
                </a:lnTo>
                <a:lnTo>
                  <a:pt x="14" y="244"/>
                </a:lnTo>
                <a:lnTo>
                  <a:pt x="15" y="244"/>
                </a:lnTo>
                <a:lnTo>
                  <a:pt x="16" y="244"/>
                </a:lnTo>
                <a:lnTo>
                  <a:pt x="16" y="244"/>
                </a:lnTo>
                <a:lnTo>
                  <a:pt x="17" y="244"/>
                </a:lnTo>
                <a:lnTo>
                  <a:pt x="18" y="244"/>
                </a:lnTo>
                <a:lnTo>
                  <a:pt x="19" y="244"/>
                </a:lnTo>
                <a:lnTo>
                  <a:pt x="19" y="244"/>
                </a:lnTo>
                <a:lnTo>
                  <a:pt x="20" y="244"/>
                </a:lnTo>
                <a:lnTo>
                  <a:pt x="21" y="244"/>
                </a:lnTo>
                <a:lnTo>
                  <a:pt x="22" y="244"/>
                </a:lnTo>
                <a:lnTo>
                  <a:pt x="22" y="244"/>
                </a:lnTo>
                <a:lnTo>
                  <a:pt x="23" y="244"/>
                </a:lnTo>
                <a:lnTo>
                  <a:pt x="24" y="244"/>
                </a:lnTo>
                <a:lnTo>
                  <a:pt x="25" y="244"/>
                </a:lnTo>
                <a:lnTo>
                  <a:pt x="25" y="244"/>
                </a:lnTo>
                <a:lnTo>
                  <a:pt x="26" y="244"/>
                </a:lnTo>
                <a:lnTo>
                  <a:pt x="27" y="244"/>
                </a:lnTo>
                <a:lnTo>
                  <a:pt x="28" y="244"/>
                </a:lnTo>
                <a:lnTo>
                  <a:pt x="28" y="244"/>
                </a:lnTo>
                <a:lnTo>
                  <a:pt x="29" y="244"/>
                </a:lnTo>
                <a:lnTo>
                  <a:pt x="30" y="244"/>
                </a:lnTo>
                <a:lnTo>
                  <a:pt x="31" y="244"/>
                </a:lnTo>
                <a:lnTo>
                  <a:pt x="32" y="244"/>
                </a:lnTo>
                <a:lnTo>
                  <a:pt x="32" y="244"/>
                </a:lnTo>
                <a:lnTo>
                  <a:pt x="33" y="244"/>
                </a:lnTo>
                <a:lnTo>
                  <a:pt x="34" y="244"/>
                </a:lnTo>
                <a:lnTo>
                  <a:pt x="35" y="244"/>
                </a:lnTo>
                <a:lnTo>
                  <a:pt x="35" y="244"/>
                </a:lnTo>
                <a:lnTo>
                  <a:pt x="36" y="244"/>
                </a:lnTo>
                <a:lnTo>
                  <a:pt x="37" y="244"/>
                </a:lnTo>
                <a:lnTo>
                  <a:pt x="38" y="244"/>
                </a:lnTo>
                <a:lnTo>
                  <a:pt x="38" y="244"/>
                </a:lnTo>
                <a:lnTo>
                  <a:pt x="39" y="244"/>
                </a:lnTo>
                <a:lnTo>
                  <a:pt x="40" y="244"/>
                </a:lnTo>
                <a:lnTo>
                  <a:pt x="41" y="244"/>
                </a:lnTo>
                <a:lnTo>
                  <a:pt x="41" y="244"/>
                </a:lnTo>
                <a:lnTo>
                  <a:pt x="42" y="244"/>
                </a:lnTo>
                <a:lnTo>
                  <a:pt x="43" y="244"/>
                </a:lnTo>
                <a:lnTo>
                  <a:pt x="44" y="244"/>
                </a:lnTo>
                <a:lnTo>
                  <a:pt x="45" y="244"/>
                </a:lnTo>
                <a:lnTo>
                  <a:pt x="45" y="244"/>
                </a:lnTo>
                <a:lnTo>
                  <a:pt x="46" y="244"/>
                </a:lnTo>
                <a:lnTo>
                  <a:pt x="47" y="244"/>
                </a:lnTo>
                <a:lnTo>
                  <a:pt x="48" y="244"/>
                </a:lnTo>
                <a:lnTo>
                  <a:pt x="48" y="244"/>
                </a:lnTo>
                <a:lnTo>
                  <a:pt x="49" y="244"/>
                </a:lnTo>
                <a:lnTo>
                  <a:pt x="50" y="244"/>
                </a:lnTo>
                <a:lnTo>
                  <a:pt x="51" y="244"/>
                </a:lnTo>
                <a:lnTo>
                  <a:pt x="51" y="244"/>
                </a:lnTo>
                <a:lnTo>
                  <a:pt x="52" y="244"/>
                </a:lnTo>
                <a:lnTo>
                  <a:pt x="53" y="244"/>
                </a:lnTo>
                <a:lnTo>
                  <a:pt x="54" y="244"/>
                </a:lnTo>
                <a:lnTo>
                  <a:pt x="55" y="244"/>
                </a:lnTo>
                <a:lnTo>
                  <a:pt x="55" y="244"/>
                </a:lnTo>
                <a:lnTo>
                  <a:pt x="56" y="244"/>
                </a:lnTo>
                <a:lnTo>
                  <a:pt x="57" y="244"/>
                </a:lnTo>
                <a:lnTo>
                  <a:pt x="58" y="244"/>
                </a:lnTo>
                <a:lnTo>
                  <a:pt x="58" y="244"/>
                </a:lnTo>
                <a:lnTo>
                  <a:pt x="59" y="244"/>
                </a:lnTo>
                <a:lnTo>
                  <a:pt x="60" y="244"/>
                </a:lnTo>
                <a:lnTo>
                  <a:pt x="61" y="244"/>
                </a:lnTo>
                <a:lnTo>
                  <a:pt x="61" y="244"/>
                </a:lnTo>
                <a:lnTo>
                  <a:pt x="62" y="244"/>
                </a:lnTo>
                <a:lnTo>
                  <a:pt x="63" y="244"/>
                </a:lnTo>
                <a:lnTo>
                  <a:pt x="64" y="244"/>
                </a:lnTo>
                <a:lnTo>
                  <a:pt x="64" y="244"/>
                </a:lnTo>
                <a:lnTo>
                  <a:pt x="65" y="244"/>
                </a:lnTo>
                <a:lnTo>
                  <a:pt x="66" y="244"/>
                </a:lnTo>
                <a:lnTo>
                  <a:pt x="67" y="244"/>
                </a:lnTo>
                <a:lnTo>
                  <a:pt x="67" y="244"/>
                </a:lnTo>
                <a:lnTo>
                  <a:pt x="68" y="244"/>
                </a:lnTo>
                <a:lnTo>
                  <a:pt x="69" y="244"/>
                </a:lnTo>
                <a:lnTo>
                  <a:pt x="70" y="244"/>
                </a:lnTo>
                <a:lnTo>
                  <a:pt x="70" y="244"/>
                </a:lnTo>
                <a:lnTo>
                  <a:pt x="71" y="244"/>
                </a:lnTo>
                <a:lnTo>
                  <a:pt x="72" y="244"/>
                </a:lnTo>
                <a:lnTo>
                  <a:pt x="73" y="244"/>
                </a:lnTo>
                <a:lnTo>
                  <a:pt x="74" y="244"/>
                </a:lnTo>
                <a:lnTo>
                  <a:pt x="74" y="244"/>
                </a:lnTo>
                <a:lnTo>
                  <a:pt x="75" y="244"/>
                </a:lnTo>
                <a:lnTo>
                  <a:pt x="76" y="244"/>
                </a:lnTo>
                <a:lnTo>
                  <a:pt x="77" y="244"/>
                </a:lnTo>
                <a:lnTo>
                  <a:pt x="77" y="244"/>
                </a:lnTo>
                <a:lnTo>
                  <a:pt x="78" y="244"/>
                </a:lnTo>
                <a:lnTo>
                  <a:pt x="79" y="244"/>
                </a:lnTo>
                <a:lnTo>
                  <a:pt x="80" y="244"/>
                </a:lnTo>
                <a:lnTo>
                  <a:pt x="80" y="244"/>
                </a:lnTo>
                <a:lnTo>
                  <a:pt x="81" y="244"/>
                </a:lnTo>
                <a:lnTo>
                  <a:pt x="82" y="244"/>
                </a:lnTo>
                <a:lnTo>
                  <a:pt x="83" y="244"/>
                </a:lnTo>
                <a:lnTo>
                  <a:pt x="84" y="244"/>
                </a:lnTo>
                <a:lnTo>
                  <a:pt x="84" y="244"/>
                </a:lnTo>
                <a:lnTo>
                  <a:pt x="85" y="244"/>
                </a:lnTo>
                <a:lnTo>
                  <a:pt x="86" y="244"/>
                </a:lnTo>
                <a:lnTo>
                  <a:pt x="87" y="244"/>
                </a:lnTo>
                <a:lnTo>
                  <a:pt x="87" y="244"/>
                </a:lnTo>
                <a:lnTo>
                  <a:pt x="88" y="244"/>
                </a:lnTo>
                <a:lnTo>
                  <a:pt x="89" y="244"/>
                </a:lnTo>
                <a:lnTo>
                  <a:pt x="90" y="244"/>
                </a:lnTo>
                <a:lnTo>
                  <a:pt x="90" y="244"/>
                </a:lnTo>
                <a:lnTo>
                  <a:pt x="91" y="244"/>
                </a:lnTo>
                <a:lnTo>
                  <a:pt x="92" y="244"/>
                </a:lnTo>
                <a:lnTo>
                  <a:pt x="93" y="244"/>
                </a:lnTo>
                <a:lnTo>
                  <a:pt x="94" y="244"/>
                </a:lnTo>
                <a:lnTo>
                  <a:pt x="94" y="244"/>
                </a:lnTo>
                <a:lnTo>
                  <a:pt x="95" y="244"/>
                </a:lnTo>
                <a:lnTo>
                  <a:pt x="96" y="244"/>
                </a:lnTo>
                <a:lnTo>
                  <a:pt x="97" y="244"/>
                </a:lnTo>
                <a:lnTo>
                  <a:pt x="97" y="244"/>
                </a:lnTo>
                <a:lnTo>
                  <a:pt x="98" y="244"/>
                </a:lnTo>
                <a:lnTo>
                  <a:pt x="99" y="244"/>
                </a:lnTo>
                <a:lnTo>
                  <a:pt x="100" y="244"/>
                </a:lnTo>
                <a:lnTo>
                  <a:pt x="100" y="244"/>
                </a:lnTo>
                <a:lnTo>
                  <a:pt x="101" y="244"/>
                </a:lnTo>
                <a:lnTo>
                  <a:pt x="102" y="244"/>
                </a:lnTo>
                <a:lnTo>
                  <a:pt x="103" y="244"/>
                </a:lnTo>
                <a:lnTo>
                  <a:pt x="103" y="244"/>
                </a:lnTo>
                <a:lnTo>
                  <a:pt x="104" y="244"/>
                </a:lnTo>
                <a:lnTo>
                  <a:pt x="105" y="244"/>
                </a:lnTo>
                <a:lnTo>
                  <a:pt x="106" y="244"/>
                </a:lnTo>
                <a:lnTo>
                  <a:pt x="106" y="244"/>
                </a:lnTo>
                <a:lnTo>
                  <a:pt x="107" y="244"/>
                </a:lnTo>
                <a:lnTo>
                  <a:pt x="108" y="244"/>
                </a:lnTo>
                <a:lnTo>
                  <a:pt x="109" y="244"/>
                </a:lnTo>
                <a:lnTo>
                  <a:pt x="109" y="244"/>
                </a:lnTo>
                <a:lnTo>
                  <a:pt x="110" y="244"/>
                </a:lnTo>
                <a:lnTo>
                  <a:pt x="111" y="244"/>
                </a:lnTo>
                <a:lnTo>
                  <a:pt x="112" y="244"/>
                </a:lnTo>
                <a:lnTo>
                  <a:pt x="113" y="244"/>
                </a:lnTo>
                <a:lnTo>
                  <a:pt x="113" y="244"/>
                </a:lnTo>
                <a:lnTo>
                  <a:pt x="114" y="244"/>
                </a:lnTo>
                <a:lnTo>
                  <a:pt x="115" y="244"/>
                </a:lnTo>
                <a:lnTo>
                  <a:pt x="116" y="244"/>
                </a:lnTo>
                <a:lnTo>
                  <a:pt x="116" y="244"/>
                </a:lnTo>
                <a:lnTo>
                  <a:pt x="117" y="244"/>
                </a:lnTo>
                <a:lnTo>
                  <a:pt x="118" y="244"/>
                </a:lnTo>
                <a:lnTo>
                  <a:pt x="119" y="244"/>
                </a:lnTo>
                <a:lnTo>
                  <a:pt x="119" y="244"/>
                </a:lnTo>
                <a:lnTo>
                  <a:pt x="120" y="244"/>
                </a:lnTo>
                <a:lnTo>
                  <a:pt x="121" y="244"/>
                </a:lnTo>
                <a:lnTo>
                  <a:pt x="122" y="244"/>
                </a:lnTo>
                <a:lnTo>
                  <a:pt x="123" y="244"/>
                </a:lnTo>
                <a:lnTo>
                  <a:pt x="123" y="244"/>
                </a:lnTo>
                <a:lnTo>
                  <a:pt x="124" y="244"/>
                </a:lnTo>
                <a:lnTo>
                  <a:pt x="125" y="244"/>
                </a:lnTo>
                <a:lnTo>
                  <a:pt x="126" y="244"/>
                </a:lnTo>
                <a:lnTo>
                  <a:pt x="126" y="244"/>
                </a:lnTo>
                <a:lnTo>
                  <a:pt x="127" y="244"/>
                </a:lnTo>
                <a:lnTo>
                  <a:pt x="128" y="244"/>
                </a:lnTo>
                <a:lnTo>
                  <a:pt x="129" y="244"/>
                </a:lnTo>
                <a:lnTo>
                  <a:pt x="129" y="244"/>
                </a:lnTo>
                <a:lnTo>
                  <a:pt x="130" y="244"/>
                </a:lnTo>
                <a:lnTo>
                  <a:pt x="131" y="244"/>
                </a:lnTo>
                <a:lnTo>
                  <a:pt x="132" y="244"/>
                </a:lnTo>
                <a:lnTo>
                  <a:pt x="132" y="244"/>
                </a:lnTo>
                <a:lnTo>
                  <a:pt x="133" y="244"/>
                </a:lnTo>
                <a:lnTo>
                  <a:pt x="134" y="244"/>
                </a:lnTo>
                <a:lnTo>
                  <a:pt x="135" y="244"/>
                </a:lnTo>
                <a:lnTo>
                  <a:pt x="136" y="244"/>
                </a:lnTo>
                <a:lnTo>
                  <a:pt x="136" y="244"/>
                </a:lnTo>
                <a:lnTo>
                  <a:pt x="137" y="244"/>
                </a:lnTo>
                <a:lnTo>
                  <a:pt x="138" y="244"/>
                </a:lnTo>
                <a:lnTo>
                  <a:pt x="139" y="244"/>
                </a:lnTo>
                <a:lnTo>
                  <a:pt x="139" y="244"/>
                </a:lnTo>
                <a:lnTo>
                  <a:pt x="140" y="244"/>
                </a:lnTo>
                <a:lnTo>
                  <a:pt x="141" y="244"/>
                </a:lnTo>
                <a:lnTo>
                  <a:pt x="142" y="244"/>
                </a:lnTo>
                <a:lnTo>
                  <a:pt x="142" y="244"/>
                </a:lnTo>
                <a:lnTo>
                  <a:pt x="143" y="244"/>
                </a:lnTo>
                <a:lnTo>
                  <a:pt x="144" y="244"/>
                </a:lnTo>
                <a:lnTo>
                  <a:pt x="145" y="244"/>
                </a:lnTo>
                <a:lnTo>
                  <a:pt x="145" y="244"/>
                </a:lnTo>
                <a:lnTo>
                  <a:pt x="146" y="244"/>
                </a:lnTo>
                <a:lnTo>
                  <a:pt x="147" y="244"/>
                </a:lnTo>
                <a:lnTo>
                  <a:pt x="148" y="244"/>
                </a:lnTo>
                <a:lnTo>
                  <a:pt x="148" y="244"/>
                </a:lnTo>
                <a:lnTo>
                  <a:pt x="149" y="244"/>
                </a:lnTo>
                <a:lnTo>
                  <a:pt x="150" y="244"/>
                </a:lnTo>
                <a:lnTo>
                  <a:pt x="151" y="244"/>
                </a:lnTo>
                <a:lnTo>
                  <a:pt x="151" y="244"/>
                </a:lnTo>
                <a:lnTo>
                  <a:pt x="152" y="244"/>
                </a:lnTo>
                <a:lnTo>
                  <a:pt x="153" y="244"/>
                </a:lnTo>
                <a:lnTo>
                  <a:pt x="154" y="244"/>
                </a:lnTo>
                <a:lnTo>
                  <a:pt x="155" y="244"/>
                </a:lnTo>
                <a:lnTo>
                  <a:pt x="155" y="244"/>
                </a:lnTo>
                <a:lnTo>
                  <a:pt x="156" y="244"/>
                </a:lnTo>
                <a:lnTo>
                  <a:pt x="157" y="244"/>
                </a:lnTo>
                <a:lnTo>
                  <a:pt x="158" y="244"/>
                </a:lnTo>
                <a:lnTo>
                  <a:pt x="158" y="244"/>
                </a:lnTo>
                <a:lnTo>
                  <a:pt x="159" y="244"/>
                </a:lnTo>
                <a:lnTo>
                  <a:pt x="160" y="244"/>
                </a:lnTo>
                <a:lnTo>
                  <a:pt x="161" y="244"/>
                </a:lnTo>
                <a:lnTo>
                  <a:pt x="161" y="244"/>
                </a:lnTo>
                <a:lnTo>
                  <a:pt x="162" y="244"/>
                </a:lnTo>
                <a:lnTo>
                  <a:pt x="163" y="244"/>
                </a:lnTo>
                <a:lnTo>
                  <a:pt x="164" y="244"/>
                </a:lnTo>
                <a:lnTo>
                  <a:pt x="165" y="244"/>
                </a:lnTo>
                <a:lnTo>
                  <a:pt x="165" y="244"/>
                </a:lnTo>
                <a:lnTo>
                  <a:pt x="166" y="244"/>
                </a:lnTo>
                <a:lnTo>
                  <a:pt x="167" y="244"/>
                </a:lnTo>
                <a:lnTo>
                  <a:pt x="168" y="244"/>
                </a:lnTo>
                <a:lnTo>
                  <a:pt x="168" y="244"/>
                </a:lnTo>
                <a:lnTo>
                  <a:pt x="169" y="244"/>
                </a:lnTo>
                <a:lnTo>
                  <a:pt x="170" y="244"/>
                </a:lnTo>
                <a:lnTo>
                  <a:pt x="171" y="244"/>
                </a:lnTo>
                <a:lnTo>
                  <a:pt x="171" y="244"/>
                </a:lnTo>
                <a:lnTo>
                  <a:pt x="172" y="244"/>
                </a:lnTo>
                <a:lnTo>
                  <a:pt x="173" y="244"/>
                </a:lnTo>
                <a:lnTo>
                  <a:pt x="174" y="244"/>
                </a:lnTo>
                <a:lnTo>
                  <a:pt x="175" y="244"/>
                </a:lnTo>
                <a:lnTo>
                  <a:pt x="175" y="244"/>
                </a:lnTo>
                <a:lnTo>
                  <a:pt x="176" y="244"/>
                </a:lnTo>
                <a:lnTo>
                  <a:pt x="177" y="244"/>
                </a:lnTo>
                <a:lnTo>
                  <a:pt x="178" y="244"/>
                </a:lnTo>
                <a:lnTo>
                  <a:pt x="178" y="244"/>
                </a:lnTo>
                <a:lnTo>
                  <a:pt x="179" y="244"/>
                </a:lnTo>
                <a:lnTo>
                  <a:pt x="180" y="244"/>
                </a:lnTo>
                <a:lnTo>
                  <a:pt x="181" y="244"/>
                </a:lnTo>
                <a:lnTo>
                  <a:pt x="181" y="244"/>
                </a:lnTo>
                <a:lnTo>
                  <a:pt x="182" y="244"/>
                </a:lnTo>
                <a:lnTo>
                  <a:pt x="183" y="244"/>
                </a:lnTo>
                <a:lnTo>
                  <a:pt x="184" y="244"/>
                </a:lnTo>
                <a:lnTo>
                  <a:pt x="184" y="244"/>
                </a:lnTo>
                <a:lnTo>
                  <a:pt x="185" y="244"/>
                </a:lnTo>
                <a:lnTo>
                  <a:pt x="186" y="244"/>
                </a:lnTo>
                <a:lnTo>
                  <a:pt x="187" y="244"/>
                </a:lnTo>
                <a:lnTo>
                  <a:pt x="187" y="244"/>
                </a:lnTo>
                <a:lnTo>
                  <a:pt x="188" y="244"/>
                </a:lnTo>
                <a:lnTo>
                  <a:pt x="189" y="244"/>
                </a:lnTo>
                <a:lnTo>
                  <a:pt x="190" y="244"/>
                </a:lnTo>
                <a:lnTo>
                  <a:pt x="190" y="244"/>
                </a:lnTo>
                <a:lnTo>
                  <a:pt x="191" y="244"/>
                </a:lnTo>
                <a:lnTo>
                  <a:pt x="192" y="244"/>
                </a:lnTo>
                <a:lnTo>
                  <a:pt x="193" y="244"/>
                </a:lnTo>
                <a:lnTo>
                  <a:pt x="194" y="244"/>
                </a:lnTo>
                <a:lnTo>
                  <a:pt x="194" y="244"/>
                </a:lnTo>
                <a:lnTo>
                  <a:pt x="195" y="244"/>
                </a:lnTo>
                <a:lnTo>
                  <a:pt x="196" y="244"/>
                </a:lnTo>
                <a:lnTo>
                  <a:pt x="197" y="244"/>
                </a:lnTo>
                <a:lnTo>
                  <a:pt x="197" y="244"/>
                </a:lnTo>
                <a:lnTo>
                  <a:pt x="198" y="244"/>
                </a:lnTo>
                <a:lnTo>
                  <a:pt x="199" y="244"/>
                </a:lnTo>
                <a:lnTo>
                  <a:pt x="200" y="244"/>
                </a:lnTo>
                <a:lnTo>
                  <a:pt x="200" y="244"/>
                </a:lnTo>
                <a:lnTo>
                  <a:pt x="201" y="244"/>
                </a:lnTo>
                <a:lnTo>
                  <a:pt x="202" y="244"/>
                </a:lnTo>
                <a:lnTo>
                  <a:pt x="203" y="244"/>
                </a:lnTo>
                <a:lnTo>
                  <a:pt x="204" y="244"/>
                </a:lnTo>
                <a:lnTo>
                  <a:pt x="204" y="244"/>
                </a:lnTo>
                <a:lnTo>
                  <a:pt x="205" y="244"/>
                </a:lnTo>
                <a:lnTo>
                  <a:pt x="206" y="244"/>
                </a:lnTo>
                <a:lnTo>
                  <a:pt x="207" y="244"/>
                </a:lnTo>
                <a:lnTo>
                  <a:pt x="207" y="244"/>
                </a:lnTo>
                <a:lnTo>
                  <a:pt x="208" y="244"/>
                </a:lnTo>
                <a:lnTo>
                  <a:pt x="209" y="244"/>
                </a:lnTo>
                <a:lnTo>
                  <a:pt x="210" y="244"/>
                </a:lnTo>
                <a:lnTo>
                  <a:pt x="210" y="244"/>
                </a:lnTo>
                <a:lnTo>
                  <a:pt x="211" y="244"/>
                </a:lnTo>
                <a:lnTo>
                  <a:pt x="212" y="244"/>
                </a:lnTo>
                <a:lnTo>
                  <a:pt x="213" y="244"/>
                </a:lnTo>
                <a:lnTo>
                  <a:pt x="213" y="244"/>
                </a:lnTo>
                <a:lnTo>
                  <a:pt x="214" y="244"/>
                </a:lnTo>
                <a:lnTo>
                  <a:pt x="215" y="244"/>
                </a:lnTo>
                <a:lnTo>
                  <a:pt x="216" y="244"/>
                </a:lnTo>
                <a:lnTo>
                  <a:pt x="217" y="244"/>
                </a:lnTo>
                <a:lnTo>
                  <a:pt x="217" y="244"/>
                </a:lnTo>
                <a:lnTo>
                  <a:pt x="218" y="244"/>
                </a:lnTo>
                <a:lnTo>
                  <a:pt x="219" y="244"/>
                </a:lnTo>
                <a:lnTo>
                  <a:pt x="220" y="244"/>
                </a:lnTo>
                <a:lnTo>
                  <a:pt x="220" y="244"/>
                </a:lnTo>
                <a:lnTo>
                  <a:pt x="221" y="244"/>
                </a:lnTo>
                <a:lnTo>
                  <a:pt x="222" y="244"/>
                </a:lnTo>
                <a:lnTo>
                  <a:pt x="223" y="244"/>
                </a:lnTo>
                <a:lnTo>
                  <a:pt x="223" y="244"/>
                </a:lnTo>
                <a:lnTo>
                  <a:pt x="224" y="244"/>
                </a:lnTo>
                <a:lnTo>
                  <a:pt x="225" y="244"/>
                </a:lnTo>
                <a:lnTo>
                  <a:pt x="226" y="244"/>
                </a:lnTo>
                <a:lnTo>
                  <a:pt x="226" y="244"/>
                </a:lnTo>
                <a:lnTo>
                  <a:pt x="227" y="244"/>
                </a:lnTo>
                <a:lnTo>
                  <a:pt x="228" y="244"/>
                </a:lnTo>
                <a:lnTo>
                  <a:pt x="229" y="244"/>
                </a:lnTo>
                <a:lnTo>
                  <a:pt x="229" y="244"/>
                </a:lnTo>
                <a:lnTo>
                  <a:pt x="230" y="244"/>
                </a:lnTo>
                <a:lnTo>
                  <a:pt x="231" y="244"/>
                </a:lnTo>
                <a:lnTo>
                  <a:pt x="232" y="244"/>
                </a:lnTo>
                <a:lnTo>
                  <a:pt x="233" y="244"/>
                </a:lnTo>
                <a:lnTo>
                  <a:pt x="233" y="244"/>
                </a:lnTo>
                <a:lnTo>
                  <a:pt x="234" y="244"/>
                </a:lnTo>
                <a:lnTo>
                  <a:pt x="235" y="244"/>
                </a:lnTo>
                <a:lnTo>
                  <a:pt x="236" y="244"/>
                </a:lnTo>
                <a:lnTo>
                  <a:pt x="236" y="244"/>
                </a:lnTo>
                <a:lnTo>
                  <a:pt x="237" y="244"/>
                </a:lnTo>
                <a:lnTo>
                  <a:pt x="238" y="244"/>
                </a:lnTo>
                <a:lnTo>
                  <a:pt x="239" y="244"/>
                </a:lnTo>
                <a:lnTo>
                  <a:pt x="239" y="244"/>
                </a:lnTo>
                <a:lnTo>
                  <a:pt x="240" y="244"/>
                </a:lnTo>
                <a:lnTo>
                  <a:pt x="241" y="244"/>
                </a:lnTo>
                <a:lnTo>
                  <a:pt x="242" y="244"/>
                </a:lnTo>
                <a:lnTo>
                  <a:pt x="242" y="244"/>
                </a:lnTo>
                <a:lnTo>
                  <a:pt x="243" y="244"/>
                </a:lnTo>
                <a:lnTo>
                  <a:pt x="244" y="244"/>
                </a:lnTo>
                <a:lnTo>
                  <a:pt x="245" y="244"/>
                </a:lnTo>
                <a:lnTo>
                  <a:pt x="246" y="244"/>
                </a:lnTo>
                <a:lnTo>
                  <a:pt x="246" y="244"/>
                </a:lnTo>
                <a:lnTo>
                  <a:pt x="247" y="244"/>
                </a:lnTo>
                <a:lnTo>
                  <a:pt x="248" y="244"/>
                </a:lnTo>
                <a:lnTo>
                  <a:pt x="249" y="244"/>
                </a:lnTo>
                <a:lnTo>
                  <a:pt x="249" y="244"/>
                </a:lnTo>
                <a:lnTo>
                  <a:pt x="250" y="244"/>
                </a:lnTo>
                <a:lnTo>
                  <a:pt x="251" y="244"/>
                </a:lnTo>
                <a:lnTo>
                  <a:pt x="252" y="244"/>
                </a:lnTo>
                <a:lnTo>
                  <a:pt x="252" y="244"/>
                </a:lnTo>
                <a:lnTo>
                  <a:pt x="253" y="244"/>
                </a:lnTo>
                <a:lnTo>
                  <a:pt x="254" y="244"/>
                </a:lnTo>
                <a:lnTo>
                  <a:pt x="255" y="244"/>
                </a:lnTo>
                <a:lnTo>
                  <a:pt x="256" y="244"/>
                </a:lnTo>
                <a:lnTo>
                  <a:pt x="256" y="244"/>
                </a:lnTo>
                <a:lnTo>
                  <a:pt x="257" y="244"/>
                </a:lnTo>
                <a:lnTo>
                  <a:pt x="258" y="244"/>
                </a:lnTo>
                <a:lnTo>
                  <a:pt x="259" y="244"/>
                </a:lnTo>
                <a:lnTo>
                  <a:pt x="259" y="244"/>
                </a:lnTo>
                <a:lnTo>
                  <a:pt x="260" y="244"/>
                </a:lnTo>
                <a:lnTo>
                  <a:pt x="261" y="244"/>
                </a:lnTo>
                <a:lnTo>
                  <a:pt x="262" y="244"/>
                </a:lnTo>
                <a:lnTo>
                  <a:pt x="262" y="244"/>
                </a:lnTo>
                <a:lnTo>
                  <a:pt x="263" y="244"/>
                </a:lnTo>
                <a:lnTo>
                  <a:pt x="264" y="244"/>
                </a:lnTo>
                <a:lnTo>
                  <a:pt x="265" y="244"/>
                </a:lnTo>
                <a:lnTo>
                  <a:pt x="265" y="244"/>
                </a:lnTo>
                <a:lnTo>
                  <a:pt x="266" y="244"/>
                </a:lnTo>
                <a:lnTo>
                  <a:pt x="267" y="244"/>
                </a:lnTo>
                <a:lnTo>
                  <a:pt x="268" y="244"/>
                </a:lnTo>
                <a:lnTo>
                  <a:pt x="268" y="244"/>
                </a:lnTo>
                <a:lnTo>
                  <a:pt x="269" y="244"/>
                </a:lnTo>
                <a:lnTo>
                  <a:pt x="270" y="244"/>
                </a:lnTo>
                <a:lnTo>
                  <a:pt x="271" y="244"/>
                </a:lnTo>
                <a:lnTo>
                  <a:pt x="272" y="244"/>
                </a:lnTo>
                <a:lnTo>
                  <a:pt x="272" y="244"/>
                </a:lnTo>
                <a:lnTo>
                  <a:pt x="273" y="244"/>
                </a:lnTo>
                <a:lnTo>
                  <a:pt x="274" y="244"/>
                </a:lnTo>
                <a:lnTo>
                  <a:pt x="275" y="244"/>
                </a:lnTo>
                <a:lnTo>
                  <a:pt x="275" y="244"/>
                </a:lnTo>
                <a:lnTo>
                  <a:pt x="276" y="244"/>
                </a:lnTo>
                <a:lnTo>
                  <a:pt x="277" y="244"/>
                </a:lnTo>
                <a:lnTo>
                  <a:pt x="278" y="244"/>
                </a:lnTo>
                <a:lnTo>
                  <a:pt x="278" y="244"/>
                </a:lnTo>
                <a:lnTo>
                  <a:pt x="279" y="244"/>
                </a:lnTo>
                <a:lnTo>
                  <a:pt x="280" y="244"/>
                </a:lnTo>
                <a:lnTo>
                  <a:pt x="281" y="244"/>
                </a:lnTo>
                <a:lnTo>
                  <a:pt x="281" y="244"/>
                </a:lnTo>
                <a:lnTo>
                  <a:pt x="282" y="244"/>
                </a:lnTo>
                <a:lnTo>
                  <a:pt x="283" y="244"/>
                </a:lnTo>
                <a:lnTo>
                  <a:pt x="284" y="244"/>
                </a:lnTo>
                <a:lnTo>
                  <a:pt x="285" y="244"/>
                </a:lnTo>
                <a:lnTo>
                  <a:pt x="285" y="244"/>
                </a:lnTo>
                <a:lnTo>
                  <a:pt x="286" y="244"/>
                </a:lnTo>
                <a:lnTo>
                  <a:pt x="287" y="244"/>
                </a:lnTo>
                <a:lnTo>
                  <a:pt x="288" y="244"/>
                </a:lnTo>
                <a:lnTo>
                  <a:pt x="288" y="244"/>
                </a:lnTo>
                <a:lnTo>
                  <a:pt x="289" y="244"/>
                </a:lnTo>
                <a:lnTo>
                  <a:pt x="290" y="244"/>
                </a:lnTo>
                <a:lnTo>
                  <a:pt x="291" y="244"/>
                </a:lnTo>
                <a:lnTo>
                  <a:pt x="291" y="244"/>
                </a:lnTo>
                <a:lnTo>
                  <a:pt x="292" y="244"/>
                </a:lnTo>
                <a:lnTo>
                  <a:pt x="293" y="244"/>
                </a:lnTo>
                <a:lnTo>
                  <a:pt x="294" y="244"/>
                </a:lnTo>
                <a:lnTo>
                  <a:pt x="294" y="244"/>
                </a:lnTo>
                <a:lnTo>
                  <a:pt x="295" y="244"/>
                </a:lnTo>
                <a:lnTo>
                  <a:pt x="296" y="244"/>
                </a:lnTo>
                <a:lnTo>
                  <a:pt x="297" y="244"/>
                </a:lnTo>
                <a:lnTo>
                  <a:pt x="298" y="244"/>
                </a:lnTo>
                <a:lnTo>
                  <a:pt x="298" y="244"/>
                </a:lnTo>
                <a:lnTo>
                  <a:pt x="299" y="244"/>
                </a:lnTo>
                <a:lnTo>
                  <a:pt x="300" y="244"/>
                </a:lnTo>
                <a:lnTo>
                  <a:pt x="301" y="244"/>
                </a:lnTo>
                <a:lnTo>
                  <a:pt x="301" y="244"/>
                </a:lnTo>
                <a:lnTo>
                  <a:pt x="302" y="244"/>
                </a:lnTo>
                <a:lnTo>
                  <a:pt x="303" y="244"/>
                </a:lnTo>
                <a:lnTo>
                  <a:pt x="304" y="244"/>
                </a:lnTo>
                <a:lnTo>
                  <a:pt x="304" y="244"/>
                </a:lnTo>
                <a:lnTo>
                  <a:pt x="305" y="244"/>
                </a:lnTo>
                <a:lnTo>
                  <a:pt x="306" y="244"/>
                </a:lnTo>
                <a:lnTo>
                  <a:pt x="307" y="244"/>
                </a:lnTo>
                <a:lnTo>
                  <a:pt x="307" y="244"/>
                </a:lnTo>
                <a:lnTo>
                  <a:pt x="308" y="244"/>
                </a:lnTo>
                <a:lnTo>
                  <a:pt x="309" y="244"/>
                </a:lnTo>
                <a:lnTo>
                  <a:pt x="310" y="244"/>
                </a:lnTo>
                <a:lnTo>
                  <a:pt x="311" y="244"/>
                </a:lnTo>
                <a:lnTo>
                  <a:pt x="311" y="244"/>
                </a:lnTo>
                <a:lnTo>
                  <a:pt x="312" y="244"/>
                </a:lnTo>
                <a:lnTo>
                  <a:pt x="313" y="244"/>
                </a:lnTo>
                <a:lnTo>
                  <a:pt x="314" y="244"/>
                </a:lnTo>
                <a:lnTo>
                  <a:pt x="314" y="244"/>
                </a:lnTo>
                <a:lnTo>
                  <a:pt x="315" y="244"/>
                </a:lnTo>
                <a:lnTo>
                  <a:pt x="316" y="244"/>
                </a:lnTo>
                <a:lnTo>
                  <a:pt x="317" y="244"/>
                </a:lnTo>
                <a:lnTo>
                  <a:pt x="317" y="244"/>
                </a:lnTo>
                <a:lnTo>
                  <a:pt x="318" y="244"/>
                </a:lnTo>
                <a:lnTo>
                  <a:pt x="319" y="244"/>
                </a:lnTo>
                <a:lnTo>
                  <a:pt x="320" y="244"/>
                </a:lnTo>
                <a:lnTo>
                  <a:pt x="320" y="244"/>
                </a:lnTo>
                <a:lnTo>
                  <a:pt x="321" y="244"/>
                </a:lnTo>
                <a:lnTo>
                  <a:pt x="322" y="244"/>
                </a:lnTo>
                <a:lnTo>
                  <a:pt x="323" y="244"/>
                </a:lnTo>
                <a:lnTo>
                  <a:pt x="323" y="244"/>
                </a:lnTo>
                <a:lnTo>
                  <a:pt x="324" y="244"/>
                </a:lnTo>
                <a:lnTo>
                  <a:pt x="325" y="244"/>
                </a:lnTo>
                <a:lnTo>
                  <a:pt x="326" y="244"/>
                </a:lnTo>
                <a:lnTo>
                  <a:pt x="327" y="244"/>
                </a:lnTo>
                <a:lnTo>
                  <a:pt x="327" y="244"/>
                </a:lnTo>
                <a:lnTo>
                  <a:pt x="328" y="244"/>
                </a:lnTo>
                <a:lnTo>
                  <a:pt x="329" y="244"/>
                </a:lnTo>
                <a:lnTo>
                  <a:pt x="330" y="244"/>
                </a:lnTo>
                <a:lnTo>
                  <a:pt x="330" y="244"/>
                </a:lnTo>
                <a:lnTo>
                  <a:pt x="331" y="244"/>
                </a:lnTo>
                <a:lnTo>
                  <a:pt x="332" y="244"/>
                </a:lnTo>
                <a:lnTo>
                  <a:pt x="333" y="244"/>
                </a:lnTo>
                <a:lnTo>
                  <a:pt x="333" y="244"/>
                </a:lnTo>
                <a:lnTo>
                  <a:pt x="334" y="244"/>
                </a:lnTo>
                <a:lnTo>
                  <a:pt x="335" y="244"/>
                </a:lnTo>
                <a:lnTo>
                  <a:pt x="336" y="244"/>
                </a:lnTo>
                <a:lnTo>
                  <a:pt x="337" y="244"/>
                </a:lnTo>
                <a:lnTo>
                  <a:pt x="337" y="244"/>
                </a:lnTo>
                <a:lnTo>
                  <a:pt x="338" y="244"/>
                </a:lnTo>
                <a:lnTo>
                  <a:pt x="339" y="244"/>
                </a:lnTo>
                <a:lnTo>
                  <a:pt x="340" y="244"/>
                </a:lnTo>
                <a:lnTo>
                  <a:pt x="340" y="244"/>
                </a:lnTo>
                <a:lnTo>
                  <a:pt x="341" y="244"/>
                </a:lnTo>
                <a:lnTo>
                  <a:pt x="342" y="244"/>
                </a:lnTo>
                <a:lnTo>
                  <a:pt x="343" y="244"/>
                </a:lnTo>
                <a:lnTo>
                  <a:pt x="343" y="244"/>
                </a:lnTo>
                <a:lnTo>
                  <a:pt x="344" y="244"/>
                </a:lnTo>
                <a:lnTo>
                  <a:pt x="345" y="244"/>
                </a:lnTo>
                <a:lnTo>
                  <a:pt x="346" y="244"/>
                </a:lnTo>
                <a:lnTo>
                  <a:pt x="346" y="244"/>
                </a:lnTo>
                <a:lnTo>
                  <a:pt x="347" y="244"/>
                </a:lnTo>
                <a:lnTo>
                  <a:pt x="348" y="244"/>
                </a:lnTo>
                <a:lnTo>
                  <a:pt x="349" y="244"/>
                </a:lnTo>
                <a:lnTo>
                  <a:pt x="350" y="244"/>
                </a:lnTo>
                <a:lnTo>
                  <a:pt x="350" y="244"/>
                </a:lnTo>
                <a:lnTo>
                  <a:pt x="351" y="244"/>
                </a:lnTo>
                <a:lnTo>
                  <a:pt x="352" y="244"/>
                </a:lnTo>
                <a:lnTo>
                  <a:pt x="353" y="244"/>
                </a:lnTo>
                <a:lnTo>
                  <a:pt x="353" y="244"/>
                </a:lnTo>
                <a:lnTo>
                  <a:pt x="354" y="244"/>
                </a:lnTo>
                <a:lnTo>
                  <a:pt x="355" y="244"/>
                </a:lnTo>
                <a:lnTo>
                  <a:pt x="356" y="244"/>
                </a:lnTo>
                <a:lnTo>
                  <a:pt x="356" y="244"/>
                </a:lnTo>
                <a:lnTo>
                  <a:pt x="357" y="244"/>
                </a:lnTo>
                <a:lnTo>
                  <a:pt x="358" y="244"/>
                </a:lnTo>
                <a:lnTo>
                  <a:pt x="359" y="244"/>
                </a:lnTo>
                <a:lnTo>
                  <a:pt x="359" y="244"/>
                </a:lnTo>
                <a:lnTo>
                  <a:pt x="360" y="244"/>
                </a:lnTo>
                <a:lnTo>
                  <a:pt x="361" y="244"/>
                </a:lnTo>
                <a:lnTo>
                  <a:pt x="362" y="244"/>
                </a:lnTo>
                <a:lnTo>
                  <a:pt x="362" y="244"/>
                </a:lnTo>
                <a:lnTo>
                  <a:pt x="363" y="244"/>
                </a:lnTo>
                <a:lnTo>
                  <a:pt x="364" y="244"/>
                </a:lnTo>
                <a:lnTo>
                  <a:pt x="365" y="244"/>
                </a:lnTo>
                <a:lnTo>
                  <a:pt x="366" y="244"/>
                </a:lnTo>
                <a:lnTo>
                  <a:pt x="366" y="244"/>
                </a:lnTo>
                <a:lnTo>
                  <a:pt x="367" y="244"/>
                </a:lnTo>
                <a:lnTo>
                  <a:pt x="368" y="244"/>
                </a:lnTo>
                <a:lnTo>
                  <a:pt x="369" y="244"/>
                </a:lnTo>
                <a:lnTo>
                  <a:pt x="369" y="244"/>
                </a:lnTo>
                <a:lnTo>
                  <a:pt x="370" y="244"/>
                </a:lnTo>
                <a:lnTo>
                  <a:pt x="371" y="244"/>
                </a:lnTo>
                <a:lnTo>
                  <a:pt x="372" y="244"/>
                </a:lnTo>
                <a:lnTo>
                  <a:pt x="372" y="244"/>
                </a:lnTo>
                <a:lnTo>
                  <a:pt x="373" y="244"/>
                </a:lnTo>
                <a:lnTo>
                  <a:pt x="374" y="244"/>
                </a:lnTo>
                <a:lnTo>
                  <a:pt x="375" y="244"/>
                </a:lnTo>
                <a:lnTo>
                  <a:pt x="375" y="244"/>
                </a:lnTo>
                <a:lnTo>
                  <a:pt x="376" y="244"/>
                </a:lnTo>
                <a:lnTo>
                  <a:pt x="377" y="244"/>
                </a:lnTo>
                <a:lnTo>
                  <a:pt x="378" y="244"/>
                </a:lnTo>
                <a:lnTo>
                  <a:pt x="379" y="244"/>
                </a:lnTo>
                <a:lnTo>
                  <a:pt x="379" y="244"/>
                </a:lnTo>
                <a:lnTo>
                  <a:pt x="380" y="244"/>
                </a:lnTo>
                <a:lnTo>
                  <a:pt x="381" y="244"/>
                </a:lnTo>
                <a:lnTo>
                  <a:pt x="382" y="244"/>
                </a:lnTo>
                <a:lnTo>
                  <a:pt x="382" y="244"/>
                </a:lnTo>
                <a:lnTo>
                  <a:pt x="383" y="244"/>
                </a:lnTo>
                <a:lnTo>
                  <a:pt x="384" y="244"/>
                </a:lnTo>
                <a:lnTo>
                  <a:pt x="385" y="244"/>
                </a:lnTo>
                <a:lnTo>
                  <a:pt x="385" y="244"/>
                </a:lnTo>
                <a:lnTo>
                  <a:pt x="386" y="244"/>
                </a:lnTo>
                <a:lnTo>
                  <a:pt x="387" y="244"/>
                </a:lnTo>
                <a:lnTo>
                  <a:pt x="388" y="244"/>
                </a:lnTo>
                <a:lnTo>
                  <a:pt x="389" y="244"/>
                </a:lnTo>
                <a:lnTo>
                  <a:pt x="389" y="244"/>
                </a:lnTo>
                <a:lnTo>
                  <a:pt x="390" y="244"/>
                </a:lnTo>
                <a:lnTo>
                  <a:pt x="391" y="244"/>
                </a:lnTo>
                <a:lnTo>
                  <a:pt x="392" y="244"/>
                </a:lnTo>
                <a:lnTo>
                  <a:pt x="392" y="244"/>
                </a:lnTo>
                <a:lnTo>
                  <a:pt x="393" y="244"/>
                </a:lnTo>
                <a:lnTo>
                  <a:pt x="394" y="244"/>
                </a:lnTo>
                <a:lnTo>
                  <a:pt x="395" y="244"/>
                </a:lnTo>
                <a:lnTo>
                  <a:pt x="395" y="244"/>
                </a:lnTo>
                <a:lnTo>
                  <a:pt x="396" y="244"/>
                </a:lnTo>
                <a:lnTo>
                  <a:pt x="397" y="244"/>
                </a:lnTo>
                <a:lnTo>
                  <a:pt x="398" y="244"/>
                </a:lnTo>
                <a:lnTo>
                  <a:pt x="398" y="244"/>
                </a:lnTo>
                <a:lnTo>
                  <a:pt x="399" y="244"/>
                </a:lnTo>
                <a:lnTo>
                  <a:pt x="400" y="244"/>
                </a:lnTo>
                <a:lnTo>
                  <a:pt x="401" y="244"/>
                </a:lnTo>
                <a:lnTo>
                  <a:pt x="401" y="244"/>
                </a:lnTo>
                <a:lnTo>
                  <a:pt x="402" y="244"/>
                </a:lnTo>
                <a:lnTo>
                  <a:pt x="403" y="244"/>
                </a:lnTo>
                <a:lnTo>
                  <a:pt x="404" y="244"/>
                </a:lnTo>
                <a:lnTo>
                  <a:pt x="404" y="244"/>
                </a:lnTo>
                <a:lnTo>
                  <a:pt x="405" y="244"/>
                </a:lnTo>
                <a:lnTo>
                  <a:pt x="406" y="244"/>
                </a:lnTo>
                <a:lnTo>
                  <a:pt x="407" y="244"/>
                </a:lnTo>
                <a:lnTo>
                  <a:pt x="408" y="244"/>
                </a:lnTo>
                <a:lnTo>
                  <a:pt x="408" y="244"/>
                </a:lnTo>
                <a:lnTo>
                  <a:pt x="409" y="244"/>
                </a:lnTo>
                <a:lnTo>
                  <a:pt x="410" y="244"/>
                </a:lnTo>
                <a:lnTo>
                  <a:pt x="411" y="244"/>
                </a:lnTo>
                <a:lnTo>
                  <a:pt x="411" y="244"/>
                </a:lnTo>
                <a:lnTo>
                  <a:pt x="412" y="244"/>
                </a:lnTo>
                <a:lnTo>
                  <a:pt x="413" y="244"/>
                </a:lnTo>
                <a:lnTo>
                  <a:pt x="414" y="244"/>
                </a:lnTo>
                <a:lnTo>
                  <a:pt x="414" y="244"/>
                </a:lnTo>
                <a:lnTo>
                  <a:pt x="415" y="244"/>
                </a:lnTo>
                <a:lnTo>
                  <a:pt x="416" y="244"/>
                </a:lnTo>
                <a:lnTo>
                  <a:pt x="417" y="244"/>
                </a:lnTo>
                <a:lnTo>
                  <a:pt x="418" y="244"/>
                </a:lnTo>
                <a:lnTo>
                  <a:pt x="418" y="244"/>
                </a:lnTo>
                <a:lnTo>
                  <a:pt x="419" y="244"/>
                </a:lnTo>
                <a:lnTo>
                  <a:pt x="420" y="244"/>
                </a:lnTo>
                <a:lnTo>
                  <a:pt x="421" y="244"/>
                </a:lnTo>
                <a:lnTo>
                  <a:pt x="421" y="244"/>
                </a:lnTo>
                <a:lnTo>
                  <a:pt x="422" y="244"/>
                </a:lnTo>
                <a:lnTo>
                  <a:pt x="423" y="244"/>
                </a:lnTo>
                <a:lnTo>
                  <a:pt x="424" y="244"/>
                </a:lnTo>
                <a:lnTo>
                  <a:pt x="424" y="244"/>
                </a:lnTo>
                <a:lnTo>
                  <a:pt x="425" y="244"/>
                </a:lnTo>
                <a:lnTo>
                  <a:pt x="426" y="244"/>
                </a:lnTo>
                <a:lnTo>
                  <a:pt x="427" y="244"/>
                </a:lnTo>
                <a:lnTo>
                  <a:pt x="428" y="244"/>
                </a:lnTo>
                <a:lnTo>
                  <a:pt x="428" y="244"/>
                </a:lnTo>
                <a:lnTo>
                  <a:pt x="429" y="244"/>
                </a:lnTo>
                <a:lnTo>
                  <a:pt x="430" y="244"/>
                </a:lnTo>
                <a:lnTo>
                  <a:pt x="431" y="244"/>
                </a:lnTo>
                <a:lnTo>
                  <a:pt x="431" y="244"/>
                </a:lnTo>
                <a:lnTo>
                  <a:pt x="432" y="244"/>
                </a:lnTo>
                <a:lnTo>
                  <a:pt x="433" y="244"/>
                </a:lnTo>
                <a:lnTo>
                  <a:pt x="434" y="244"/>
                </a:lnTo>
                <a:lnTo>
                  <a:pt x="434" y="244"/>
                </a:lnTo>
                <a:lnTo>
                  <a:pt x="435" y="244"/>
                </a:lnTo>
                <a:lnTo>
                  <a:pt x="436" y="244"/>
                </a:lnTo>
                <a:lnTo>
                  <a:pt x="437" y="244"/>
                </a:lnTo>
                <a:lnTo>
                  <a:pt x="437" y="244"/>
                </a:lnTo>
                <a:lnTo>
                  <a:pt x="438" y="244"/>
                </a:lnTo>
                <a:lnTo>
                  <a:pt x="439" y="244"/>
                </a:lnTo>
                <a:lnTo>
                  <a:pt x="440" y="244"/>
                </a:lnTo>
                <a:lnTo>
                  <a:pt x="440" y="244"/>
                </a:lnTo>
                <a:lnTo>
                  <a:pt x="441" y="244"/>
                </a:lnTo>
                <a:lnTo>
                  <a:pt x="442" y="244"/>
                </a:lnTo>
                <a:lnTo>
                  <a:pt x="443" y="244"/>
                </a:lnTo>
                <a:lnTo>
                  <a:pt x="443" y="244"/>
                </a:lnTo>
                <a:lnTo>
                  <a:pt x="444" y="244"/>
                </a:lnTo>
                <a:lnTo>
                  <a:pt x="445" y="244"/>
                </a:lnTo>
                <a:lnTo>
                  <a:pt x="446" y="244"/>
                </a:lnTo>
                <a:lnTo>
                  <a:pt x="447" y="244"/>
                </a:lnTo>
                <a:lnTo>
                  <a:pt x="447" y="244"/>
                </a:lnTo>
                <a:lnTo>
                  <a:pt x="448" y="244"/>
                </a:lnTo>
                <a:lnTo>
                  <a:pt x="449" y="244"/>
                </a:lnTo>
                <a:lnTo>
                  <a:pt x="450" y="244"/>
                </a:lnTo>
                <a:lnTo>
                  <a:pt x="450" y="244"/>
                </a:lnTo>
                <a:lnTo>
                  <a:pt x="451" y="244"/>
                </a:lnTo>
                <a:lnTo>
                  <a:pt x="452" y="244"/>
                </a:lnTo>
                <a:lnTo>
                  <a:pt x="453" y="244"/>
                </a:lnTo>
                <a:lnTo>
                  <a:pt x="453" y="244"/>
                </a:lnTo>
                <a:lnTo>
                  <a:pt x="454" y="244"/>
                </a:lnTo>
                <a:lnTo>
                  <a:pt x="455" y="244"/>
                </a:lnTo>
                <a:lnTo>
                  <a:pt x="456" y="244"/>
                </a:lnTo>
                <a:lnTo>
                  <a:pt x="457" y="244"/>
                </a:lnTo>
                <a:lnTo>
                  <a:pt x="457" y="244"/>
                </a:lnTo>
                <a:lnTo>
                  <a:pt x="458" y="244"/>
                </a:lnTo>
                <a:lnTo>
                  <a:pt x="459" y="244"/>
                </a:lnTo>
                <a:lnTo>
                  <a:pt x="460" y="244"/>
                </a:lnTo>
                <a:lnTo>
                  <a:pt x="460" y="244"/>
                </a:lnTo>
                <a:lnTo>
                  <a:pt x="461" y="244"/>
                </a:lnTo>
                <a:lnTo>
                  <a:pt x="462" y="244"/>
                </a:lnTo>
                <a:lnTo>
                  <a:pt x="463" y="244"/>
                </a:lnTo>
                <a:lnTo>
                  <a:pt x="463" y="244"/>
                </a:lnTo>
                <a:lnTo>
                  <a:pt x="464" y="244"/>
                </a:lnTo>
                <a:lnTo>
                  <a:pt x="465" y="244"/>
                </a:lnTo>
                <a:lnTo>
                  <a:pt x="466" y="244"/>
                </a:lnTo>
                <a:lnTo>
                  <a:pt x="466" y="244"/>
                </a:lnTo>
                <a:lnTo>
                  <a:pt x="467" y="244"/>
                </a:lnTo>
                <a:lnTo>
                  <a:pt x="468" y="244"/>
                </a:lnTo>
                <a:lnTo>
                  <a:pt x="469" y="244"/>
                </a:lnTo>
                <a:lnTo>
                  <a:pt x="470" y="244"/>
                </a:lnTo>
                <a:lnTo>
                  <a:pt x="470" y="244"/>
                </a:lnTo>
                <a:lnTo>
                  <a:pt x="471" y="244"/>
                </a:lnTo>
                <a:lnTo>
                  <a:pt x="472" y="244"/>
                </a:lnTo>
                <a:lnTo>
                  <a:pt x="473" y="244"/>
                </a:lnTo>
                <a:lnTo>
                  <a:pt x="473" y="244"/>
                </a:lnTo>
                <a:lnTo>
                  <a:pt x="474" y="244"/>
                </a:lnTo>
                <a:lnTo>
                  <a:pt x="475" y="244"/>
                </a:lnTo>
                <a:lnTo>
                  <a:pt x="476" y="244"/>
                </a:lnTo>
                <a:lnTo>
                  <a:pt x="476" y="244"/>
                </a:lnTo>
                <a:lnTo>
                  <a:pt x="477" y="244"/>
                </a:lnTo>
                <a:lnTo>
                  <a:pt x="478" y="244"/>
                </a:lnTo>
                <a:lnTo>
                  <a:pt x="479" y="244"/>
                </a:lnTo>
                <a:lnTo>
                  <a:pt x="479" y="244"/>
                </a:lnTo>
                <a:lnTo>
                  <a:pt x="480" y="244"/>
                </a:lnTo>
                <a:lnTo>
                  <a:pt x="481" y="244"/>
                </a:lnTo>
                <a:lnTo>
                  <a:pt x="482" y="244"/>
                </a:lnTo>
                <a:lnTo>
                  <a:pt x="482" y="244"/>
                </a:lnTo>
                <a:lnTo>
                  <a:pt x="483" y="244"/>
                </a:lnTo>
                <a:lnTo>
                  <a:pt x="484" y="244"/>
                </a:lnTo>
                <a:lnTo>
                  <a:pt x="485" y="244"/>
                </a:lnTo>
                <a:lnTo>
                  <a:pt x="486" y="244"/>
                </a:lnTo>
                <a:lnTo>
                  <a:pt x="486" y="244"/>
                </a:lnTo>
                <a:lnTo>
                  <a:pt x="487" y="244"/>
                </a:lnTo>
                <a:lnTo>
                  <a:pt x="488" y="244"/>
                </a:lnTo>
                <a:lnTo>
                  <a:pt x="489" y="244"/>
                </a:lnTo>
                <a:lnTo>
                  <a:pt x="489" y="244"/>
                </a:lnTo>
                <a:lnTo>
                  <a:pt x="490" y="244"/>
                </a:lnTo>
                <a:lnTo>
                  <a:pt x="491" y="244"/>
                </a:lnTo>
                <a:lnTo>
                  <a:pt x="492" y="244"/>
                </a:lnTo>
                <a:lnTo>
                  <a:pt x="492" y="244"/>
                </a:lnTo>
                <a:lnTo>
                  <a:pt x="493" y="244"/>
                </a:lnTo>
                <a:lnTo>
                  <a:pt x="494" y="244"/>
                </a:lnTo>
                <a:lnTo>
                  <a:pt x="495" y="244"/>
                </a:lnTo>
                <a:lnTo>
                  <a:pt x="495" y="244"/>
                </a:lnTo>
                <a:lnTo>
                  <a:pt x="496" y="244"/>
                </a:lnTo>
                <a:lnTo>
                  <a:pt x="497" y="244"/>
                </a:lnTo>
                <a:lnTo>
                  <a:pt x="498" y="244"/>
                </a:lnTo>
                <a:lnTo>
                  <a:pt x="499" y="244"/>
                </a:lnTo>
                <a:lnTo>
                  <a:pt x="499" y="244"/>
                </a:lnTo>
                <a:lnTo>
                  <a:pt x="500" y="244"/>
                </a:lnTo>
                <a:lnTo>
                  <a:pt x="501" y="244"/>
                </a:lnTo>
                <a:lnTo>
                  <a:pt x="502" y="244"/>
                </a:lnTo>
                <a:lnTo>
                  <a:pt x="502" y="244"/>
                </a:lnTo>
                <a:lnTo>
                  <a:pt x="503" y="244"/>
                </a:lnTo>
                <a:lnTo>
                  <a:pt x="504" y="244"/>
                </a:lnTo>
                <a:lnTo>
                  <a:pt x="505" y="244"/>
                </a:lnTo>
                <a:lnTo>
                  <a:pt x="505" y="244"/>
                </a:lnTo>
                <a:lnTo>
                  <a:pt x="506" y="244"/>
                </a:lnTo>
                <a:lnTo>
                  <a:pt x="507" y="244"/>
                </a:lnTo>
                <a:lnTo>
                  <a:pt x="508" y="244"/>
                </a:lnTo>
                <a:lnTo>
                  <a:pt x="509" y="244"/>
                </a:lnTo>
                <a:lnTo>
                  <a:pt x="509" y="244"/>
                </a:lnTo>
                <a:lnTo>
                  <a:pt x="510" y="244"/>
                </a:lnTo>
                <a:lnTo>
                  <a:pt x="511" y="244"/>
                </a:lnTo>
                <a:lnTo>
                  <a:pt x="512" y="244"/>
                </a:lnTo>
                <a:lnTo>
                  <a:pt x="512" y="244"/>
                </a:lnTo>
                <a:lnTo>
                  <a:pt x="513" y="244"/>
                </a:lnTo>
                <a:lnTo>
                  <a:pt x="514" y="244"/>
                </a:lnTo>
                <a:lnTo>
                  <a:pt x="515" y="244"/>
                </a:lnTo>
                <a:lnTo>
                  <a:pt x="515" y="244"/>
                </a:lnTo>
                <a:lnTo>
                  <a:pt x="516" y="244"/>
                </a:lnTo>
                <a:lnTo>
                  <a:pt x="517" y="244"/>
                </a:lnTo>
                <a:lnTo>
                  <a:pt x="518" y="244"/>
                </a:lnTo>
                <a:lnTo>
                  <a:pt x="518" y="244"/>
                </a:lnTo>
                <a:lnTo>
                  <a:pt x="519" y="244"/>
                </a:lnTo>
                <a:lnTo>
                  <a:pt x="520" y="244"/>
                </a:lnTo>
                <a:lnTo>
                  <a:pt x="521" y="244"/>
                </a:lnTo>
                <a:lnTo>
                  <a:pt x="521" y="244"/>
                </a:lnTo>
                <a:lnTo>
                  <a:pt x="522" y="244"/>
                </a:lnTo>
                <a:lnTo>
                  <a:pt x="523" y="244"/>
                </a:lnTo>
                <a:lnTo>
                  <a:pt x="524" y="244"/>
                </a:lnTo>
                <a:lnTo>
                  <a:pt x="524" y="244"/>
                </a:lnTo>
                <a:lnTo>
                  <a:pt x="525" y="244"/>
                </a:lnTo>
                <a:lnTo>
                  <a:pt x="526" y="244"/>
                </a:lnTo>
                <a:lnTo>
                  <a:pt x="527" y="244"/>
                </a:lnTo>
                <a:lnTo>
                  <a:pt x="528" y="244"/>
                </a:lnTo>
                <a:lnTo>
                  <a:pt x="528" y="244"/>
                </a:lnTo>
                <a:lnTo>
                  <a:pt x="529" y="244"/>
                </a:lnTo>
                <a:lnTo>
                  <a:pt x="530" y="244"/>
                </a:lnTo>
                <a:lnTo>
                  <a:pt x="531" y="244"/>
                </a:lnTo>
                <a:lnTo>
                  <a:pt x="531" y="244"/>
                </a:lnTo>
                <a:lnTo>
                  <a:pt x="532" y="244"/>
                </a:lnTo>
                <a:lnTo>
                  <a:pt x="533" y="244"/>
                </a:lnTo>
                <a:lnTo>
                  <a:pt x="534" y="244"/>
                </a:lnTo>
                <a:lnTo>
                  <a:pt x="534" y="244"/>
                </a:lnTo>
                <a:lnTo>
                  <a:pt x="535" y="244"/>
                </a:lnTo>
                <a:lnTo>
                  <a:pt x="536" y="244"/>
                </a:lnTo>
                <a:lnTo>
                  <a:pt x="537" y="244"/>
                </a:lnTo>
                <a:lnTo>
                  <a:pt x="538" y="244"/>
                </a:lnTo>
                <a:lnTo>
                  <a:pt x="538" y="244"/>
                </a:lnTo>
                <a:lnTo>
                  <a:pt x="539" y="244"/>
                </a:lnTo>
                <a:lnTo>
                  <a:pt x="540" y="244"/>
                </a:lnTo>
                <a:lnTo>
                  <a:pt x="541" y="244"/>
                </a:lnTo>
                <a:lnTo>
                  <a:pt x="541" y="244"/>
                </a:lnTo>
                <a:lnTo>
                  <a:pt x="542" y="244"/>
                </a:lnTo>
                <a:lnTo>
                  <a:pt x="543" y="244"/>
                </a:lnTo>
                <a:lnTo>
                  <a:pt x="544" y="244"/>
                </a:lnTo>
                <a:lnTo>
                  <a:pt x="544" y="244"/>
                </a:lnTo>
                <a:lnTo>
                  <a:pt x="545" y="244"/>
                </a:lnTo>
                <a:lnTo>
                  <a:pt x="546" y="244"/>
                </a:lnTo>
                <a:lnTo>
                  <a:pt x="547" y="244"/>
                </a:lnTo>
                <a:lnTo>
                  <a:pt x="547" y="244"/>
                </a:lnTo>
                <a:lnTo>
                  <a:pt x="548" y="244"/>
                </a:lnTo>
                <a:lnTo>
                  <a:pt x="549" y="244"/>
                </a:lnTo>
                <a:lnTo>
                  <a:pt x="550" y="244"/>
                </a:lnTo>
                <a:lnTo>
                  <a:pt x="551" y="244"/>
                </a:lnTo>
                <a:lnTo>
                  <a:pt x="551" y="244"/>
                </a:lnTo>
                <a:lnTo>
                  <a:pt x="552" y="244"/>
                </a:lnTo>
                <a:lnTo>
                  <a:pt x="553" y="244"/>
                </a:lnTo>
                <a:lnTo>
                  <a:pt x="554" y="244"/>
                </a:lnTo>
                <a:lnTo>
                  <a:pt x="554" y="244"/>
                </a:lnTo>
                <a:lnTo>
                  <a:pt x="555" y="244"/>
                </a:lnTo>
                <a:lnTo>
                  <a:pt x="556" y="244"/>
                </a:lnTo>
                <a:lnTo>
                  <a:pt x="557" y="244"/>
                </a:lnTo>
                <a:lnTo>
                  <a:pt x="557" y="244"/>
                </a:lnTo>
                <a:lnTo>
                  <a:pt x="558" y="244"/>
                </a:lnTo>
                <a:lnTo>
                  <a:pt x="559" y="244"/>
                </a:lnTo>
                <a:lnTo>
                  <a:pt x="560" y="244"/>
                </a:lnTo>
                <a:lnTo>
                  <a:pt x="560" y="244"/>
                </a:lnTo>
                <a:lnTo>
                  <a:pt x="561" y="244"/>
                </a:lnTo>
                <a:lnTo>
                  <a:pt x="562" y="244"/>
                </a:lnTo>
                <a:lnTo>
                  <a:pt x="563" y="244"/>
                </a:lnTo>
                <a:lnTo>
                  <a:pt x="563" y="244"/>
                </a:lnTo>
                <a:lnTo>
                  <a:pt x="564" y="244"/>
                </a:lnTo>
                <a:lnTo>
                  <a:pt x="565" y="244"/>
                </a:lnTo>
                <a:lnTo>
                  <a:pt x="566" y="244"/>
                </a:lnTo>
                <a:lnTo>
                  <a:pt x="567" y="244"/>
                </a:lnTo>
                <a:lnTo>
                  <a:pt x="567" y="244"/>
                </a:lnTo>
                <a:lnTo>
                  <a:pt x="568" y="244"/>
                </a:lnTo>
                <a:lnTo>
                  <a:pt x="569" y="244"/>
                </a:lnTo>
                <a:lnTo>
                  <a:pt x="570" y="244"/>
                </a:lnTo>
                <a:lnTo>
                  <a:pt x="570" y="244"/>
                </a:lnTo>
                <a:lnTo>
                  <a:pt x="571" y="244"/>
                </a:lnTo>
                <a:lnTo>
                  <a:pt x="572" y="244"/>
                </a:lnTo>
                <a:lnTo>
                  <a:pt x="573" y="244"/>
                </a:lnTo>
                <a:lnTo>
                  <a:pt x="573" y="244"/>
                </a:lnTo>
                <a:lnTo>
                  <a:pt x="574" y="244"/>
                </a:lnTo>
                <a:lnTo>
                  <a:pt x="575" y="244"/>
                </a:lnTo>
                <a:lnTo>
                  <a:pt x="576" y="244"/>
                </a:lnTo>
                <a:lnTo>
                  <a:pt x="576" y="244"/>
                </a:lnTo>
                <a:lnTo>
                  <a:pt x="577" y="244"/>
                </a:lnTo>
                <a:lnTo>
                  <a:pt x="578" y="244"/>
                </a:lnTo>
                <a:lnTo>
                  <a:pt x="579" y="244"/>
                </a:lnTo>
                <a:lnTo>
                  <a:pt x="580" y="244"/>
                </a:lnTo>
                <a:lnTo>
                  <a:pt x="580" y="244"/>
                </a:lnTo>
                <a:lnTo>
                  <a:pt x="581" y="244"/>
                </a:lnTo>
                <a:lnTo>
                  <a:pt x="582" y="244"/>
                </a:lnTo>
                <a:lnTo>
                  <a:pt x="583" y="244"/>
                </a:lnTo>
                <a:lnTo>
                  <a:pt x="583" y="244"/>
                </a:lnTo>
                <a:lnTo>
                  <a:pt x="584" y="244"/>
                </a:lnTo>
                <a:lnTo>
                  <a:pt x="585" y="244"/>
                </a:lnTo>
                <a:lnTo>
                  <a:pt x="586" y="244"/>
                </a:lnTo>
                <a:lnTo>
                  <a:pt x="586" y="244"/>
                </a:lnTo>
                <a:lnTo>
                  <a:pt x="587" y="244"/>
                </a:lnTo>
                <a:lnTo>
                  <a:pt x="588" y="244"/>
                </a:lnTo>
                <a:lnTo>
                  <a:pt x="589" y="244"/>
                </a:lnTo>
                <a:lnTo>
                  <a:pt x="590" y="244"/>
                </a:lnTo>
                <a:lnTo>
                  <a:pt x="590" y="244"/>
                </a:lnTo>
                <a:lnTo>
                  <a:pt x="591" y="244"/>
                </a:lnTo>
                <a:lnTo>
                  <a:pt x="592" y="244"/>
                </a:lnTo>
                <a:lnTo>
                  <a:pt x="593" y="244"/>
                </a:lnTo>
                <a:lnTo>
                  <a:pt x="593" y="244"/>
                </a:lnTo>
                <a:lnTo>
                  <a:pt x="594" y="244"/>
                </a:lnTo>
                <a:lnTo>
                  <a:pt x="595" y="244"/>
                </a:lnTo>
                <a:lnTo>
                  <a:pt x="596" y="244"/>
                </a:lnTo>
                <a:lnTo>
                  <a:pt x="596" y="244"/>
                </a:lnTo>
                <a:lnTo>
                  <a:pt x="597" y="244"/>
                </a:lnTo>
                <a:lnTo>
                  <a:pt x="598" y="244"/>
                </a:lnTo>
                <a:lnTo>
                  <a:pt x="599" y="244"/>
                </a:lnTo>
                <a:lnTo>
                  <a:pt x="599" y="244"/>
                </a:lnTo>
                <a:lnTo>
                  <a:pt x="600" y="244"/>
                </a:lnTo>
                <a:lnTo>
                  <a:pt x="601" y="244"/>
                </a:lnTo>
                <a:lnTo>
                  <a:pt x="602" y="244"/>
                </a:lnTo>
                <a:lnTo>
                  <a:pt x="602" y="244"/>
                </a:lnTo>
                <a:lnTo>
                  <a:pt x="603" y="244"/>
                </a:lnTo>
                <a:lnTo>
                  <a:pt x="604" y="244"/>
                </a:lnTo>
                <a:lnTo>
                  <a:pt x="605" y="244"/>
                </a:lnTo>
                <a:lnTo>
                  <a:pt x="605" y="244"/>
                </a:lnTo>
                <a:lnTo>
                  <a:pt x="606" y="244"/>
                </a:lnTo>
                <a:lnTo>
                  <a:pt x="607" y="244"/>
                </a:lnTo>
                <a:lnTo>
                  <a:pt x="608" y="244"/>
                </a:lnTo>
                <a:lnTo>
                  <a:pt x="609" y="244"/>
                </a:lnTo>
                <a:lnTo>
                  <a:pt x="609" y="244"/>
                </a:lnTo>
                <a:lnTo>
                  <a:pt x="610" y="244"/>
                </a:lnTo>
                <a:lnTo>
                  <a:pt x="611" y="244"/>
                </a:lnTo>
                <a:lnTo>
                  <a:pt x="612" y="244"/>
                </a:lnTo>
                <a:lnTo>
                  <a:pt x="612" y="244"/>
                </a:lnTo>
                <a:lnTo>
                  <a:pt x="613" y="244"/>
                </a:lnTo>
                <a:lnTo>
                  <a:pt x="614" y="244"/>
                </a:lnTo>
                <a:lnTo>
                  <a:pt x="615" y="244"/>
                </a:lnTo>
                <a:lnTo>
                  <a:pt x="615" y="244"/>
                </a:lnTo>
                <a:lnTo>
                  <a:pt x="616" y="244"/>
                </a:lnTo>
                <a:lnTo>
                  <a:pt x="617" y="244"/>
                </a:lnTo>
                <a:lnTo>
                  <a:pt x="618" y="244"/>
                </a:lnTo>
                <a:lnTo>
                  <a:pt x="619" y="244"/>
                </a:lnTo>
                <a:lnTo>
                  <a:pt x="619" y="244"/>
                </a:lnTo>
                <a:lnTo>
                  <a:pt x="620" y="244"/>
                </a:lnTo>
                <a:lnTo>
                  <a:pt x="621" y="244"/>
                </a:lnTo>
                <a:lnTo>
                  <a:pt x="622" y="244"/>
                </a:lnTo>
                <a:lnTo>
                  <a:pt x="622" y="244"/>
                </a:lnTo>
                <a:lnTo>
                  <a:pt x="623" y="244"/>
                </a:lnTo>
                <a:lnTo>
                  <a:pt x="624" y="244"/>
                </a:lnTo>
                <a:lnTo>
                  <a:pt x="625" y="244"/>
                </a:lnTo>
                <a:lnTo>
                  <a:pt x="625" y="244"/>
                </a:lnTo>
                <a:lnTo>
                  <a:pt x="626" y="244"/>
                </a:lnTo>
                <a:lnTo>
                  <a:pt x="627" y="244"/>
                </a:lnTo>
                <a:lnTo>
                  <a:pt x="628" y="244"/>
                </a:lnTo>
                <a:lnTo>
                  <a:pt x="628" y="244"/>
                </a:lnTo>
                <a:lnTo>
                  <a:pt x="629" y="244"/>
                </a:lnTo>
                <a:lnTo>
                  <a:pt x="630" y="244"/>
                </a:lnTo>
                <a:lnTo>
                  <a:pt x="631" y="244"/>
                </a:lnTo>
                <a:lnTo>
                  <a:pt x="632" y="244"/>
                </a:lnTo>
                <a:lnTo>
                  <a:pt x="632" y="244"/>
                </a:lnTo>
                <a:lnTo>
                  <a:pt x="633" y="244"/>
                </a:lnTo>
                <a:lnTo>
                  <a:pt x="634" y="244"/>
                </a:lnTo>
                <a:lnTo>
                  <a:pt x="635" y="244"/>
                </a:lnTo>
                <a:lnTo>
                  <a:pt x="635" y="244"/>
                </a:lnTo>
                <a:lnTo>
                  <a:pt x="636" y="244"/>
                </a:lnTo>
                <a:lnTo>
                  <a:pt x="637" y="244"/>
                </a:lnTo>
                <a:lnTo>
                  <a:pt x="638" y="244"/>
                </a:lnTo>
                <a:lnTo>
                  <a:pt x="638" y="244"/>
                </a:lnTo>
                <a:lnTo>
                  <a:pt x="639" y="244"/>
                </a:lnTo>
                <a:lnTo>
                  <a:pt x="640" y="244"/>
                </a:lnTo>
                <a:lnTo>
                  <a:pt x="641" y="244"/>
                </a:lnTo>
                <a:lnTo>
                  <a:pt x="641" y="244"/>
                </a:lnTo>
                <a:lnTo>
                  <a:pt x="642" y="244"/>
                </a:lnTo>
                <a:lnTo>
                  <a:pt x="643" y="244"/>
                </a:lnTo>
                <a:lnTo>
                  <a:pt x="644" y="244"/>
                </a:lnTo>
                <a:lnTo>
                  <a:pt x="644" y="244"/>
                </a:lnTo>
                <a:lnTo>
                  <a:pt x="645" y="244"/>
                </a:lnTo>
                <a:lnTo>
                  <a:pt x="646" y="244"/>
                </a:lnTo>
                <a:lnTo>
                  <a:pt x="647" y="244"/>
                </a:lnTo>
                <a:lnTo>
                  <a:pt x="648" y="244"/>
                </a:lnTo>
                <a:lnTo>
                  <a:pt x="648" y="244"/>
                </a:lnTo>
                <a:lnTo>
                  <a:pt x="649" y="244"/>
                </a:lnTo>
                <a:lnTo>
                  <a:pt x="650" y="244"/>
                </a:lnTo>
                <a:lnTo>
                  <a:pt x="651" y="244"/>
                </a:lnTo>
                <a:lnTo>
                  <a:pt x="651" y="244"/>
                </a:lnTo>
                <a:lnTo>
                  <a:pt x="652" y="244"/>
                </a:lnTo>
                <a:lnTo>
                  <a:pt x="653" y="244"/>
                </a:lnTo>
                <a:lnTo>
                  <a:pt x="654" y="244"/>
                </a:lnTo>
                <a:lnTo>
                  <a:pt x="654" y="244"/>
                </a:lnTo>
                <a:lnTo>
                  <a:pt x="655" y="244"/>
                </a:lnTo>
                <a:lnTo>
                  <a:pt x="656" y="244"/>
                </a:lnTo>
                <a:lnTo>
                  <a:pt x="657" y="244"/>
                </a:lnTo>
                <a:lnTo>
                  <a:pt x="657" y="244"/>
                </a:lnTo>
                <a:lnTo>
                  <a:pt x="658" y="244"/>
                </a:lnTo>
                <a:lnTo>
                  <a:pt x="659" y="244"/>
                </a:lnTo>
                <a:lnTo>
                  <a:pt x="660" y="244"/>
                </a:lnTo>
                <a:lnTo>
                  <a:pt x="661" y="244"/>
                </a:lnTo>
                <a:lnTo>
                  <a:pt x="661" y="244"/>
                </a:lnTo>
                <a:lnTo>
                  <a:pt x="662" y="244"/>
                </a:lnTo>
                <a:lnTo>
                  <a:pt x="663" y="244"/>
                </a:lnTo>
                <a:lnTo>
                  <a:pt x="664" y="244"/>
                </a:lnTo>
                <a:lnTo>
                  <a:pt x="664" y="244"/>
                </a:lnTo>
                <a:lnTo>
                  <a:pt x="665" y="244"/>
                </a:lnTo>
                <a:lnTo>
                  <a:pt x="666" y="244"/>
                </a:lnTo>
                <a:lnTo>
                  <a:pt x="667" y="244"/>
                </a:lnTo>
                <a:lnTo>
                  <a:pt x="667" y="244"/>
                </a:lnTo>
                <a:lnTo>
                  <a:pt x="668" y="244"/>
                </a:lnTo>
                <a:lnTo>
                  <a:pt x="669" y="244"/>
                </a:lnTo>
                <a:lnTo>
                  <a:pt x="670" y="244"/>
                </a:lnTo>
                <a:lnTo>
                  <a:pt x="671" y="244"/>
                </a:lnTo>
                <a:lnTo>
                  <a:pt x="671" y="244"/>
                </a:lnTo>
                <a:lnTo>
                  <a:pt x="672" y="244"/>
                </a:lnTo>
                <a:lnTo>
                  <a:pt x="673" y="244"/>
                </a:lnTo>
                <a:lnTo>
                  <a:pt x="674" y="244"/>
                </a:lnTo>
                <a:lnTo>
                  <a:pt x="674" y="244"/>
                </a:lnTo>
                <a:lnTo>
                  <a:pt x="675" y="244"/>
                </a:lnTo>
                <a:lnTo>
                  <a:pt x="676" y="244"/>
                </a:lnTo>
                <a:lnTo>
                  <a:pt x="677" y="244"/>
                </a:lnTo>
                <a:lnTo>
                  <a:pt x="677" y="244"/>
                </a:lnTo>
                <a:lnTo>
                  <a:pt x="678" y="244"/>
                </a:lnTo>
                <a:lnTo>
                  <a:pt x="679" y="244"/>
                </a:lnTo>
                <a:lnTo>
                  <a:pt x="680" y="244"/>
                </a:lnTo>
                <a:lnTo>
                  <a:pt x="680" y="244"/>
                </a:lnTo>
                <a:lnTo>
                  <a:pt x="681" y="244"/>
                </a:lnTo>
                <a:lnTo>
                  <a:pt x="682" y="244"/>
                </a:lnTo>
                <a:lnTo>
                  <a:pt x="683" y="244"/>
                </a:lnTo>
                <a:lnTo>
                  <a:pt x="683" y="244"/>
                </a:lnTo>
                <a:lnTo>
                  <a:pt x="684" y="244"/>
                </a:lnTo>
                <a:lnTo>
                  <a:pt x="685" y="244"/>
                </a:lnTo>
                <a:lnTo>
                  <a:pt x="686" y="244"/>
                </a:lnTo>
                <a:lnTo>
                  <a:pt x="686" y="244"/>
                </a:lnTo>
                <a:lnTo>
                  <a:pt x="687" y="244"/>
                </a:lnTo>
                <a:lnTo>
                  <a:pt x="688" y="244"/>
                </a:lnTo>
                <a:lnTo>
                  <a:pt x="689" y="244"/>
                </a:lnTo>
                <a:lnTo>
                  <a:pt x="690" y="244"/>
                </a:lnTo>
                <a:lnTo>
                  <a:pt x="690" y="244"/>
                </a:lnTo>
                <a:lnTo>
                  <a:pt x="691" y="244"/>
                </a:lnTo>
                <a:lnTo>
                  <a:pt x="692" y="244"/>
                </a:lnTo>
                <a:lnTo>
                  <a:pt x="693" y="244"/>
                </a:lnTo>
                <a:lnTo>
                  <a:pt x="693" y="244"/>
                </a:lnTo>
                <a:lnTo>
                  <a:pt x="694" y="244"/>
                </a:lnTo>
                <a:lnTo>
                  <a:pt x="695" y="244"/>
                </a:lnTo>
                <a:lnTo>
                  <a:pt x="696" y="244"/>
                </a:lnTo>
                <a:lnTo>
                  <a:pt x="696" y="244"/>
                </a:lnTo>
                <a:lnTo>
                  <a:pt x="697" y="244"/>
                </a:lnTo>
                <a:lnTo>
                  <a:pt x="698" y="244"/>
                </a:lnTo>
                <a:lnTo>
                  <a:pt x="699" y="244"/>
                </a:lnTo>
                <a:lnTo>
                  <a:pt x="700" y="244"/>
                </a:lnTo>
                <a:lnTo>
                  <a:pt x="700" y="244"/>
                </a:lnTo>
                <a:lnTo>
                  <a:pt x="701" y="244"/>
                </a:lnTo>
                <a:lnTo>
                  <a:pt x="702" y="244"/>
                </a:lnTo>
                <a:lnTo>
                  <a:pt x="703" y="244"/>
                </a:lnTo>
                <a:lnTo>
                  <a:pt x="703" y="244"/>
                </a:lnTo>
                <a:lnTo>
                  <a:pt x="704" y="244"/>
                </a:lnTo>
                <a:lnTo>
                  <a:pt x="705" y="244"/>
                </a:lnTo>
                <a:lnTo>
                  <a:pt x="706" y="244"/>
                </a:lnTo>
                <a:lnTo>
                  <a:pt x="706" y="244"/>
                </a:lnTo>
                <a:lnTo>
                  <a:pt x="707" y="244"/>
                </a:lnTo>
                <a:lnTo>
                  <a:pt x="708" y="244"/>
                </a:lnTo>
                <a:lnTo>
                  <a:pt x="709" y="244"/>
                </a:lnTo>
                <a:lnTo>
                  <a:pt x="709" y="244"/>
                </a:lnTo>
                <a:lnTo>
                  <a:pt x="710" y="244"/>
                </a:lnTo>
                <a:lnTo>
                  <a:pt x="711" y="244"/>
                </a:lnTo>
                <a:lnTo>
                  <a:pt x="712" y="244"/>
                </a:lnTo>
                <a:lnTo>
                  <a:pt x="713" y="244"/>
                </a:lnTo>
                <a:lnTo>
                  <a:pt x="713" y="244"/>
                </a:lnTo>
                <a:lnTo>
                  <a:pt x="714" y="244"/>
                </a:lnTo>
                <a:lnTo>
                  <a:pt x="715" y="244"/>
                </a:lnTo>
                <a:lnTo>
                  <a:pt x="716" y="244"/>
                </a:lnTo>
                <a:lnTo>
                  <a:pt x="716" y="244"/>
                </a:lnTo>
                <a:lnTo>
                  <a:pt x="717" y="244"/>
                </a:lnTo>
                <a:lnTo>
                  <a:pt x="718" y="244"/>
                </a:lnTo>
                <a:lnTo>
                  <a:pt x="719" y="244"/>
                </a:lnTo>
                <a:lnTo>
                  <a:pt x="719" y="244"/>
                </a:lnTo>
                <a:lnTo>
                  <a:pt x="720" y="244"/>
                </a:lnTo>
                <a:lnTo>
                  <a:pt x="721" y="244"/>
                </a:lnTo>
                <a:lnTo>
                  <a:pt x="722" y="244"/>
                </a:lnTo>
                <a:lnTo>
                  <a:pt x="722" y="244"/>
                </a:lnTo>
                <a:lnTo>
                  <a:pt x="723" y="244"/>
                </a:lnTo>
                <a:lnTo>
                  <a:pt x="724" y="244"/>
                </a:lnTo>
                <a:lnTo>
                  <a:pt x="725" y="244"/>
                </a:lnTo>
                <a:lnTo>
                  <a:pt x="725" y="244"/>
                </a:lnTo>
                <a:lnTo>
                  <a:pt x="726" y="244"/>
                </a:lnTo>
                <a:lnTo>
                  <a:pt x="727" y="244"/>
                </a:lnTo>
                <a:lnTo>
                  <a:pt x="728" y="244"/>
                </a:lnTo>
                <a:lnTo>
                  <a:pt x="729" y="244"/>
                </a:lnTo>
                <a:lnTo>
                  <a:pt x="729" y="244"/>
                </a:lnTo>
                <a:lnTo>
                  <a:pt x="730" y="244"/>
                </a:lnTo>
                <a:lnTo>
                  <a:pt x="731" y="244"/>
                </a:lnTo>
                <a:lnTo>
                  <a:pt x="732" y="244"/>
                </a:lnTo>
                <a:lnTo>
                  <a:pt x="732" y="244"/>
                </a:lnTo>
                <a:lnTo>
                  <a:pt x="733" y="244"/>
                </a:lnTo>
                <a:lnTo>
                  <a:pt x="734" y="244"/>
                </a:lnTo>
                <a:lnTo>
                  <a:pt x="735" y="244"/>
                </a:lnTo>
                <a:lnTo>
                  <a:pt x="735" y="244"/>
                </a:lnTo>
                <a:lnTo>
                  <a:pt x="736" y="244"/>
                </a:lnTo>
                <a:lnTo>
                  <a:pt x="737" y="244"/>
                </a:lnTo>
                <a:lnTo>
                  <a:pt x="738" y="244"/>
                </a:lnTo>
                <a:lnTo>
                  <a:pt x="738" y="244"/>
                </a:lnTo>
                <a:lnTo>
                  <a:pt x="739" y="244"/>
                </a:lnTo>
                <a:lnTo>
                  <a:pt x="740" y="244"/>
                </a:lnTo>
                <a:lnTo>
                  <a:pt x="741" y="244"/>
                </a:lnTo>
                <a:lnTo>
                  <a:pt x="742" y="244"/>
                </a:lnTo>
                <a:lnTo>
                  <a:pt x="742" y="244"/>
                </a:lnTo>
                <a:lnTo>
                  <a:pt x="743" y="244"/>
                </a:lnTo>
                <a:lnTo>
                  <a:pt x="744" y="244"/>
                </a:lnTo>
                <a:lnTo>
                  <a:pt x="745" y="244"/>
                </a:lnTo>
                <a:lnTo>
                  <a:pt x="745" y="244"/>
                </a:lnTo>
                <a:lnTo>
                  <a:pt x="746" y="244"/>
                </a:lnTo>
                <a:lnTo>
                  <a:pt x="747" y="244"/>
                </a:lnTo>
                <a:lnTo>
                  <a:pt x="748" y="244"/>
                </a:lnTo>
                <a:lnTo>
                  <a:pt x="748" y="244"/>
                </a:lnTo>
                <a:lnTo>
                  <a:pt x="749" y="244"/>
                </a:lnTo>
                <a:lnTo>
                  <a:pt x="750" y="244"/>
                </a:lnTo>
                <a:lnTo>
                  <a:pt x="751" y="244"/>
                </a:lnTo>
                <a:lnTo>
                  <a:pt x="752" y="244"/>
                </a:lnTo>
                <a:lnTo>
                  <a:pt x="752" y="244"/>
                </a:lnTo>
                <a:lnTo>
                  <a:pt x="753" y="244"/>
                </a:lnTo>
                <a:lnTo>
                  <a:pt x="754" y="244"/>
                </a:lnTo>
                <a:lnTo>
                  <a:pt x="755" y="244"/>
                </a:lnTo>
                <a:lnTo>
                  <a:pt x="755" y="244"/>
                </a:lnTo>
                <a:lnTo>
                  <a:pt x="756" y="244"/>
                </a:lnTo>
                <a:lnTo>
                  <a:pt x="757" y="244"/>
                </a:lnTo>
                <a:lnTo>
                  <a:pt x="758" y="244"/>
                </a:lnTo>
                <a:lnTo>
                  <a:pt x="758" y="244"/>
                </a:lnTo>
                <a:lnTo>
                  <a:pt x="759" y="244"/>
                </a:lnTo>
                <a:lnTo>
                  <a:pt x="760" y="244"/>
                </a:lnTo>
                <a:lnTo>
                  <a:pt x="761" y="244"/>
                </a:lnTo>
                <a:lnTo>
                  <a:pt x="761" y="244"/>
                </a:lnTo>
                <a:lnTo>
                  <a:pt x="762" y="244"/>
                </a:lnTo>
                <a:lnTo>
                  <a:pt x="763" y="244"/>
                </a:lnTo>
                <a:lnTo>
                  <a:pt x="764" y="244"/>
                </a:lnTo>
                <a:lnTo>
                  <a:pt x="764" y="244"/>
                </a:lnTo>
                <a:lnTo>
                  <a:pt x="765" y="244"/>
                </a:lnTo>
                <a:lnTo>
                  <a:pt x="766" y="244"/>
                </a:lnTo>
                <a:lnTo>
                  <a:pt x="767" y="244"/>
                </a:lnTo>
                <a:lnTo>
                  <a:pt x="768" y="244"/>
                </a:lnTo>
                <a:lnTo>
                  <a:pt x="768" y="244"/>
                </a:lnTo>
                <a:lnTo>
                  <a:pt x="769" y="244"/>
                </a:lnTo>
                <a:lnTo>
                  <a:pt x="770" y="244"/>
                </a:lnTo>
                <a:lnTo>
                  <a:pt x="771" y="244"/>
                </a:lnTo>
                <a:lnTo>
                  <a:pt x="771" y="244"/>
                </a:lnTo>
                <a:lnTo>
                  <a:pt x="772" y="244"/>
                </a:lnTo>
                <a:lnTo>
                  <a:pt x="773" y="244"/>
                </a:lnTo>
                <a:lnTo>
                  <a:pt x="774" y="244"/>
                </a:lnTo>
                <a:lnTo>
                  <a:pt x="774" y="244"/>
                </a:lnTo>
                <a:lnTo>
                  <a:pt x="775" y="244"/>
                </a:lnTo>
                <a:lnTo>
                  <a:pt x="776" y="244"/>
                </a:lnTo>
                <a:lnTo>
                  <a:pt x="777" y="244"/>
                </a:lnTo>
                <a:lnTo>
                  <a:pt x="777" y="244"/>
                </a:lnTo>
                <a:lnTo>
                  <a:pt x="778" y="244"/>
                </a:lnTo>
                <a:lnTo>
                  <a:pt x="779" y="244"/>
                </a:lnTo>
                <a:lnTo>
                  <a:pt x="780" y="244"/>
                </a:lnTo>
                <a:lnTo>
                  <a:pt x="781" y="244"/>
                </a:lnTo>
                <a:lnTo>
                  <a:pt x="781" y="244"/>
                </a:lnTo>
                <a:lnTo>
                  <a:pt x="782" y="244"/>
                </a:lnTo>
                <a:lnTo>
                  <a:pt x="783" y="244"/>
                </a:lnTo>
                <a:lnTo>
                  <a:pt x="784" y="244"/>
                </a:lnTo>
                <a:lnTo>
                  <a:pt x="784" y="244"/>
                </a:lnTo>
                <a:lnTo>
                  <a:pt x="785" y="244"/>
                </a:lnTo>
                <a:lnTo>
                  <a:pt x="786" y="244"/>
                </a:lnTo>
                <a:lnTo>
                  <a:pt x="787" y="244"/>
                </a:lnTo>
                <a:lnTo>
                  <a:pt x="787" y="244"/>
                </a:lnTo>
                <a:lnTo>
                  <a:pt x="788" y="244"/>
                </a:lnTo>
                <a:lnTo>
                  <a:pt x="789" y="244"/>
                </a:lnTo>
                <a:lnTo>
                  <a:pt x="790" y="244"/>
                </a:lnTo>
                <a:lnTo>
                  <a:pt x="791" y="244"/>
                </a:lnTo>
                <a:lnTo>
                  <a:pt x="791" y="244"/>
                </a:lnTo>
                <a:lnTo>
                  <a:pt x="792" y="244"/>
                </a:lnTo>
                <a:lnTo>
                  <a:pt x="793" y="244"/>
                </a:lnTo>
                <a:lnTo>
                  <a:pt x="794" y="244"/>
                </a:lnTo>
                <a:lnTo>
                  <a:pt x="794" y="244"/>
                </a:lnTo>
                <a:lnTo>
                  <a:pt x="795" y="244"/>
                </a:lnTo>
                <a:lnTo>
                  <a:pt x="796" y="244"/>
                </a:lnTo>
                <a:lnTo>
                  <a:pt x="797" y="244"/>
                </a:lnTo>
                <a:lnTo>
                  <a:pt x="797" y="244"/>
                </a:lnTo>
                <a:lnTo>
                  <a:pt x="798" y="244"/>
                </a:lnTo>
                <a:lnTo>
                  <a:pt x="799" y="244"/>
                </a:lnTo>
                <a:lnTo>
                  <a:pt x="800" y="244"/>
                </a:lnTo>
                <a:lnTo>
                  <a:pt x="800" y="244"/>
                </a:lnTo>
                <a:lnTo>
                  <a:pt x="801" y="244"/>
                </a:lnTo>
                <a:lnTo>
                  <a:pt x="802" y="244"/>
                </a:lnTo>
                <a:lnTo>
                  <a:pt x="803" y="244"/>
                </a:lnTo>
                <a:lnTo>
                  <a:pt x="803" y="244"/>
                </a:lnTo>
                <a:lnTo>
                  <a:pt x="804" y="244"/>
                </a:lnTo>
                <a:lnTo>
                  <a:pt x="805" y="244"/>
                </a:lnTo>
                <a:lnTo>
                  <a:pt x="806" y="244"/>
                </a:lnTo>
                <a:lnTo>
                  <a:pt x="807" y="244"/>
                </a:lnTo>
                <a:lnTo>
                  <a:pt x="807" y="244"/>
                </a:lnTo>
                <a:lnTo>
                  <a:pt x="808" y="244"/>
                </a:lnTo>
                <a:lnTo>
                  <a:pt x="809" y="244"/>
                </a:lnTo>
                <a:lnTo>
                  <a:pt x="810" y="244"/>
                </a:lnTo>
                <a:lnTo>
                  <a:pt x="810" y="244"/>
                </a:lnTo>
                <a:lnTo>
                  <a:pt x="811" y="244"/>
                </a:lnTo>
                <a:lnTo>
                  <a:pt x="812" y="244"/>
                </a:lnTo>
                <a:lnTo>
                  <a:pt x="813" y="244"/>
                </a:lnTo>
                <a:lnTo>
                  <a:pt x="813" y="244"/>
                </a:lnTo>
                <a:lnTo>
                  <a:pt x="814" y="244"/>
                </a:lnTo>
                <a:lnTo>
                  <a:pt x="815" y="244"/>
                </a:lnTo>
                <a:lnTo>
                  <a:pt x="816" y="244"/>
                </a:lnTo>
                <a:lnTo>
                  <a:pt x="816" y="244"/>
                </a:lnTo>
                <a:lnTo>
                  <a:pt x="817" y="244"/>
                </a:lnTo>
                <a:lnTo>
                  <a:pt x="818" y="244"/>
                </a:lnTo>
                <a:lnTo>
                  <a:pt x="819" y="244"/>
                </a:lnTo>
                <a:lnTo>
                  <a:pt x="820" y="244"/>
                </a:lnTo>
                <a:lnTo>
                  <a:pt x="820" y="244"/>
                </a:lnTo>
                <a:lnTo>
                  <a:pt x="821" y="244"/>
                </a:lnTo>
                <a:lnTo>
                  <a:pt x="822" y="244"/>
                </a:lnTo>
                <a:lnTo>
                  <a:pt x="823" y="244"/>
                </a:lnTo>
                <a:lnTo>
                  <a:pt x="823" y="244"/>
                </a:lnTo>
                <a:lnTo>
                  <a:pt x="824" y="244"/>
                </a:lnTo>
                <a:lnTo>
                  <a:pt x="825" y="244"/>
                </a:lnTo>
                <a:lnTo>
                  <a:pt x="826" y="244"/>
                </a:lnTo>
                <a:lnTo>
                  <a:pt x="826" y="244"/>
                </a:lnTo>
                <a:lnTo>
                  <a:pt x="827" y="244"/>
                </a:lnTo>
                <a:lnTo>
                  <a:pt x="828" y="244"/>
                </a:lnTo>
                <a:lnTo>
                  <a:pt x="829" y="244"/>
                </a:lnTo>
                <a:lnTo>
                  <a:pt x="829" y="244"/>
                </a:lnTo>
                <a:lnTo>
                  <a:pt x="830" y="244"/>
                </a:lnTo>
                <a:lnTo>
                  <a:pt x="831" y="244"/>
                </a:lnTo>
                <a:lnTo>
                  <a:pt x="832" y="244"/>
                </a:lnTo>
                <a:lnTo>
                  <a:pt x="833" y="244"/>
                </a:lnTo>
                <a:lnTo>
                  <a:pt x="833" y="244"/>
                </a:lnTo>
                <a:lnTo>
                  <a:pt x="834" y="244"/>
                </a:lnTo>
                <a:lnTo>
                  <a:pt x="835" y="244"/>
                </a:lnTo>
                <a:lnTo>
                  <a:pt x="836" y="244"/>
                </a:lnTo>
                <a:lnTo>
                  <a:pt x="836" y="244"/>
                </a:lnTo>
                <a:lnTo>
                  <a:pt x="837" y="244"/>
                </a:lnTo>
                <a:lnTo>
                  <a:pt x="838" y="244"/>
                </a:lnTo>
                <a:lnTo>
                  <a:pt x="839" y="244"/>
                </a:lnTo>
                <a:lnTo>
                  <a:pt x="839" y="244"/>
                </a:lnTo>
                <a:lnTo>
                  <a:pt x="840" y="244"/>
                </a:lnTo>
                <a:lnTo>
                  <a:pt x="841" y="244"/>
                </a:lnTo>
                <a:lnTo>
                  <a:pt x="842" y="244"/>
                </a:lnTo>
                <a:lnTo>
                  <a:pt x="842" y="244"/>
                </a:lnTo>
                <a:lnTo>
                  <a:pt x="843" y="244"/>
                </a:lnTo>
                <a:lnTo>
                  <a:pt x="844" y="244"/>
                </a:lnTo>
                <a:lnTo>
                  <a:pt x="845" y="244"/>
                </a:lnTo>
                <a:lnTo>
                  <a:pt x="846" y="244"/>
                </a:lnTo>
                <a:lnTo>
                  <a:pt x="846" y="244"/>
                </a:lnTo>
                <a:lnTo>
                  <a:pt x="847" y="244"/>
                </a:lnTo>
                <a:lnTo>
                  <a:pt x="848" y="244"/>
                </a:lnTo>
                <a:lnTo>
                  <a:pt x="849" y="244"/>
                </a:lnTo>
                <a:lnTo>
                  <a:pt x="849" y="244"/>
                </a:lnTo>
                <a:lnTo>
                  <a:pt x="850" y="244"/>
                </a:lnTo>
                <a:lnTo>
                  <a:pt x="851" y="244"/>
                </a:lnTo>
                <a:lnTo>
                  <a:pt x="852" y="244"/>
                </a:lnTo>
                <a:lnTo>
                  <a:pt x="852" y="244"/>
                </a:lnTo>
                <a:lnTo>
                  <a:pt x="853" y="244"/>
                </a:lnTo>
                <a:lnTo>
                  <a:pt x="854" y="244"/>
                </a:lnTo>
                <a:lnTo>
                  <a:pt x="855" y="244"/>
                </a:lnTo>
                <a:lnTo>
                  <a:pt x="855" y="244"/>
                </a:lnTo>
                <a:lnTo>
                  <a:pt x="856" y="244"/>
                </a:lnTo>
                <a:lnTo>
                  <a:pt x="857" y="244"/>
                </a:lnTo>
                <a:lnTo>
                  <a:pt x="858" y="244"/>
                </a:lnTo>
                <a:lnTo>
                  <a:pt x="858" y="244"/>
                </a:lnTo>
                <a:lnTo>
                  <a:pt x="859" y="244"/>
                </a:lnTo>
                <a:lnTo>
                  <a:pt x="860" y="244"/>
                </a:lnTo>
                <a:lnTo>
                  <a:pt x="861" y="244"/>
                </a:lnTo>
                <a:lnTo>
                  <a:pt x="862" y="244"/>
                </a:lnTo>
                <a:lnTo>
                  <a:pt x="862" y="244"/>
                </a:lnTo>
                <a:lnTo>
                  <a:pt x="863" y="244"/>
                </a:lnTo>
                <a:lnTo>
                  <a:pt x="864" y="244"/>
                </a:lnTo>
                <a:lnTo>
                  <a:pt x="865" y="244"/>
                </a:lnTo>
                <a:lnTo>
                  <a:pt x="865" y="244"/>
                </a:lnTo>
                <a:lnTo>
                  <a:pt x="866" y="244"/>
                </a:lnTo>
                <a:lnTo>
                  <a:pt x="867" y="244"/>
                </a:lnTo>
                <a:lnTo>
                  <a:pt x="868" y="244"/>
                </a:lnTo>
                <a:lnTo>
                  <a:pt x="868" y="244"/>
                </a:lnTo>
                <a:lnTo>
                  <a:pt x="869" y="244"/>
                </a:lnTo>
                <a:lnTo>
                  <a:pt x="870" y="244"/>
                </a:lnTo>
                <a:lnTo>
                  <a:pt x="871" y="244"/>
                </a:lnTo>
                <a:lnTo>
                  <a:pt x="872" y="244"/>
                </a:lnTo>
                <a:lnTo>
                  <a:pt x="872" y="244"/>
                </a:lnTo>
                <a:lnTo>
                  <a:pt x="873" y="244"/>
                </a:lnTo>
                <a:lnTo>
                  <a:pt x="874" y="244"/>
                </a:lnTo>
                <a:lnTo>
                  <a:pt x="875" y="244"/>
                </a:lnTo>
                <a:lnTo>
                  <a:pt x="875" y="244"/>
                </a:lnTo>
                <a:lnTo>
                  <a:pt x="876" y="244"/>
                </a:lnTo>
                <a:lnTo>
                  <a:pt x="877" y="244"/>
                </a:lnTo>
                <a:lnTo>
                  <a:pt x="878" y="244"/>
                </a:lnTo>
                <a:lnTo>
                  <a:pt x="878" y="244"/>
                </a:lnTo>
                <a:lnTo>
                  <a:pt x="879" y="244"/>
                </a:lnTo>
                <a:lnTo>
                  <a:pt x="880" y="244"/>
                </a:lnTo>
                <a:lnTo>
                  <a:pt x="881" y="244"/>
                </a:lnTo>
                <a:lnTo>
                  <a:pt x="881" y="244"/>
                </a:lnTo>
                <a:lnTo>
                  <a:pt x="882" y="244"/>
                </a:lnTo>
                <a:lnTo>
                  <a:pt x="883" y="244"/>
                </a:lnTo>
                <a:lnTo>
                  <a:pt x="884" y="244"/>
                </a:lnTo>
                <a:lnTo>
                  <a:pt x="885" y="244"/>
                </a:lnTo>
                <a:lnTo>
                  <a:pt x="885" y="244"/>
                </a:lnTo>
                <a:lnTo>
                  <a:pt x="886" y="244"/>
                </a:lnTo>
                <a:lnTo>
                  <a:pt x="887" y="244"/>
                </a:lnTo>
                <a:lnTo>
                  <a:pt x="888" y="244"/>
                </a:lnTo>
                <a:lnTo>
                  <a:pt x="888" y="244"/>
                </a:lnTo>
                <a:lnTo>
                  <a:pt x="889" y="244"/>
                </a:lnTo>
                <a:lnTo>
                  <a:pt x="890" y="244"/>
                </a:lnTo>
                <a:lnTo>
                  <a:pt x="891" y="244"/>
                </a:lnTo>
                <a:lnTo>
                  <a:pt x="891" y="244"/>
                </a:lnTo>
                <a:lnTo>
                  <a:pt x="892" y="244"/>
                </a:lnTo>
                <a:lnTo>
                  <a:pt x="893" y="244"/>
                </a:lnTo>
                <a:lnTo>
                  <a:pt x="894" y="244"/>
                </a:lnTo>
                <a:lnTo>
                  <a:pt x="894" y="244"/>
                </a:lnTo>
                <a:lnTo>
                  <a:pt x="895" y="244"/>
                </a:lnTo>
                <a:lnTo>
                  <a:pt x="896" y="244"/>
                </a:lnTo>
                <a:lnTo>
                  <a:pt x="897" y="244"/>
                </a:lnTo>
                <a:lnTo>
                  <a:pt x="897" y="244"/>
                </a:lnTo>
                <a:lnTo>
                  <a:pt x="898" y="244"/>
                </a:lnTo>
                <a:lnTo>
                  <a:pt x="899" y="244"/>
                </a:lnTo>
                <a:lnTo>
                  <a:pt x="900" y="244"/>
                </a:lnTo>
                <a:lnTo>
                  <a:pt x="901" y="244"/>
                </a:lnTo>
                <a:lnTo>
                  <a:pt x="901" y="244"/>
                </a:lnTo>
                <a:lnTo>
                  <a:pt x="902" y="244"/>
                </a:lnTo>
                <a:lnTo>
                  <a:pt x="903" y="244"/>
                </a:lnTo>
                <a:lnTo>
                  <a:pt x="904" y="244"/>
                </a:lnTo>
                <a:lnTo>
                  <a:pt x="904" y="244"/>
                </a:lnTo>
                <a:lnTo>
                  <a:pt x="905" y="244"/>
                </a:lnTo>
                <a:lnTo>
                  <a:pt x="906" y="244"/>
                </a:lnTo>
                <a:lnTo>
                  <a:pt x="907" y="244"/>
                </a:lnTo>
                <a:lnTo>
                  <a:pt x="907" y="244"/>
                </a:lnTo>
                <a:lnTo>
                  <a:pt x="908" y="244"/>
                </a:lnTo>
                <a:lnTo>
                  <a:pt x="909" y="244"/>
                </a:lnTo>
                <a:lnTo>
                  <a:pt x="910" y="244"/>
                </a:lnTo>
                <a:lnTo>
                  <a:pt x="910" y="244"/>
                </a:lnTo>
                <a:lnTo>
                  <a:pt x="911" y="244"/>
                </a:lnTo>
                <a:lnTo>
                  <a:pt x="912" y="244"/>
                </a:lnTo>
                <a:lnTo>
                  <a:pt x="913" y="244"/>
                </a:lnTo>
                <a:lnTo>
                  <a:pt x="914" y="244"/>
                </a:lnTo>
                <a:lnTo>
                  <a:pt x="914" y="244"/>
                </a:lnTo>
                <a:lnTo>
                  <a:pt x="915" y="244"/>
                </a:lnTo>
                <a:lnTo>
                  <a:pt x="916" y="244"/>
                </a:lnTo>
                <a:lnTo>
                  <a:pt x="917" y="244"/>
                </a:lnTo>
                <a:lnTo>
                  <a:pt x="917" y="244"/>
                </a:lnTo>
                <a:lnTo>
                  <a:pt x="918" y="244"/>
                </a:lnTo>
                <a:lnTo>
                  <a:pt x="919" y="244"/>
                </a:lnTo>
                <a:lnTo>
                  <a:pt x="920" y="244"/>
                </a:lnTo>
                <a:lnTo>
                  <a:pt x="920" y="244"/>
                </a:lnTo>
                <a:lnTo>
                  <a:pt x="921" y="244"/>
                </a:lnTo>
                <a:lnTo>
                  <a:pt x="922" y="244"/>
                </a:lnTo>
                <a:lnTo>
                  <a:pt x="923" y="244"/>
                </a:lnTo>
                <a:lnTo>
                  <a:pt x="924" y="244"/>
                </a:lnTo>
                <a:lnTo>
                  <a:pt x="924" y="244"/>
                </a:lnTo>
                <a:lnTo>
                  <a:pt x="925" y="244"/>
                </a:lnTo>
                <a:lnTo>
                  <a:pt x="926" y="244"/>
                </a:lnTo>
                <a:lnTo>
                  <a:pt x="927" y="244"/>
                </a:lnTo>
                <a:lnTo>
                  <a:pt x="927" y="244"/>
                </a:lnTo>
                <a:lnTo>
                  <a:pt x="928" y="244"/>
                </a:lnTo>
                <a:lnTo>
                  <a:pt x="929" y="244"/>
                </a:lnTo>
                <a:lnTo>
                  <a:pt x="930" y="244"/>
                </a:lnTo>
                <a:lnTo>
                  <a:pt x="930" y="244"/>
                </a:lnTo>
                <a:lnTo>
                  <a:pt x="931" y="244"/>
                </a:lnTo>
                <a:lnTo>
                  <a:pt x="932" y="244"/>
                </a:lnTo>
                <a:lnTo>
                  <a:pt x="933" y="244"/>
                </a:lnTo>
                <a:lnTo>
                  <a:pt x="933" y="244"/>
                </a:lnTo>
                <a:lnTo>
                  <a:pt x="934" y="244"/>
                </a:lnTo>
                <a:lnTo>
                  <a:pt x="935" y="244"/>
                </a:lnTo>
                <a:lnTo>
                  <a:pt x="936" y="244"/>
                </a:lnTo>
                <a:lnTo>
                  <a:pt x="936" y="244"/>
                </a:lnTo>
                <a:lnTo>
                  <a:pt x="937" y="244"/>
                </a:lnTo>
                <a:lnTo>
                  <a:pt x="938" y="244"/>
                </a:lnTo>
                <a:lnTo>
                  <a:pt x="939" y="244"/>
                </a:lnTo>
                <a:lnTo>
                  <a:pt x="939" y="244"/>
                </a:lnTo>
                <a:lnTo>
                  <a:pt x="940" y="244"/>
                </a:lnTo>
                <a:lnTo>
                  <a:pt x="941" y="244"/>
                </a:lnTo>
                <a:lnTo>
                  <a:pt x="942" y="244"/>
                </a:lnTo>
                <a:lnTo>
                  <a:pt x="943" y="244"/>
                </a:lnTo>
                <a:lnTo>
                  <a:pt x="943" y="244"/>
                </a:lnTo>
                <a:lnTo>
                  <a:pt x="944" y="244"/>
                </a:lnTo>
                <a:lnTo>
                  <a:pt x="945" y="244"/>
                </a:lnTo>
                <a:lnTo>
                  <a:pt x="946" y="244"/>
                </a:lnTo>
                <a:lnTo>
                  <a:pt x="946" y="244"/>
                </a:lnTo>
                <a:lnTo>
                  <a:pt x="947" y="244"/>
                </a:lnTo>
                <a:lnTo>
                  <a:pt x="948" y="244"/>
                </a:lnTo>
                <a:lnTo>
                  <a:pt x="949" y="244"/>
                </a:lnTo>
                <a:lnTo>
                  <a:pt x="949" y="244"/>
                </a:lnTo>
                <a:lnTo>
                  <a:pt x="950" y="244"/>
                </a:lnTo>
                <a:lnTo>
                  <a:pt x="951" y="244"/>
                </a:lnTo>
                <a:lnTo>
                  <a:pt x="952" y="244"/>
                </a:lnTo>
                <a:lnTo>
                  <a:pt x="953" y="244"/>
                </a:lnTo>
                <a:lnTo>
                  <a:pt x="953" y="244"/>
                </a:lnTo>
                <a:lnTo>
                  <a:pt x="954" y="244"/>
                </a:lnTo>
                <a:lnTo>
                  <a:pt x="955" y="244"/>
                </a:lnTo>
                <a:lnTo>
                  <a:pt x="956" y="244"/>
                </a:lnTo>
                <a:lnTo>
                  <a:pt x="956" y="244"/>
                </a:lnTo>
                <a:lnTo>
                  <a:pt x="957" y="244"/>
                </a:lnTo>
                <a:lnTo>
                  <a:pt x="958" y="244"/>
                </a:lnTo>
                <a:lnTo>
                  <a:pt x="959" y="244"/>
                </a:lnTo>
                <a:lnTo>
                  <a:pt x="959" y="244"/>
                </a:lnTo>
                <a:lnTo>
                  <a:pt x="960" y="244"/>
                </a:lnTo>
                <a:lnTo>
                  <a:pt x="961" y="244"/>
                </a:lnTo>
                <a:lnTo>
                  <a:pt x="962" y="244"/>
                </a:lnTo>
                <a:lnTo>
                  <a:pt x="962" y="244"/>
                </a:lnTo>
                <a:lnTo>
                  <a:pt x="963" y="244"/>
                </a:lnTo>
                <a:lnTo>
                  <a:pt x="964" y="244"/>
                </a:lnTo>
                <a:lnTo>
                  <a:pt x="965" y="244"/>
                </a:lnTo>
                <a:lnTo>
                  <a:pt x="966" y="244"/>
                </a:lnTo>
                <a:lnTo>
                  <a:pt x="966" y="244"/>
                </a:lnTo>
                <a:lnTo>
                  <a:pt x="967" y="244"/>
                </a:lnTo>
                <a:lnTo>
                  <a:pt x="968" y="244"/>
                </a:lnTo>
                <a:lnTo>
                  <a:pt x="969" y="244"/>
                </a:lnTo>
                <a:lnTo>
                  <a:pt x="969" y="244"/>
                </a:lnTo>
                <a:lnTo>
                  <a:pt x="970" y="244"/>
                </a:lnTo>
                <a:lnTo>
                  <a:pt x="971" y="244"/>
                </a:lnTo>
                <a:lnTo>
                  <a:pt x="972" y="244"/>
                </a:lnTo>
                <a:lnTo>
                  <a:pt x="972" y="244"/>
                </a:lnTo>
                <a:lnTo>
                  <a:pt x="973" y="244"/>
                </a:lnTo>
                <a:lnTo>
                  <a:pt x="974" y="244"/>
                </a:lnTo>
                <a:lnTo>
                  <a:pt x="975" y="244"/>
                </a:lnTo>
                <a:lnTo>
                  <a:pt x="975" y="244"/>
                </a:lnTo>
                <a:lnTo>
                  <a:pt x="976" y="244"/>
                </a:lnTo>
                <a:lnTo>
                  <a:pt x="977" y="244"/>
                </a:lnTo>
                <a:lnTo>
                  <a:pt x="978" y="244"/>
                </a:lnTo>
                <a:lnTo>
                  <a:pt x="978" y="244"/>
                </a:lnTo>
                <a:lnTo>
                  <a:pt x="979" y="244"/>
                </a:lnTo>
                <a:lnTo>
                  <a:pt x="980" y="244"/>
                </a:lnTo>
                <a:lnTo>
                  <a:pt x="981" y="244"/>
                </a:lnTo>
                <a:lnTo>
                  <a:pt x="982" y="244"/>
                </a:lnTo>
                <a:lnTo>
                  <a:pt x="982" y="244"/>
                </a:lnTo>
                <a:lnTo>
                  <a:pt x="983" y="244"/>
                </a:lnTo>
                <a:lnTo>
                  <a:pt x="984" y="244"/>
                </a:lnTo>
                <a:lnTo>
                  <a:pt x="985" y="244"/>
                </a:lnTo>
                <a:lnTo>
                  <a:pt x="985" y="244"/>
                </a:lnTo>
                <a:lnTo>
                  <a:pt x="986" y="244"/>
                </a:lnTo>
                <a:lnTo>
                  <a:pt x="987" y="244"/>
                </a:lnTo>
                <a:lnTo>
                  <a:pt x="988" y="244"/>
                </a:lnTo>
                <a:lnTo>
                  <a:pt x="988" y="244"/>
                </a:lnTo>
                <a:lnTo>
                  <a:pt x="989" y="244"/>
                </a:lnTo>
                <a:lnTo>
                  <a:pt x="990" y="244"/>
                </a:lnTo>
                <a:lnTo>
                  <a:pt x="991" y="244"/>
                </a:lnTo>
                <a:lnTo>
                  <a:pt x="991" y="244"/>
                </a:lnTo>
                <a:lnTo>
                  <a:pt x="992" y="244"/>
                </a:lnTo>
                <a:lnTo>
                  <a:pt x="993" y="244"/>
                </a:lnTo>
                <a:lnTo>
                  <a:pt x="994" y="244"/>
                </a:lnTo>
                <a:lnTo>
                  <a:pt x="995" y="244"/>
                </a:lnTo>
                <a:lnTo>
                  <a:pt x="995" y="244"/>
                </a:lnTo>
                <a:lnTo>
                  <a:pt x="996" y="244"/>
                </a:lnTo>
                <a:lnTo>
                  <a:pt x="997" y="244"/>
                </a:lnTo>
                <a:lnTo>
                  <a:pt x="998" y="244"/>
                </a:lnTo>
                <a:lnTo>
                  <a:pt x="998" y="244"/>
                </a:lnTo>
                <a:lnTo>
                  <a:pt x="999" y="244"/>
                </a:lnTo>
                <a:lnTo>
                  <a:pt x="1000" y="244"/>
                </a:lnTo>
                <a:lnTo>
                  <a:pt x="1001" y="244"/>
                </a:lnTo>
                <a:lnTo>
                  <a:pt x="1001" y="244"/>
                </a:lnTo>
                <a:lnTo>
                  <a:pt x="1002" y="244"/>
                </a:lnTo>
                <a:lnTo>
                  <a:pt x="1003" y="244"/>
                </a:lnTo>
                <a:lnTo>
                  <a:pt x="1004" y="244"/>
                </a:lnTo>
                <a:lnTo>
                  <a:pt x="1005" y="244"/>
                </a:lnTo>
                <a:lnTo>
                  <a:pt x="1005" y="244"/>
                </a:lnTo>
                <a:lnTo>
                  <a:pt x="1006" y="244"/>
                </a:lnTo>
                <a:lnTo>
                  <a:pt x="1007" y="244"/>
                </a:lnTo>
                <a:lnTo>
                  <a:pt x="1008" y="244"/>
                </a:lnTo>
                <a:lnTo>
                  <a:pt x="1008" y="244"/>
                </a:lnTo>
                <a:lnTo>
                  <a:pt x="1009" y="244"/>
                </a:lnTo>
                <a:lnTo>
                  <a:pt x="1010" y="244"/>
                </a:lnTo>
                <a:lnTo>
                  <a:pt x="1011" y="244"/>
                </a:lnTo>
                <a:lnTo>
                  <a:pt x="1011" y="244"/>
                </a:lnTo>
                <a:lnTo>
                  <a:pt x="1012" y="244"/>
                </a:lnTo>
                <a:lnTo>
                  <a:pt x="1013" y="244"/>
                </a:lnTo>
                <a:lnTo>
                  <a:pt x="1014" y="244"/>
                </a:lnTo>
                <a:lnTo>
                  <a:pt x="1014" y="244"/>
                </a:lnTo>
                <a:lnTo>
                  <a:pt x="1015" y="244"/>
                </a:lnTo>
                <a:lnTo>
                  <a:pt x="1016" y="244"/>
                </a:lnTo>
                <a:lnTo>
                  <a:pt x="1017" y="244"/>
                </a:lnTo>
                <a:lnTo>
                  <a:pt x="1017" y="244"/>
                </a:lnTo>
                <a:lnTo>
                  <a:pt x="1018" y="244"/>
                </a:lnTo>
                <a:lnTo>
                  <a:pt x="1019" y="244"/>
                </a:lnTo>
                <a:lnTo>
                  <a:pt x="1020" y="244"/>
                </a:lnTo>
                <a:lnTo>
                  <a:pt x="1020" y="244"/>
                </a:lnTo>
                <a:lnTo>
                  <a:pt x="1021" y="244"/>
                </a:lnTo>
                <a:lnTo>
                  <a:pt x="1022" y="244"/>
                </a:lnTo>
                <a:lnTo>
                  <a:pt x="1023" y="244"/>
                </a:lnTo>
                <a:lnTo>
                  <a:pt x="1024" y="244"/>
                </a:lnTo>
                <a:lnTo>
                  <a:pt x="1024" y="244"/>
                </a:lnTo>
                <a:lnTo>
                  <a:pt x="1025" y="244"/>
                </a:lnTo>
                <a:lnTo>
                  <a:pt x="1026" y="244"/>
                </a:lnTo>
                <a:lnTo>
                  <a:pt x="1027" y="244"/>
                </a:lnTo>
                <a:lnTo>
                  <a:pt x="1027" y="244"/>
                </a:lnTo>
                <a:lnTo>
                  <a:pt x="1028" y="244"/>
                </a:lnTo>
                <a:lnTo>
                  <a:pt x="1029" y="244"/>
                </a:lnTo>
                <a:lnTo>
                  <a:pt x="1030" y="244"/>
                </a:lnTo>
                <a:lnTo>
                  <a:pt x="1030" y="244"/>
                </a:lnTo>
                <a:lnTo>
                  <a:pt x="1031" y="244"/>
                </a:lnTo>
                <a:lnTo>
                  <a:pt x="1032" y="244"/>
                </a:lnTo>
                <a:lnTo>
                  <a:pt x="1033" y="244"/>
                </a:lnTo>
                <a:lnTo>
                  <a:pt x="1034" y="244"/>
                </a:lnTo>
                <a:lnTo>
                  <a:pt x="1034" y="244"/>
                </a:lnTo>
                <a:lnTo>
                  <a:pt x="1035" y="244"/>
                </a:lnTo>
                <a:lnTo>
                  <a:pt x="1036" y="244"/>
                </a:lnTo>
                <a:lnTo>
                  <a:pt x="1037" y="244"/>
                </a:lnTo>
                <a:lnTo>
                  <a:pt x="1037" y="244"/>
                </a:lnTo>
                <a:lnTo>
                  <a:pt x="1038" y="244"/>
                </a:lnTo>
                <a:lnTo>
                  <a:pt x="1039" y="244"/>
                </a:lnTo>
                <a:lnTo>
                  <a:pt x="1040" y="244"/>
                </a:lnTo>
                <a:lnTo>
                  <a:pt x="1040" y="244"/>
                </a:lnTo>
                <a:lnTo>
                  <a:pt x="1041" y="244"/>
                </a:lnTo>
                <a:lnTo>
                  <a:pt x="1042" y="244"/>
                </a:lnTo>
                <a:lnTo>
                  <a:pt x="1043" y="244"/>
                </a:lnTo>
                <a:lnTo>
                  <a:pt x="1044" y="244"/>
                </a:lnTo>
                <a:lnTo>
                  <a:pt x="1044" y="244"/>
                </a:lnTo>
                <a:lnTo>
                  <a:pt x="1045" y="244"/>
                </a:lnTo>
                <a:lnTo>
                  <a:pt x="1046" y="244"/>
                </a:lnTo>
                <a:lnTo>
                  <a:pt x="1047" y="244"/>
                </a:lnTo>
                <a:lnTo>
                  <a:pt x="1047" y="244"/>
                </a:lnTo>
                <a:lnTo>
                  <a:pt x="1048" y="244"/>
                </a:lnTo>
                <a:lnTo>
                  <a:pt x="1049" y="244"/>
                </a:lnTo>
                <a:lnTo>
                  <a:pt x="1050" y="244"/>
                </a:lnTo>
                <a:lnTo>
                  <a:pt x="1050" y="244"/>
                </a:lnTo>
                <a:lnTo>
                  <a:pt x="1051" y="244"/>
                </a:lnTo>
                <a:lnTo>
                  <a:pt x="1052" y="244"/>
                </a:lnTo>
                <a:lnTo>
                  <a:pt x="1053" y="244"/>
                </a:lnTo>
                <a:lnTo>
                  <a:pt x="1053" y="244"/>
                </a:lnTo>
                <a:lnTo>
                  <a:pt x="1054" y="244"/>
                </a:lnTo>
                <a:lnTo>
                  <a:pt x="1055" y="244"/>
                </a:lnTo>
                <a:lnTo>
                  <a:pt x="1056" y="244"/>
                </a:lnTo>
                <a:lnTo>
                  <a:pt x="1056" y="244"/>
                </a:lnTo>
                <a:lnTo>
                  <a:pt x="1057" y="244"/>
                </a:lnTo>
                <a:lnTo>
                  <a:pt x="1058" y="244"/>
                </a:lnTo>
                <a:lnTo>
                  <a:pt x="1059" y="244"/>
                </a:lnTo>
                <a:lnTo>
                  <a:pt x="1059" y="244"/>
                </a:lnTo>
                <a:lnTo>
                  <a:pt x="1060" y="244"/>
                </a:lnTo>
                <a:lnTo>
                  <a:pt x="1061" y="244"/>
                </a:lnTo>
                <a:lnTo>
                  <a:pt x="1062" y="244"/>
                </a:lnTo>
                <a:lnTo>
                  <a:pt x="1063" y="244"/>
                </a:lnTo>
                <a:lnTo>
                  <a:pt x="1063" y="244"/>
                </a:lnTo>
                <a:lnTo>
                  <a:pt x="1064" y="244"/>
                </a:lnTo>
                <a:lnTo>
                  <a:pt x="1065" y="244"/>
                </a:lnTo>
                <a:lnTo>
                  <a:pt x="1066" y="244"/>
                </a:lnTo>
                <a:lnTo>
                  <a:pt x="1066" y="244"/>
                </a:lnTo>
                <a:lnTo>
                  <a:pt x="1067" y="244"/>
                </a:lnTo>
                <a:lnTo>
                  <a:pt x="1068" y="244"/>
                </a:lnTo>
                <a:lnTo>
                  <a:pt x="1069" y="244"/>
                </a:lnTo>
                <a:lnTo>
                  <a:pt x="1069" y="244"/>
                </a:lnTo>
                <a:lnTo>
                  <a:pt x="1070" y="244"/>
                </a:lnTo>
                <a:lnTo>
                  <a:pt x="1070" y="244"/>
                </a:lnTo>
                <a:lnTo>
                  <a:pt x="1069" y="244"/>
                </a:lnTo>
                <a:lnTo>
                  <a:pt x="1069" y="244"/>
                </a:lnTo>
                <a:lnTo>
                  <a:pt x="1068" y="244"/>
                </a:lnTo>
                <a:lnTo>
                  <a:pt x="1067" y="244"/>
                </a:lnTo>
                <a:lnTo>
                  <a:pt x="1066" y="244"/>
                </a:lnTo>
                <a:lnTo>
                  <a:pt x="1066" y="244"/>
                </a:lnTo>
                <a:lnTo>
                  <a:pt x="1065" y="244"/>
                </a:lnTo>
                <a:lnTo>
                  <a:pt x="1064" y="244"/>
                </a:lnTo>
                <a:lnTo>
                  <a:pt x="1063" y="244"/>
                </a:lnTo>
                <a:lnTo>
                  <a:pt x="1063" y="244"/>
                </a:lnTo>
                <a:lnTo>
                  <a:pt x="1062" y="244"/>
                </a:lnTo>
                <a:lnTo>
                  <a:pt x="1061" y="244"/>
                </a:lnTo>
                <a:lnTo>
                  <a:pt x="1060" y="244"/>
                </a:lnTo>
                <a:lnTo>
                  <a:pt x="1059" y="244"/>
                </a:lnTo>
                <a:lnTo>
                  <a:pt x="1059" y="244"/>
                </a:lnTo>
                <a:lnTo>
                  <a:pt x="1058" y="244"/>
                </a:lnTo>
                <a:lnTo>
                  <a:pt x="1057" y="244"/>
                </a:lnTo>
                <a:lnTo>
                  <a:pt x="1056" y="244"/>
                </a:lnTo>
                <a:lnTo>
                  <a:pt x="1056" y="244"/>
                </a:lnTo>
                <a:lnTo>
                  <a:pt x="1055" y="244"/>
                </a:lnTo>
                <a:lnTo>
                  <a:pt x="1054" y="244"/>
                </a:lnTo>
                <a:lnTo>
                  <a:pt x="1053" y="244"/>
                </a:lnTo>
                <a:lnTo>
                  <a:pt x="1053" y="244"/>
                </a:lnTo>
                <a:lnTo>
                  <a:pt x="1052" y="244"/>
                </a:lnTo>
                <a:lnTo>
                  <a:pt x="1051" y="244"/>
                </a:lnTo>
                <a:lnTo>
                  <a:pt x="1050" y="244"/>
                </a:lnTo>
                <a:lnTo>
                  <a:pt x="1050" y="244"/>
                </a:lnTo>
                <a:lnTo>
                  <a:pt x="1049" y="244"/>
                </a:lnTo>
                <a:lnTo>
                  <a:pt x="1048" y="244"/>
                </a:lnTo>
                <a:lnTo>
                  <a:pt x="1047" y="244"/>
                </a:lnTo>
                <a:lnTo>
                  <a:pt x="1047" y="244"/>
                </a:lnTo>
                <a:lnTo>
                  <a:pt x="1046" y="244"/>
                </a:lnTo>
                <a:lnTo>
                  <a:pt x="1045" y="244"/>
                </a:lnTo>
                <a:lnTo>
                  <a:pt x="1044" y="244"/>
                </a:lnTo>
                <a:lnTo>
                  <a:pt x="1044" y="244"/>
                </a:lnTo>
                <a:lnTo>
                  <a:pt x="1043" y="244"/>
                </a:lnTo>
                <a:lnTo>
                  <a:pt x="1042" y="244"/>
                </a:lnTo>
                <a:lnTo>
                  <a:pt x="1041" y="244"/>
                </a:lnTo>
                <a:lnTo>
                  <a:pt x="1040" y="244"/>
                </a:lnTo>
                <a:lnTo>
                  <a:pt x="1040" y="244"/>
                </a:lnTo>
                <a:lnTo>
                  <a:pt x="1039" y="244"/>
                </a:lnTo>
                <a:lnTo>
                  <a:pt x="1038" y="244"/>
                </a:lnTo>
                <a:lnTo>
                  <a:pt x="1037" y="244"/>
                </a:lnTo>
                <a:lnTo>
                  <a:pt x="1037" y="244"/>
                </a:lnTo>
                <a:lnTo>
                  <a:pt x="1036" y="244"/>
                </a:lnTo>
                <a:lnTo>
                  <a:pt x="1035" y="244"/>
                </a:lnTo>
                <a:lnTo>
                  <a:pt x="1034" y="244"/>
                </a:lnTo>
                <a:lnTo>
                  <a:pt x="1034" y="244"/>
                </a:lnTo>
                <a:lnTo>
                  <a:pt x="1033" y="244"/>
                </a:lnTo>
                <a:lnTo>
                  <a:pt x="1032" y="244"/>
                </a:lnTo>
                <a:lnTo>
                  <a:pt x="1031" y="244"/>
                </a:lnTo>
                <a:lnTo>
                  <a:pt x="1030" y="244"/>
                </a:lnTo>
                <a:lnTo>
                  <a:pt x="1030" y="244"/>
                </a:lnTo>
                <a:lnTo>
                  <a:pt x="1029" y="244"/>
                </a:lnTo>
                <a:lnTo>
                  <a:pt x="1028" y="244"/>
                </a:lnTo>
                <a:lnTo>
                  <a:pt x="1027" y="244"/>
                </a:lnTo>
                <a:lnTo>
                  <a:pt x="1027" y="244"/>
                </a:lnTo>
                <a:lnTo>
                  <a:pt x="1026" y="244"/>
                </a:lnTo>
                <a:lnTo>
                  <a:pt x="1025" y="244"/>
                </a:lnTo>
                <a:lnTo>
                  <a:pt x="1024" y="244"/>
                </a:lnTo>
                <a:lnTo>
                  <a:pt x="1024" y="244"/>
                </a:lnTo>
                <a:lnTo>
                  <a:pt x="1023" y="244"/>
                </a:lnTo>
                <a:lnTo>
                  <a:pt x="1022" y="244"/>
                </a:lnTo>
                <a:lnTo>
                  <a:pt x="1021" y="244"/>
                </a:lnTo>
                <a:lnTo>
                  <a:pt x="1020" y="244"/>
                </a:lnTo>
                <a:lnTo>
                  <a:pt x="1020" y="244"/>
                </a:lnTo>
                <a:lnTo>
                  <a:pt x="1019" y="244"/>
                </a:lnTo>
                <a:lnTo>
                  <a:pt x="1018" y="244"/>
                </a:lnTo>
                <a:lnTo>
                  <a:pt x="1017" y="244"/>
                </a:lnTo>
                <a:lnTo>
                  <a:pt x="1017" y="244"/>
                </a:lnTo>
                <a:lnTo>
                  <a:pt x="1016" y="244"/>
                </a:lnTo>
                <a:lnTo>
                  <a:pt x="1015" y="244"/>
                </a:lnTo>
                <a:lnTo>
                  <a:pt x="1014" y="244"/>
                </a:lnTo>
                <a:lnTo>
                  <a:pt x="1014" y="244"/>
                </a:lnTo>
                <a:lnTo>
                  <a:pt x="1013" y="244"/>
                </a:lnTo>
                <a:lnTo>
                  <a:pt x="1012" y="244"/>
                </a:lnTo>
                <a:lnTo>
                  <a:pt x="1011" y="244"/>
                </a:lnTo>
                <a:lnTo>
                  <a:pt x="1011" y="244"/>
                </a:lnTo>
                <a:lnTo>
                  <a:pt x="1010" y="244"/>
                </a:lnTo>
                <a:lnTo>
                  <a:pt x="1009" y="244"/>
                </a:lnTo>
                <a:lnTo>
                  <a:pt x="1008" y="244"/>
                </a:lnTo>
                <a:lnTo>
                  <a:pt x="1008" y="244"/>
                </a:lnTo>
                <a:lnTo>
                  <a:pt x="1007" y="244"/>
                </a:lnTo>
                <a:lnTo>
                  <a:pt x="1006" y="244"/>
                </a:lnTo>
                <a:lnTo>
                  <a:pt x="1005" y="244"/>
                </a:lnTo>
                <a:lnTo>
                  <a:pt x="1005" y="244"/>
                </a:lnTo>
                <a:lnTo>
                  <a:pt x="1004" y="244"/>
                </a:lnTo>
                <a:lnTo>
                  <a:pt x="1003" y="244"/>
                </a:lnTo>
                <a:lnTo>
                  <a:pt x="1002" y="244"/>
                </a:lnTo>
                <a:lnTo>
                  <a:pt x="1001" y="244"/>
                </a:lnTo>
                <a:lnTo>
                  <a:pt x="1001" y="244"/>
                </a:lnTo>
                <a:lnTo>
                  <a:pt x="1000" y="244"/>
                </a:lnTo>
                <a:lnTo>
                  <a:pt x="999" y="244"/>
                </a:lnTo>
                <a:lnTo>
                  <a:pt x="998" y="244"/>
                </a:lnTo>
                <a:lnTo>
                  <a:pt x="998" y="244"/>
                </a:lnTo>
                <a:lnTo>
                  <a:pt x="997" y="244"/>
                </a:lnTo>
                <a:lnTo>
                  <a:pt x="996" y="244"/>
                </a:lnTo>
                <a:lnTo>
                  <a:pt x="995" y="244"/>
                </a:lnTo>
                <a:lnTo>
                  <a:pt x="995" y="244"/>
                </a:lnTo>
                <a:lnTo>
                  <a:pt x="994" y="244"/>
                </a:lnTo>
                <a:lnTo>
                  <a:pt x="993" y="244"/>
                </a:lnTo>
                <a:lnTo>
                  <a:pt x="992" y="244"/>
                </a:lnTo>
                <a:lnTo>
                  <a:pt x="991" y="244"/>
                </a:lnTo>
                <a:lnTo>
                  <a:pt x="991" y="244"/>
                </a:lnTo>
                <a:lnTo>
                  <a:pt x="990" y="244"/>
                </a:lnTo>
                <a:lnTo>
                  <a:pt x="989" y="244"/>
                </a:lnTo>
                <a:lnTo>
                  <a:pt x="988" y="244"/>
                </a:lnTo>
                <a:lnTo>
                  <a:pt x="988" y="244"/>
                </a:lnTo>
                <a:lnTo>
                  <a:pt x="987" y="244"/>
                </a:lnTo>
                <a:lnTo>
                  <a:pt x="986" y="244"/>
                </a:lnTo>
                <a:lnTo>
                  <a:pt x="985" y="244"/>
                </a:lnTo>
                <a:lnTo>
                  <a:pt x="985" y="244"/>
                </a:lnTo>
                <a:lnTo>
                  <a:pt x="984" y="244"/>
                </a:lnTo>
                <a:lnTo>
                  <a:pt x="983" y="244"/>
                </a:lnTo>
                <a:lnTo>
                  <a:pt x="982" y="244"/>
                </a:lnTo>
                <a:lnTo>
                  <a:pt x="982" y="244"/>
                </a:lnTo>
                <a:lnTo>
                  <a:pt x="981" y="244"/>
                </a:lnTo>
                <a:lnTo>
                  <a:pt x="980" y="244"/>
                </a:lnTo>
                <a:lnTo>
                  <a:pt x="979" y="244"/>
                </a:lnTo>
                <a:lnTo>
                  <a:pt x="978" y="244"/>
                </a:lnTo>
                <a:lnTo>
                  <a:pt x="978" y="244"/>
                </a:lnTo>
                <a:lnTo>
                  <a:pt x="977" y="244"/>
                </a:lnTo>
                <a:lnTo>
                  <a:pt x="976" y="244"/>
                </a:lnTo>
                <a:lnTo>
                  <a:pt x="975" y="244"/>
                </a:lnTo>
                <a:lnTo>
                  <a:pt x="975" y="244"/>
                </a:lnTo>
                <a:lnTo>
                  <a:pt x="974" y="244"/>
                </a:lnTo>
                <a:lnTo>
                  <a:pt x="973" y="244"/>
                </a:lnTo>
                <a:lnTo>
                  <a:pt x="972" y="244"/>
                </a:lnTo>
                <a:lnTo>
                  <a:pt x="972" y="244"/>
                </a:lnTo>
                <a:lnTo>
                  <a:pt x="971" y="244"/>
                </a:lnTo>
                <a:lnTo>
                  <a:pt x="970" y="244"/>
                </a:lnTo>
                <a:lnTo>
                  <a:pt x="969" y="244"/>
                </a:lnTo>
                <a:lnTo>
                  <a:pt x="969" y="244"/>
                </a:lnTo>
                <a:lnTo>
                  <a:pt x="968" y="244"/>
                </a:lnTo>
                <a:lnTo>
                  <a:pt x="967" y="244"/>
                </a:lnTo>
                <a:lnTo>
                  <a:pt x="966" y="244"/>
                </a:lnTo>
                <a:lnTo>
                  <a:pt x="966" y="244"/>
                </a:lnTo>
                <a:lnTo>
                  <a:pt x="965" y="244"/>
                </a:lnTo>
                <a:lnTo>
                  <a:pt x="964" y="244"/>
                </a:lnTo>
                <a:lnTo>
                  <a:pt x="963" y="244"/>
                </a:lnTo>
                <a:lnTo>
                  <a:pt x="962" y="244"/>
                </a:lnTo>
                <a:lnTo>
                  <a:pt x="962" y="244"/>
                </a:lnTo>
                <a:lnTo>
                  <a:pt x="961" y="244"/>
                </a:lnTo>
                <a:lnTo>
                  <a:pt x="960" y="244"/>
                </a:lnTo>
                <a:lnTo>
                  <a:pt x="959" y="244"/>
                </a:lnTo>
                <a:lnTo>
                  <a:pt x="959" y="244"/>
                </a:lnTo>
                <a:lnTo>
                  <a:pt x="958" y="244"/>
                </a:lnTo>
                <a:lnTo>
                  <a:pt x="957" y="244"/>
                </a:lnTo>
                <a:lnTo>
                  <a:pt x="956" y="244"/>
                </a:lnTo>
                <a:lnTo>
                  <a:pt x="956" y="244"/>
                </a:lnTo>
                <a:lnTo>
                  <a:pt x="955" y="244"/>
                </a:lnTo>
                <a:lnTo>
                  <a:pt x="954" y="244"/>
                </a:lnTo>
                <a:lnTo>
                  <a:pt x="953" y="244"/>
                </a:lnTo>
                <a:lnTo>
                  <a:pt x="953" y="244"/>
                </a:lnTo>
                <a:lnTo>
                  <a:pt x="952" y="244"/>
                </a:lnTo>
                <a:lnTo>
                  <a:pt x="951" y="244"/>
                </a:lnTo>
                <a:lnTo>
                  <a:pt x="950" y="244"/>
                </a:lnTo>
                <a:lnTo>
                  <a:pt x="949" y="244"/>
                </a:lnTo>
                <a:lnTo>
                  <a:pt x="949" y="244"/>
                </a:lnTo>
                <a:lnTo>
                  <a:pt x="948" y="244"/>
                </a:lnTo>
                <a:lnTo>
                  <a:pt x="947" y="244"/>
                </a:lnTo>
                <a:lnTo>
                  <a:pt x="946" y="244"/>
                </a:lnTo>
                <a:lnTo>
                  <a:pt x="946" y="244"/>
                </a:lnTo>
                <a:lnTo>
                  <a:pt x="945" y="244"/>
                </a:lnTo>
                <a:lnTo>
                  <a:pt x="944" y="244"/>
                </a:lnTo>
                <a:lnTo>
                  <a:pt x="943" y="244"/>
                </a:lnTo>
                <a:lnTo>
                  <a:pt x="943" y="244"/>
                </a:lnTo>
                <a:lnTo>
                  <a:pt x="942" y="244"/>
                </a:lnTo>
                <a:lnTo>
                  <a:pt x="941" y="244"/>
                </a:lnTo>
                <a:lnTo>
                  <a:pt x="940" y="244"/>
                </a:lnTo>
                <a:lnTo>
                  <a:pt x="939" y="244"/>
                </a:lnTo>
                <a:lnTo>
                  <a:pt x="939" y="244"/>
                </a:lnTo>
                <a:lnTo>
                  <a:pt x="938" y="244"/>
                </a:lnTo>
                <a:lnTo>
                  <a:pt x="937" y="244"/>
                </a:lnTo>
                <a:lnTo>
                  <a:pt x="936" y="244"/>
                </a:lnTo>
                <a:lnTo>
                  <a:pt x="936" y="244"/>
                </a:lnTo>
                <a:lnTo>
                  <a:pt x="935" y="244"/>
                </a:lnTo>
                <a:lnTo>
                  <a:pt x="934" y="244"/>
                </a:lnTo>
                <a:lnTo>
                  <a:pt x="933" y="244"/>
                </a:lnTo>
                <a:lnTo>
                  <a:pt x="933" y="244"/>
                </a:lnTo>
                <a:lnTo>
                  <a:pt x="932" y="244"/>
                </a:lnTo>
                <a:lnTo>
                  <a:pt x="931" y="244"/>
                </a:lnTo>
                <a:lnTo>
                  <a:pt x="930" y="244"/>
                </a:lnTo>
                <a:lnTo>
                  <a:pt x="930" y="244"/>
                </a:lnTo>
                <a:lnTo>
                  <a:pt x="929" y="244"/>
                </a:lnTo>
                <a:lnTo>
                  <a:pt x="928" y="244"/>
                </a:lnTo>
                <a:lnTo>
                  <a:pt x="927" y="244"/>
                </a:lnTo>
                <a:lnTo>
                  <a:pt x="927" y="244"/>
                </a:lnTo>
                <a:lnTo>
                  <a:pt x="926" y="244"/>
                </a:lnTo>
                <a:lnTo>
                  <a:pt x="925" y="244"/>
                </a:lnTo>
                <a:lnTo>
                  <a:pt x="924" y="244"/>
                </a:lnTo>
                <a:lnTo>
                  <a:pt x="924" y="244"/>
                </a:lnTo>
                <a:lnTo>
                  <a:pt x="923" y="244"/>
                </a:lnTo>
                <a:lnTo>
                  <a:pt x="922" y="244"/>
                </a:lnTo>
                <a:lnTo>
                  <a:pt x="921" y="244"/>
                </a:lnTo>
                <a:lnTo>
                  <a:pt x="920" y="244"/>
                </a:lnTo>
                <a:lnTo>
                  <a:pt x="920" y="244"/>
                </a:lnTo>
                <a:lnTo>
                  <a:pt x="919" y="244"/>
                </a:lnTo>
                <a:lnTo>
                  <a:pt x="918" y="244"/>
                </a:lnTo>
                <a:lnTo>
                  <a:pt x="917" y="244"/>
                </a:lnTo>
                <a:lnTo>
                  <a:pt x="917" y="244"/>
                </a:lnTo>
                <a:lnTo>
                  <a:pt x="916" y="244"/>
                </a:lnTo>
                <a:lnTo>
                  <a:pt x="915" y="244"/>
                </a:lnTo>
                <a:lnTo>
                  <a:pt x="914" y="244"/>
                </a:lnTo>
                <a:lnTo>
                  <a:pt x="914" y="244"/>
                </a:lnTo>
                <a:lnTo>
                  <a:pt x="913" y="244"/>
                </a:lnTo>
                <a:lnTo>
                  <a:pt x="912" y="244"/>
                </a:lnTo>
                <a:lnTo>
                  <a:pt x="911" y="244"/>
                </a:lnTo>
                <a:lnTo>
                  <a:pt x="910" y="244"/>
                </a:lnTo>
                <a:lnTo>
                  <a:pt x="910" y="244"/>
                </a:lnTo>
                <a:lnTo>
                  <a:pt x="909" y="244"/>
                </a:lnTo>
                <a:lnTo>
                  <a:pt x="908" y="244"/>
                </a:lnTo>
                <a:lnTo>
                  <a:pt x="907" y="244"/>
                </a:lnTo>
                <a:lnTo>
                  <a:pt x="907" y="244"/>
                </a:lnTo>
                <a:lnTo>
                  <a:pt x="906" y="244"/>
                </a:lnTo>
                <a:lnTo>
                  <a:pt x="905" y="244"/>
                </a:lnTo>
                <a:lnTo>
                  <a:pt x="904" y="244"/>
                </a:lnTo>
                <a:lnTo>
                  <a:pt x="904" y="244"/>
                </a:lnTo>
                <a:lnTo>
                  <a:pt x="903" y="244"/>
                </a:lnTo>
                <a:lnTo>
                  <a:pt x="902" y="244"/>
                </a:lnTo>
                <a:lnTo>
                  <a:pt x="901" y="244"/>
                </a:lnTo>
                <a:lnTo>
                  <a:pt x="901" y="244"/>
                </a:lnTo>
                <a:lnTo>
                  <a:pt x="900" y="244"/>
                </a:lnTo>
                <a:lnTo>
                  <a:pt x="899" y="244"/>
                </a:lnTo>
                <a:lnTo>
                  <a:pt x="898" y="244"/>
                </a:lnTo>
                <a:lnTo>
                  <a:pt x="897" y="244"/>
                </a:lnTo>
                <a:lnTo>
                  <a:pt x="897" y="244"/>
                </a:lnTo>
                <a:lnTo>
                  <a:pt x="896" y="244"/>
                </a:lnTo>
                <a:lnTo>
                  <a:pt x="895" y="244"/>
                </a:lnTo>
                <a:lnTo>
                  <a:pt x="894" y="244"/>
                </a:lnTo>
                <a:lnTo>
                  <a:pt x="894" y="244"/>
                </a:lnTo>
                <a:lnTo>
                  <a:pt x="893" y="244"/>
                </a:lnTo>
                <a:lnTo>
                  <a:pt x="892" y="244"/>
                </a:lnTo>
                <a:lnTo>
                  <a:pt x="891" y="244"/>
                </a:lnTo>
                <a:lnTo>
                  <a:pt x="891" y="244"/>
                </a:lnTo>
                <a:lnTo>
                  <a:pt x="890" y="244"/>
                </a:lnTo>
                <a:lnTo>
                  <a:pt x="889" y="244"/>
                </a:lnTo>
                <a:lnTo>
                  <a:pt x="888" y="244"/>
                </a:lnTo>
                <a:lnTo>
                  <a:pt x="888" y="244"/>
                </a:lnTo>
                <a:lnTo>
                  <a:pt x="887" y="244"/>
                </a:lnTo>
                <a:lnTo>
                  <a:pt x="886" y="244"/>
                </a:lnTo>
                <a:lnTo>
                  <a:pt x="885" y="244"/>
                </a:lnTo>
                <a:lnTo>
                  <a:pt x="885" y="244"/>
                </a:lnTo>
                <a:lnTo>
                  <a:pt x="884" y="244"/>
                </a:lnTo>
                <a:lnTo>
                  <a:pt x="883" y="244"/>
                </a:lnTo>
                <a:lnTo>
                  <a:pt x="882" y="244"/>
                </a:lnTo>
                <a:lnTo>
                  <a:pt x="881" y="244"/>
                </a:lnTo>
                <a:lnTo>
                  <a:pt x="881" y="244"/>
                </a:lnTo>
                <a:lnTo>
                  <a:pt x="880" y="244"/>
                </a:lnTo>
                <a:lnTo>
                  <a:pt x="879" y="244"/>
                </a:lnTo>
                <a:lnTo>
                  <a:pt x="878" y="244"/>
                </a:lnTo>
                <a:lnTo>
                  <a:pt x="878" y="244"/>
                </a:lnTo>
                <a:lnTo>
                  <a:pt x="877" y="244"/>
                </a:lnTo>
                <a:lnTo>
                  <a:pt x="876" y="244"/>
                </a:lnTo>
                <a:lnTo>
                  <a:pt x="875" y="244"/>
                </a:lnTo>
                <a:lnTo>
                  <a:pt x="875" y="244"/>
                </a:lnTo>
                <a:lnTo>
                  <a:pt x="874" y="244"/>
                </a:lnTo>
                <a:lnTo>
                  <a:pt x="873" y="244"/>
                </a:lnTo>
                <a:lnTo>
                  <a:pt x="872" y="244"/>
                </a:lnTo>
                <a:lnTo>
                  <a:pt x="872" y="244"/>
                </a:lnTo>
                <a:lnTo>
                  <a:pt x="871" y="244"/>
                </a:lnTo>
                <a:lnTo>
                  <a:pt x="870" y="244"/>
                </a:lnTo>
                <a:lnTo>
                  <a:pt x="869" y="244"/>
                </a:lnTo>
                <a:lnTo>
                  <a:pt x="868" y="244"/>
                </a:lnTo>
                <a:lnTo>
                  <a:pt x="868" y="244"/>
                </a:lnTo>
                <a:lnTo>
                  <a:pt x="867" y="244"/>
                </a:lnTo>
                <a:lnTo>
                  <a:pt x="866" y="244"/>
                </a:lnTo>
                <a:lnTo>
                  <a:pt x="865" y="244"/>
                </a:lnTo>
                <a:lnTo>
                  <a:pt x="865" y="244"/>
                </a:lnTo>
                <a:lnTo>
                  <a:pt x="864" y="244"/>
                </a:lnTo>
                <a:lnTo>
                  <a:pt x="863" y="244"/>
                </a:lnTo>
                <a:lnTo>
                  <a:pt x="862" y="244"/>
                </a:lnTo>
                <a:lnTo>
                  <a:pt x="862" y="244"/>
                </a:lnTo>
                <a:lnTo>
                  <a:pt x="861" y="244"/>
                </a:lnTo>
                <a:lnTo>
                  <a:pt x="860" y="244"/>
                </a:lnTo>
                <a:lnTo>
                  <a:pt x="859" y="244"/>
                </a:lnTo>
                <a:lnTo>
                  <a:pt x="858" y="244"/>
                </a:lnTo>
                <a:lnTo>
                  <a:pt x="858" y="244"/>
                </a:lnTo>
                <a:lnTo>
                  <a:pt x="857" y="244"/>
                </a:lnTo>
                <a:lnTo>
                  <a:pt x="856" y="244"/>
                </a:lnTo>
                <a:lnTo>
                  <a:pt x="855" y="244"/>
                </a:lnTo>
                <a:lnTo>
                  <a:pt x="855" y="244"/>
                </a:lnTo>
                <a:lnTo>
                  <a:pt x="854" y="244"/>
                </a:lnTo>
                <a:lnTo>
                  <a:pt x="853" y="244"/>
                </a:lnTo>
                <a:lnTo>
                  <a:pt x="852" y="244"/>
                </a:lnTo>
                <a:lnTo>
                  <a:pt x="852" y="244"/>
                </a:lnTo>
                <a:lnTo>
                  <a:pt x="851" y="244"/>
                </a:lnTo>
                <a:lnTo>
                  <a:pt x="850" y="244"/>
                </a:lnTo>
                <a:lnTo>
                  <a:pt x="849" y="244"/>
                </a:lnTo>
                <a:lnTo>
                  <a:pt x="849" y="244"/>
                </a:lnTo>
                <a:lnTo>
                  <a:pt x="848" y="244"/>
                </a:lnTo>
                <a:lnTo>
                  <a:pt x="847" y="244"/>
                </a:lnTo>
                <a:lnTo>
                  <a:pt x="846" y="244"/>
                </a:lnTo>
                <a:lnTo>
                  <a:pt x="846" y="244"/>
                </a:lnTo>
                <a:lnTo>
                  <a:pt x="845" y="244"/>
                </a:lnTo>
                <a:lnTo>
                  <a:pt x="844" y="244"/>
                </a:lnTo>
                <a:lnTo>
                  <a:pt x="843" y="244"/>
                </a:lnTo>
                <a:lnTo>
                  <a:pt x="842" y="244"/>
                </a:lnTo>
                <a:lnTo>
                  <a:pt x="842" y="244"/>
                </a:lnTo>
                <a:lnTo>
                  <a:pt x="841" y="244"/>
                </a:lnTo>
                <a:lnTo>
                  <a:pt x="840" y="244"/>
                </a:lnTo>
                <a:lnTo>
                  <a:pt x="839" y="244"/>
                </a:lnTo>
                <a:lnTo>
                  <a:pt x="839" y="244"/>
                </a:lnTo>
                <a:lnTo>
                  <a:pt x="838" y="244"/>
                </a:lnTo>
                <a:lnTo>
                  <a:pt x="837" y="244"/>
                </a:lnTo>
                <a:lnTo>
                  <a:pt x="836" y="244"/>
                </a:lnTo>
                <a:lnTo>
                  <a:pt x="836" y="244"/>
                </a:lnTo>
                <a:lnTo>
                  <a:pt x="835" y="244"/>
                </a:lnTo>
                <a:lnTo>
                  <a:pt x="834" y="244"/>
                </a:lnTo>
                <a:lnTo>
                  <a:pt x="833" y="244"/>
                </a:lnTo>
                <a:lnTo>
                  <a:pt x="833" y="244"/>
                </a:lnTo>
                <a:lnTo>
                  <a:pt x="832" y="244"/>
                </a:lnTo>
                <a:lnTo>
                  <a:pt x="831" y="244"/>
                </a:lnTo>
                <a:lnTo>
                  <a:pt x="830" y="244"/>
                </a:lnTo>
                <a:lnTo>
                  <a:pt x="829" y="244"/>
                </a:lnTo>
                <a:lnTo>
                  <a:pt x="829" y="244"/>
                </a:lnTo>
                <a:lnTo>
                  <a:pt x="828" y="243"/>
                </a:lnTo>
                <a:lnTo>
                  <a:pt x="827" y="243"/>
                </a:lnTo>
                <a:lnTo>
                  <a:pt x="826" y="243"/>
                </a:lnTo>
                <a:lnTo>
                  <a:pt x="826" y="243"/>
                </a:lnTo>
                <a:lnTo>
                  <a:pt x="825" y="243"/>
                </a:lnTo>
                <a:lnTo>
                  <a:pt x="824" y="243"/>
                </a:lnTo>
                <a:lnTo>
                  <a:pt x="823" y="243"/>
                </a:lnTo>
                <a:lnTo>
                  <a:pt x="823" y="243"/>
                </a:lnTo>
                <a:lnTo>
                  <a:pt x="822" y="243"/>
                </a:lnTo>
                <a:lnTo>
                  <a:pt x="821" y="243"/>
                </a:lnTo>
                <a:lnTo>
                  <a:pt x="820" y="243"/>
                </a:lnTo>
                <a:lnTo>
                  <a:pt x="820" y="243"/>
                </a:lnTo>
                <a:lnTo>
                  <a:pt x="819" y="243"/>
                </a:lnTo>
                <a:lnTo>
                  <a:pt x="818" y="243"/>
                </a:lnTo>
                <a:lnTo>
                  <a:pt x="817" y="243"/>
                </a:lnTo>
                <a:lnTo>
                  <a:pt x="816" y="243"/>
                </a:lnTo>
                <a:lnTo>
                  <a:pt x="816" y="243"/>
                </a:lnTo>
                <a:lnTo>
                  <a:pt x="815" y="243"/>
                </a:lnTo>
                <a:lnTo>
                  <a:pt x="814" y="243"/>
                </a:lnTo>
                <a:lnTo>
                  <a:pt x="813" y="243"/>
                </a:lnTo>
                <a:lnTo>
                  <a:pt x="813" y="243"/>
                </a:lnTo>
                <a:lnTo>
                  <a:pt x="812" y="243"/>
                </a:lnTo>
                <a:lnTo>
                  <a:pt x="811" y="243"/>
                </a:lnTo>
                <a:lnTo>
                  <a:pt x="810" y="243"/>
                </a:lnTo>
                <a:lnTo>
                  <a:pt x="810" y="243"/>
                </a:lnTo>
                <a:lnTo>
                  <a:pt x="809" y="243"/>
                </a:lnTo>
                <a:lnTo>
                  <a:pt x="808" y="243"/>
                </a:lnTo>
                <a:lnTo>
                  <a:pt x="807" y="243"/>
                </a:lnTo>
                <a:lnTo>
                  <a:pt x="807" y="243"/>
                </a:lnTo>
                <a:lnTo>
                  <a:pt x="806" y="243"/>
                </a:lnTo>
                <a:lnTo>
                  <a:pt x="805" y="243"/>
                </a:lnTo>
                <a:lnTo>
                  <a:pt x="804" y="243"/>
                </a:lnTo>
                <a:lnTo>
                  <a:pt x="803" y="243"/>
                </a:lnTo>
                <a:lnTo>
                  <a:pt x="803" y="243"/>
                </a:lnTo>
                <a:lnTo>
                  <a:pt x="802" y="243"/>
                </a:lnTo>
                <a:lnTo>
                  <a:pt x="801" y="243"/>
                </a:lnTo>
                <a:lnTo>
                  <a:pt x="800" y="243"/>
                </a:lnTo>
                <a:lnTo>
                  <a:pt x="800" y="242"/>
                </a:lnTo>
                <a:lnTo>
                  <a:pt x="799" y="242"/>
                </a:lnTo>
                <a:lnTo>
                  <a:pt x="798" y="242"/>
                </a:lnTo>
                <a:lnTo>
                  <a:pt x="797" y="242"/>
                </a:lnTo>
                <a:lnTo>
                  <a:pt x="797" y="242"/>
                </a:lnTo>
                <a:lnTo>
                  <a:pt x="796" y="242"/>
                </a:lnTo>
                <a:lnTo>
                  <a:pt x="795" y="242"/>
                </a:lnTo>
                <a:lnTo>
                  <a:pt x="794" y="242"/>
                </a:lnTo>
                <a:lnTo>
                  <a:pt x="794" y="242"/>
                </a:lnTo>
                <a:lnTo>
                  <a:pt x="793" y="242"/>
                </a:lnTo>
                <a:lnTo>
                  <a:pt x="792" y="242"/>
                </a:lnTo>
                <a:lnTo>
                  <a:pt x="791" y="242"/>
                </a:lnTo>
                <a:lnTo>
                  <a:pt x="791" y="242"/>
                </a:lnTo>
                <a:lnTo>
                  <a:pt x="790" y="242"/>
                </a:lnTo>
                <a:lnTo>
                  <a:pt x="789" y="242"/>
                </a:lnTo>
                <a:lnTo>
                  <a:pt x="788" y="242"/>
                </a:lnTo>
                <a:lnTo>
                  <a:pt x="787" y="242"/>
                </a:lnTo>
                <a:lnTo>
                  <a:pt x="787" y="242"/>
                </a:lnTo>
                <a:lnTo>
                  <a:pt x="786" y="242"/>
                </a:lnTo>
                <a:lnTo>
                  <a:pt x="785" y="242"/>
                </a:lnTo>
                <a:lnTo>
                  <a:pt x="784" y="242"/>
                </a:lnTo>
                <a:lnTo>
                  <a:pt x="784" y="242"/>
                </a:lnTo>
                <a:lnTo>
                  <a:pt x="783" y="242"/>
                </a:lnTo>
                <a:lnTo>
                  <a:pt x="782" y="242"/>
                </a:lnTo>
                <a:lnTo>
                  <a:pt x="781" y="242"/>
                </a:lnTo>
                <a:lnTo>
                  <a:pt x="781" y="242"/>
                </a:lnTo>
                <a:lnTo>
                  <a:pt x="780" y="241"/>
                </a:lnTo>
                <a:lnTo>
                  <a:pt x="779" y="241"/>
                </a:lnTo>
                <a:lnTo>
                  <a:pt x="778" y="241"/>
                </a:lnTo>
                <a:lnTo>
                  <a:pt x="777" y="241"/>
                </a:lnTo>
                <a:lnTo>
                  <a:pt x="777" y="241"/>
                </a:lnTo>
                <a:lnTo>
                  <a:pt x="776" y="241"/>
                </a:lnTo>
                <a:lnTo>
                  <a:pt x="775" y="241"/>
                </a:lnTo>
                <a:lnTo>
                  <a:pt x="774" y="241"/>
                </a:lnTo>
                <a:lnTo>
                  <a:pt x="774" y="241"/>
                </a:lnTo>
                <a:lnTo>
                  <a:pt x="773" y="241"/>
                </a:lnTo>
                <a:lnTo>
                  <a:pt x="772" y="241"/>
                </a:lnTo>
                <a:lnTo>
                  <a:pt x="771" y="241"/>
                </a:lnTo>
                <a:lnTo>
                  <a:pt x="771" y="241"/>
                </a:lnTo>
                <a:lnTo>
                  <a:pt x="770" y="241"/>
                </a:lnTo>
                <a:lnTo>
                  <a:pt x="769" y="241"/>
                </a:lnTo>
                <a:lnTo>
                  <a:pt x="768" y="241"/>
                </a:lnTo>
                <a:lnTo>
                  <a:pt x="768" y="241"/>
                </a:lnTo>
                <a:lnTo>
                  <a:pt x="767" y="240"/>
                </a:lnTo>
                <a:lnTo>
                  <a:pt x="766" y="240"/>
                </a:lnTo>
                <a:lnTo>
                  <a:pt x="765" y="240"/>
                </a:lnTo>
                <a:lnTo>
                  <a:pt x="764" y="240"/>
                </a:lnTo>
                <a:lnTo>
                  <a:pt x="764" y="240"/>
                </a:lnTo>
                <a:lnTo>
                  <a:pt x="763" y="240"/>
                </a:lnTo>
                <a:lnTo>
                  <a:pt x="762" y="240"/>
                </a:lnTo>
                <a:lnTo>
                  <a:pt x="761" y="240"/>
                </a:lnTo>
                <a:lnTo>
                  <a:pt x="761" y="240"/>
                </a:lnTo>
                <a:lnTo>
                  <a:pt x="760" y="240"/>
                </a:lnTo>
                <a:lnTo>
                  <a:pt x="759" y="240"/>
                </a:lnTo>
                <a:lnTo>
                  <a:pt x="758" y="240"/>
                </a:lnTo>
                <a:lnTo>
                  <a:pt x="758" y="240"/>
                </a:lnTo>
                <a:lnTo>
                  <a:pt x="757" y="240"/>
                </a:lnTo>
                <a:lnTo>
                  <a:pt x="756" y="239"/>
                </a:lnTo>
                <a:lnTo>
                  <a:pt x="755" y="239"/>
                </a:lnTo>
                <a:lnTo>
                  <a:pt x="755" y="239"/>
                </a:lnTo>
                <a:lnTo>
                  <a:pt x="754" y="239"/>
                </a:lnTo>
                <a:lnTo>
                  <a:pt x="753" y="239"/>
                </a:lnTo>
                <a:lnTo>
                  <a:pt x="752" y="239"/>
                </a:lnTo>
                <a:lnTo>
                  <a:pt x="752" y="239"/>
                </a:lnTo>
                <a:lnTo>
                  <a:pt x="751" y="239"/>
                </a:lnTo>
                <a:lnTo>
                  <a:pt x="750" y="239"/>
                </a:lnTo>
                <a:lnTo>
                  <a:pt x="749" y="239"/>
                </a:lnTo>
                <a:lnTo>
                  <a:pt x="748" y="239"/>
                </a:lnTo>
                <a:lnTo>
                  <a:pt x="748" y="239"/>
                </a:lnTo>
                <a:lnTo>
                  <a:pt x="747" y="238"/>
                </a:lnTo>
                <a:lnTo>
                  <a:pt x="746" y="238"/>
                </a:lnTo>
                <a:lnTo>
                  <a:pt x="745" y="238"/>
                </a:lnTo>
                <a:lnTo>
                  <a:pt x="745" y="238"/>
                </a:lnTo>
                <a:lnTo>
                  <a:pt x="744" y="238"/>
                </a:lnTo>
                <a:lnTo>
                  <a:pt x="743" y="238"/>
                </a:lnTo>
                <a:lnTo>
                  <a:pt x="742" y="238"/>
                </a:lnTo>
                <a:lnTo>
                  <a:pt x="742" y="238"/>
                </a:lnTo>
                <a:lnTo>
                  <a:pt x="741" y="238"/>
                </a:lnTo>
                <a:lnTo>
                  <a:pt x="740" y="238"/>
                </a:lnTo>
                <a:lnTo>
                  <a:pt x="739" y="237"/>
                </a:lnTo>
                <a:lnTo>
                  <a:pt x="738" y="237"/>
                </a:lnTo>
                <a:lnTo>
                  <a:pt x="738" y="237"/>
                </a:lnTo>
                <a:lnTo>
                  <a:pt x="737" y="237"/>
                </a:lnTo>
                <a:lnTo>
                  <a:pt x="736" y="237"/>
                </a:lnTo>
                <a:lnTo>
                  <a:pt x="735" y="237"/>
                </a:lnTo>
                <a:lnTo>
                  <a:pt x="735" y="237"/>
                </a:lnTo>
                <a:lnTo>
                  <a:pt x="734" y="237"/>
                </a:lnTo>
                <a:lnTo>
                  <a:pt x="733" y="237"/>
                </a:lnTo>
                <a:lnTo>
                  <a:pt x="732" y="236"/>
                </a:lnTo>
                <a:lnTo>
                  <a:pt x="732" y="236"/>
                </a:lnTo>
                <a:lnTo>
                  <a:pt x="731" y="236"/>
                </a:lnTo>
                <a:lnTo>
                  <a:pt x="730" y="236"/>
                </a:lnTo>
                <a:lnTo>
                  <a:pt x="729" y="236"/>
                </a:lnTo>
                <a:lnTo>
                  <a:pt x="729" y="236"/>
                </a:lnTo>
                <a:lnTo>
                  <a:pt x="728" y="236"/>
                </a:lnTo>
                <a:lnTo>
                  <a:pt x="727" y="236"/>
                </a:lnTo>
                <a:lnTo>
                  <a:pt x="726" y="235"/>
                </a:lnTo>
                <a:lnTo>
                  <a:pt x="725" y="235"/>
                </a:lnTo>
                <a:lnTo>
                  <a:pt x="725" y="235"/>
                </a:lnTo>
                <a:lnTo>
                  <a:pt x="724" y="235"/>
                </a:lnTo>
                <a:lnTo>
                  <a:pt x="723" y="235"/>
                </a:lnTo>
                <a:lnTo>
                  <a:pt x="722" y="235"/>
                </a:lnTo>
                <a:lnTo>
                  <a:pt x="722" y="235"/>
                </a:lnTo>
                <a:lnTo>
                  <a:pt x="721" y="234"/>
                </a:lnTo>
                <a:lnTo>
                  <a:pt x="720" y="234"/>
                </a:lnTo>
                <a:lnTo>
                  <a:pt x="719" y="234"/>
                </a:lnTo>
                <a:lnTo>
                  <a:pt x="719" y="234"/>
                </a:lnTo>
                <a:lnTo>
                  <a:pt x="718" y="234"/>
                </a:lnTo>
                <a:lnTo>
                  <a:pt x="717" y="234"/>
                </a:lnTo>
                <a:lnTo>
                  <a:pt x="716" y="234"/>
                </a:lnTo>
                <a:lnTo>
                  <a:pt x="716" y="233"/>
                </a:lnTo>
                <a:lnTo>
                  <a:pt x="715" y="233"/>
                </a:lnTo>
                <a:lnTo>
                  <a:pt x="714" y="233"/>
                </a:lnTo>
                <a:lnTo>
                  <a:pt x="713" y="233"/>
                </a:lnTo>
                <a:lnTo>
                  <a:pt x="713" y="233"/>
                </a:lnTo>
                <a:lnTo>
                  <a:pt x="712" y="233"/>
                </a:lnTo>
                <a:lnTo>
                  <a:pt x="711" y="232"/>
                </a:lnTo>
                <a:lnTo>
                  <a:pt x="710" y="232"/>
                </a:lnTo>
                <a:lnTo>
                  <a:pt x="709" y="232"/>
                </a:lnTo>
                <a:lnTo>
                  <a:pt x="709" y="232"/>
                </a:lnTo>
                <a:lnTo>
                  <a:pt x="708" y="232"/>
                </a:lnTo>
                <a:lnTo>
                  <a:pt x="707" y="232"/>
                </a:lnTo>
                <a:lnTo>
                  <a:pt x="706" y="231"/>
                </a:lnTo>
                <a:lnTo>
                  <a:pt x="706" y="231"/>
                </a:lnTo>
                <a:lnTo>
                  <a:pt x="705" y="231"/>
                </a:lnTo>
                <a:lnTo>
                  <a:pt x="704" y="231"/>
                </a:lnTo>
                <a:lnTo>
                  <a:pt x="703" y="231"/>
                </a:lnTo>
                <a:lnTo>
                  <a:pt x="703" y="230"/>
                </a:lnTo>
                <a:lnTo>
                  <a:pt x="702" y="230"/>
                </a:lnTo>
                <a:lnTo>
                  <a:pt x="701" y="230"/>
                </a:lnTo>
                <a:lnTo>
                  <a:pt x="700" y="230"/>
                </a:lnTo>
                <a:lnTo>
                  <a:pt x="700" y="230"/>
                </a:lnTo>
                <a:lnTo>
                  <a:pt x="699" y="230"/>
                </a:lnTo>
                <a:lnTo>
                  <a:pt x="698" y="229"/>
                </a:lnTo>
                <a:lnTo>
                  <a:pt x="697" y="229"/>
                </a:lnTo>
                <a:lnTo>
                  <a:pt x="696" y="229"/>
                </a:lnTo>
                <a:lnTo>
                  <a:pt x="696" y="229"/>
                </a:lnTo>
                <a:lnTo>
                  <a:pt x="695" y="228"/>
                </a:lnTo>
                <a:lnTo>
                  <a:pt x="694" y="228"/>
                </a:lnTo>
                <a:lnTo>
                  <a:pt x="693" y="228"/>
                </a:lnTo>
                <a:lnTo>
                  <a:pt x="693" y="228"/>
                </a:lnTo>
                <a:lnTo>
                  <a:pt x="692" y="228"/>
                </a:lnTo>
                <a:lnTo>
                  <a:pt x="691" y="227"/>
                </a:lnTo>
                <a:lnTo>
                  <a:pt x="690" y="227"/>
                </a:lnTo>
                <a:lnTo>
                  <a:pt x="690" y="227"/>
                </a:lnTo>
                <a:lnTo>
                  <a:pt x="689" y="227"/>
                </a:lnTo>
                <a:lnTo>
                  <a:pt x="688" y="227"/>
                </a:lnTo>
                <a:lnTo>
                  <a:pt x="687" y="226"/>
                </a:lnTo>
                <a:lnTo>
                  <a:pt x="686" y="226"/>
                </a:lnTo>
                <a:lnTo>
                  <a:pt x="686" y="226"/>
                </a:lnTo>
                <a:lnTo>
                  <a:pt x="685" y="225"/>
                </a:lnTo>
                <a:lnTo>
                  <a:pt x="684" y="225"/>
                </a:lnTo>
                <a:lnTo>
                  <a:pt x="683" y="225"/>
                </a:lnTo>
                <a:lnTo>
                  <a:pt x="683" y="225"/>
                </a:lnTo>
                <a:lnTo>
                  <a:pt x="682" y="225"/>
                </a:lnTo>
                <a:lnTo>
                  <a:pt x="681" y="224"/>
                </a:lnTo>
                <a:lnTo>
                  <a:pt x="680" y="224"/>
                </a:lnTo>
                <a:lnTo>
                  <a:pt x="680" y="224"/>
                </a:lnTo>
                <a:lnTo>
                  <a:pt x="679" y="223"/>
                </a:lnTo>
                <a:lnTo>
                  <a:pt x="678" y="223"/>
                </a:lnTo>
                <a:lnTo>
                  <a:pt x="677" y="223"/>
                </a:lnTo>
                <a:lnTo>
                  <a:pt x="677" y="223"/>
                </a:lnTo>
                <a:lnTo>
                  <a:pt x="676" y="222"/>
                </a:lnTo>
                <a:lnTo>
                  <a:pt x="675" y="222"/>
                </a:lnTo>
                <a:lnTo>
                  <a:pt x="674" y="222"/>
                </a:lnTo>
                <a:lnTo>
                  <a:pt x="674" y="222"/>
                </a:lnTo>
                <a:lnTo>
                  <a:pt x="673" y="221"/>
                </a:lnTo>
                <a:lnTo>
                  <a:pt x="672" y="221"/>
                </a:lnTo>
                <a:lnTo>
                  <a:pt x="671" y="221"/>
                </a:lnTo>
                <a:lnTo>
                  <a:pt x="671" y="220"/>
                </a:lnTo>
                <a:lnTo>
                  <a:pt x="670" y="220"/>
                </a:lnTo>
                <a:lnTo>
                  <a:pt x="669" y="220"/>
                </a:lnTo>
                <a:lnTo>
                  <a:pt x="668" y="219"/>
                </a:lnTo>
                <a:lnTo>
                  <a:pt x="667" y="219"/>
                </a:lnTo>
                <a:lnTo>
                  <a:pt x="667" y="219"/>
                </a:lnTo>
                <a:lnTo>
                  <a:pt x="666" y="219"/>
                </a:lnTo>
                <a:lnTo>
                  <a:pt x="665" y="218"/>
                </a:lnTo>
                <a:lnTo>
                  <a:pt x="664" y="218"/>
                </a:lnTo>
                <a:lnTo>
                  <a:pt x="664" y="218"/>
                </a:lnTo>
                <a:lnTo>
                  <a:pt x="663" y="217"/>
                </a:lnTo>
                <a:lnTo>
                  <a:pt x="662" y="217"/>
                </a:lnTo>
                <a:lnTo>
                  <a:pt x="661" y="217"/>
                </a:lnTo>
                <a:lnTo>
                  <a:pt x="661" y="216"/>
                </a:lnTo>
                <a:lnTo>
                  <a:pt x="660" y="216"/>
                </a:lnTo>
                <a:lnTo>
                  <a:pt x="659" y="216"/>
                </a:lnTo>
                <a:lnTo>
                  <a:pt x="658" y="215"/>
                </a:lnTo>
                <a:lnTo>
                  <a:pt x="657" y="215"/>
                </a:lnTo>
                <a:lnTo>
                  <a:pt x="657" y="215"/>
                </a:lnTo>
                <a:lnTo>
                  <a:pt x="656" y="214"/>
                </a:lnTo>
                <a:lnTo>
                  <a:pt x="655" y="214"/>
                </a:lnTo>
                <a:lnTo>
                  <a:pt x="654" y="213"/>
                </a:lnTo>
                <a:lnTo>
                  <a:pt x="654" y="213"/>
                </a:lnTo>
                <a:lnTo>
                  <a:pt x="653" y="213"/>
                </a:lnTo>
                <a:lnTo>
                  <a:pt x="652" y="212"/>
                </a:lnTo>
                <a:lnTo>
                  <a:pt x="651" y="212"/>
                </a:lnTo>
                <a:lnTo>
                  <a:pt x="651" y="212"/>
                </a:lnTo>
                <a:lnTo>
                  <a:pt x="650" y="211"/>
                </a:lnTo>
                <a:lnTo>
                  <a:pt x="649" y="211"/>
                </a:lnTo>
                <a:lnTo>
                  <a:pt x="648" y="211"/>
                </a:lnTo>
                <a:lnTo>
                  <a:pt x="648" y="210"/>
                </a:lnTo>
                <a:lnTo>
                  <a:pt x="647" y="210"/>
                </a:lnTo>
                <a:lnTo>
                  <a:pt x="646" y="209"/>
                </a:lnTo>
                <a:lnTo>
                  <a:pt x="645" y="209"/>
                </a:lnTo>
                <a:lnTo>
                  <a:pt x="644" y="209"/>
                </a:lnTo>
                <a:lnTo>
                  <a:pt x="644" y="208"/>
                </a:lnTo>
                <a:lnTo>
                  <a:pt x="643" y="208"/>
                </a:lnTo>
                <a:lnTo>
                  <a:pt x="642" y="207"/>
                </a:lnTo>
                <a:lnTo>
                  <a:pt x="641" y="207"/>
                </a:lnTo>
                <a:lnTo>
                  <a:pt x="641" y="207"/>
                </a:lnTo>
                <a:lnTo>
                  <a:pt x="640" y="206"/>
                </a:lnTo>
                <a:lnTo>
                  <a:pt x="639" y="206"/>
                </a:lnTo>
                <a:lnTo>
                  <a:pt x="638" y="205"/>
                </a:lnTo>
                <a:lnTo>
                  <a:pt x="638" y="205"/>
                </a:lnTo>
                <a:lnTo>
                  <a:pt x="637" y="204"/>
                </a:lnTo>
                <a:lnTo>
                  <a:pt x="636" y="204"/>
                </a:lnTo>
                <a:lnTo>
                  <a:pt x="635" y="204"/>
                </a:lnTo>
                <a:lnTo>
                  <a:pt x="635" y="203"/>
                </a:lnTo>
                <a:lnTo>
                  <a:pt x="634" y="203"/>
                </a:lnTo>
                <a:lnTo>
                  <a:pt x="633" y="202"/>
                </a:lnTo>
                <a:lnTo>
                  <a:pt x="632" y="202"/>
                </a:lnTo>
                <a:lnTo>
                  <a:pt x="632" y="201"/>
                </a:lnTo>
                <a:lnTo>
                  <a:pt x="631" y="201"/>
                </a:lnTo>
                <a:lnTo>
                  <a:pt x="630" y="200"/>
                </a:lnTo>
                <a:lnTo>
                  <a:pt x="629" y="200"/>
                </a:lnTo>
                <a:lnTo>
                  <a:pt x="628" y="199"/>
                </a:lnTo>
                <a:lnTo>
                  <a:pt x="628" y="199"/>
                </a:lnTo>
                <a:lnTo>
                  <a:pt x="627" y="198"/>
                </a:lnTo>
                <a:lnTo>
                  <a:pt x="626" y="198"/>
                </a:lnTo>
                <a:lnTo>
                  <a:pt x="625" y="198"/>
                </a:lnTo>
                <a:lnTo>
                  <a:pt x="625" y="197"/>
                </a:lnTo>
                <a:lnTo>
                  <a:pt x="624" y="196"/>
                </a:lnTo>
                <a:lnTo>
                  <a:pt x="623" y="196"/>
                </a:lnTo>
                <a:lnTo>
                  <a:pt x="622" y="196"/>
                </a:lnTo>
                <a:lnTo>
                  <a:pt x="622" y="195"/>
                </a:lnTo>
                <a:lnTo>
                  <a:pt x="621" y="194"/>
                </a:lnTo>
                <a:lnTo>
                  <a:pt x="620" y="194"/>
                </a:lnTo>
                <a:lnTo>
                  <a:pt x="619" y="194"/>
                </a:lnTo>
                <a:lnTo>
                  <a:pt x="619" y="193"/>
                </a:lnTo>
                <a:lnTo>
                  <a:pt x="618" y="192"/>
                </a:lnTo>
                <a:lnTo>
                  <a:pt x="617" y="192"/>
                </a:lnTo>
                <a:lnTo>
                  <a:pt x="616" y="191"/>
                </a:lnTo>
                <a:lnTo>
                  <a:pt x="615" y="191"/>
                </a:lnTo>
                <a:lnTo>
                  <a:pt x="615" y="190"/>
                </a:lnTo>
                <a:lnTo>
                  <a:pt x="614" y="190"/>
                </a:lnTo>
                <a:lnTo>
                  <a:pt x="613" y="189"/>
                </a:lnTo>
                <a:lnTo>
                  <a:pt x="612" y="189"/>
                </a:lnTo>
                <a:lnTo>
                  <a:pt x="612" y="188"/>
                </a:lnTo>
                <a:lnTo>
                  <a:pt x="611" y="188"/>
                </a:lnTo>
                <a:lnTo>
                  <a:pt x="610" y="187"/>
                </a:lnTo>
                <a:lnTo>
                  <a:pt x="609" y="186"/>
                </a:lnTo>
                <a:lnTo>
                  <a:pt x="609" y="186"/>
                </a:lnTo>
                <a:lnTo>
                  <a:pt x="608" y="185"/>
                </a:lnTo>
                <a:lnTo>
                  <a:pt x="607" y="185"/>
                </a:lnTo>
                <a:lnTo>
                  <a:pt x="606" y="184"/>
                </a:lnTo>
                <a:lnTo>
                  <a:pt x="605" y="184"/>
                </a:lnTo>
                <a:lnTo>
                  <a:pt x="605" y="183"/>
                </a:lnTo>
                <a:lnTo>
                  <a:pt x="604" y="182"/>
                </a:lnTo>
                <a:lnTo>
                  <a:pt x="603" y="182"/>
                </a:lnTo>
                <a:lnTo>
                  <a:pt x="602" y="181"/>
                </a:lnTo>
                <a:lnTo>
                  <a:pt x="602" y="181"/>
                </a:lnTo>
                <a:lnTo>
                  <a:pt x="601" y="180"/>
                </a:lnTo>
                <a:lnTo>
                  <a:pt x="600" y="179"/>
                </a:lnTo>
                <a:lnTo>
                  <a:pt x="599" y="179"/>
                </a:lnTo>
                <a:lnTo>
                  <a:pt x="599" y="178"/>
                </a:lnTo>
                <a:lnTo>
                  <a:pt x="598" y="178"/>
                </a:lnTo>
                <a:lnTo>
                  <a:pt x="597" y="177"/>
                </a:lnTo>
                <a:lnTo>
                  <a:pt x="596" y="176"/>
                </a:lnTo>
                <a:lnTo>
                  <a:pt x="596" y="176"/>
                </a:lnTo>
                <a:lnTo>
                  <a:pt x="595" y="175"/>
                </a:lnTo>
                <a:lnTo>
                  <a:pt x="594" y="175"/>
                </a:lnTo>
                <a:lnTo>
                  <a:pt x="593" y="174"/>
                </a:lnTo>
                <a:lnTo>
                  <a:pt x="593" y="173"/>
                </a:lnTo>
                <a:lnTo>
                  <a:pt x="592" y="173"/>
                </a:lnTo>
                <a:lnTo>
                  <a:pt x="591" y="172"/>
                </a:lnTo>
                <a:lnTo>
                  <a:pt x="590" y="171"/>
                </a:lnTo>
                <a:lnTo>
                  <a:pt x="590" y="171"/>
                </a:lnTo>
                <a:lnTo>
                  <a:pt x="589" y="170"/>
                </a:lnTo>
                <a:lnTo>
                  <a:pt x="588" y="169"/>
                </a:lnTo>
                <a:lnTo>
                  <a:pt x="587" y="169"/>
                </a:lnTo>
                <a:lnTo>
                  <a:pt x="586" y="168"/>
                </a:lnTo>
                <a:lnTo>
                  <a:pt x="586" y="167"/>
                </a:lnTo>
                <a:lnTo>
                  <a:pt x="585" y="167"/>
                </a:lnTo>
                <a:lnTo>
                  <a:pt x="584" y="166"/>
                </a:lnTo>
                <a:lnTo>
                  <a:pt x="583" y="165"/>
                </a:lnTo>
                <a:lnTo>
                  <a:pt x="583" y="165"/>
                </a:lnTo>
                <a:lnTo>
                  <a:pt x="582" y="164"/>
                </a:lnTo>
                <a:lnTo>
                  <a:pt x="581" y="163"/>
                </a:lnTo>
                <a:lnTo>
                  <a:pt x="580" y="163"/>
                </a:lnTo>
                <a:lnTo>
                  <a:pt x="580" y="162"/>
                </a:lnTo>
                <a:lnTo>
                  <a:pt x="579" y="161"/>
                </a:lnTo>
                <a:lnTo>
                  <a:pt x="578" y="161"/>
                </a:lnTo>
                <a:lnTo>
                  <a:pt x="577" y="160"/>
                </a:lnTo>
                <a:lnTo>
                  <a:pt x="576" y="159"/>
                </a:lnTo>
                <a:lnTo>
                  <a:pt x="576" y="158"/>
                </a:lnTo>
                <a:lnTo>
                  <a:pt x="575" y="158"/>
                </a:lnTo>
                <a:lnTo>
                  <a:pt x="574" y="157"/>
                </a:lnTo>
                <a:lnTo>
                  <a:pt x="573" y="156"/>
                </a:lnTo>
                <a:lnTo>
                  <a:pt x="573" y="156"/>
                </a:lnTo>
                <a:lnTo>
                  <a:pt x="572" y="155"/>
                </a:lnTo>
                <a:lnTo>
                  <a:pt x="571" y="154"/>
                </a:lnTo>
                <a:lnTo>
                  <a:pt x="570" y="153"/>
                </a:lnTo>
                <a:lnTo>
                  <a:pt x="570" y="153"/>
                </a:lnTo>
                <a:lnTo>
                  <a:pt x="569" y="152"/>
                </a:lnTo>
                <a:lnTo>
                  <a:pt x="568" y="151"/>
                </a:lnTo>
                <a:lnTo>
                  <a:pt x="567" y="150"/>
                </a:lnTo>
                <a:lnTo>
                  <a:pt x="567" y="150"/>
                </a:lnTo>
                <a:lnTo>
                  <a:pt x="566" y="149"/>
                </a:lnTo>
                <a:lnTo>
                  <a:pt x="565" y="148"/>
                </a:lnTo>
                <a:lnTo>
                  <a:pt x="564" y="147"/>
                </a:lnTo>
                <a:lnTo>
                  <a:pt x="563" y="147"/>
                </a:lnTo>
                <a:lnTo>
                  <a:pt x="563" y="146"/>
                </a:lnTo>
                <a:lnTo>
                  <a:pt x="562" y="145"/>
                </a:lnTo>
                <a:lnTo>
                  <a:pt x="561" y="144"/>
                </a:lnTo>
                <a:lnTo>
                  <a:pt x="560" y="144"/>
                </a:lnTo>
                <a:lnTo>
                  <a:pt x="560" y="143"/>
                </a:lnTo>
                <a:lnTo>
                  <a:pt x="559" y="142"/>
                </a:lnTo>
                <a:lnTo>
                  <a:pt x="558" y="141"/>
                </a:lnTo>
                <a:lnTo>
                  <a:pt x="557" y="141"/>
                </a:lnTo>
                <a:lnTo>
                  <a:pt x="557" y="140"/>
                </a:lnTo>
                <a:lnTo>
                  <a:pt x="556" y="139"/>
                </a:lnTo>
                <a:lnTo>
                  <a:pt x="555" y="138"/>
                </a:lnTo>
                <a:lnTo>
                  <a:pt x="554" y="137"/>
                </a:lnTo>
                <a:lnTo>
                  <a:pt x="554" y="137"/>
                </a:lnTo>
                <a:lnTo>
                  <a:pt x="553" y="136"/>
                </a:lnTo>
                <a:lnTo>
                  <a:pt x="552" y="135"/>
                </a:lnTo>
                <a:lnTo>
                  <a:pt x="551" y="134"/>
                </a:lnTo>
                <a:lnTo>
                  <a:pt x="551" y="133"/>
                </a:lnTo>
                <a:lnTo>
                  <a:pt x="550" y="133"/>
                </a:lnTo>
                <a:lnTo>
                  <a:pt x="549" y="132"/>
                </a:lnTo>
                <a:lnTo>
                  <a:pt x="548" y="131"/>
                </a:lnTo>
                <a:lnTo>
                  <a:pt x="547" y="130"/>
                </a:lnTo>
                <a:lnTo>
                  <a:pt x="547" y="129"/>
                </a:lnTo>
                <a:lnTo>
                  <a:pt x="546" y="129"/>
                </a:lnTo>
                <a:lnTo>
                  <a:pt x="545" y="128"/>
                </a:lnTo>
                <a:lnTo>
                  <a:pt x="544" y="127"/>
                </a:lnTo>
                <a:lnTo>
                  <a:pt x="544" y="126"/>
                </a:lnTo>
                <a:lnTo>
                  <a:pt x="543" y="125"/>
                </a:lnTo>
                <a:lnTo>
                  <a:pt x="542" y="125"/>
                </a:lnTo>
                <a:lnTo>
                  <a:pt x="541" y="124"/>
                </a:lnTo>
                <a:lnTo>
                  <a:pt x="541" y="123"/>
                </a:lnTo>
                <a:lnTo>
                  <a:pt x="540" y="122"/>
                </a:lnTo>
                <a:lnTo>
                  <a:pt x="539" y="121"/>
                </a:lnTo>
                <a:lnTo>
                  <a:pt x="538" y="121"/>
                </a:lnTo>
                <a:lnTo>
                  <a:pt x="538" y="120"/>
                </a:lnTo>
                <a:lnTo>
                  <a:pt x="537" y="119"/>
                </a:lnTo>
                <a:lnTo>
                  <a:pt x="536" y="118"/>
                </a:lnTo>
                <a:lnTo>
                  <a:pt x="535" y="117"/>
                </a:lnTo>
                <a:lnTo>
                  <a:pt x="534" y="116"/>
                </a:lnTo>
                <a:lnTo>
                  <a:pt x="534" y="115"/>
                </a:lnTo>
                <a:lnTo>
                  <a:pt x="533" y="115"/>
                </a:lnTo>
                <a:lnTo>
                  <a:pt x="532" y="114"/>
                </a:lnTo>
                <a:lnTo>
                  <a:pt x="531" y="113"/>
                </a:lnTo>
                <a:lnTo>
                  <a:pt x="531" y="112"/>
                </a:lnTo>
                <a:lnTo>
                  <a:pt x="530" y="111"/>
                </a:lnTo>
                <a:lnTo>
                  <a:pt x="529" y="110"/>
                </a:lnTo>
                <a:lnTo>
                  <a:pt x="528" y="110"/>
                </a:lnTo>
                <a:lnTo>
                  <a:pt x="528" y="109"/>
                </a:lnTo>
                <a:lnTo>
                  <a:pt x="527" y="108"/>
                </a:lnTo>
                <a:lnTo>
                  <a:pt x="526" y="107"/>
                </a:lnTo>
                <a:lnTo>
                  <a:pt x="525" y="106"/>
                </a:lnTo>
                <a:lnTo>
                  <a:pt x="524" y="105"/>
                </a:lnTo>
                <a:lnTo>
                  <a:pt x="524" y="105"/>
                </a:lnTo>
                <a:lnTo>
                  <a:pt x="523" y="104"/>
                </a:lnTo>
                <a:lnTo>
                  <a:pt x="522" y="103"/>
                </a:lnTo>
                <a:lnTo>
                  <a:pt x="521" y="102"/>
                </a:lnTo>
                <a:lnTo>
                  <a:pt x="521" y="101"/>
                </a:lnTo>
                <a:lnTo>
                  <a:pt x="520" y="100"/>
                </a:lnTo>
                <a:lnTo>
                  <a:pt x="519" y="100"/>
                </a:lnTo>
                <a:lnTo>
                  <a:pt x="518" y="99"/>
                </a:lnTo>
                <a:lnTo>
                  <a:pt x="518" y="98"/>
                </a:lnTo>
                <a:lnTo>
                  <a:pt x="517" y="97"/>
                </a:lnTo>
                <a:lnTo>
                  <a:pt x="516" y="96"/>
                </a:lnTo>
                <a:lnTo>
                  <a:pt x="515" y="95"/>
                </a:lnTo>
                <a:lnTo>
                  <a:pt x="515" y="94"/>
                </a:lnTo>
                <a:lnTo>
                  <a:pt x="514" y="94"/>
                </a:lnTo>
                <a:lnTo>
                  <a:pt x="513" y="93"/>
                </a:lnTo>
                <a:lnTo>
                  <a:pt x="512" y="92"/>
                </a:lnTo>
                <a:lnTo>
                  <a:pt x="512" y="91"/>
                </a:lnTo>
                <a:lnTo>
                  <a:pt x="511" y="90"/>
                </a:lnTo>
                <a:lnTo>
                  <a:pt x="510" y="89"/>
                </a:lnTo>
                <a:lnTo>
                  <a:pt x="509" y="88"/>
                </a:lnTo>
                <a:lnTo>
                  <a:pt x="509" y="88"/>
                </a:lnTo>
                <a:lnTo>
                  <a:pt x="508" y="87"/>
                </a:lnTo>
                <a:lnTo>
                  <a:pt x="507" y="86"/>
                </a:lnTo>
                <a:lnTo>
                  <a:pt x="506" y="85"/>
                </a:lnTo>
                <a:lnTo>
                  <a:pt x="505" y="84"/>
                </a:lnTo>
                <a:lnTo>
                  <a:pt x="505" y="83"/>
                </a:lnTo>
                <a:lnTo>
                  <a:pt x="504" y="83"/>
                </a:lnTo>
                <a:lnTo>
                  <a:pt x="503" y="82"/>
                </a:lnTo>
                <a:lnTo>
                  <a:pt x="502" y="81"/>
                </a:lnTo>
                <a:lnTo>
                  <a:pt x="502" y="80"/>
                </a:lnTo>
                <a:lnTo>
                  <a:pt x="501" y="79"/>
                </a:lnTo>
                <a:lnTo>
                  <a:pt x="500" y="78"/>
                </a:lnTo>
                <a:lnTo>
                  <a:pt x="499" y="78"/>
                </a:lnTo>
                <a:lnTo>
                  <a:pt x="499" y="77"/>
                </a:lnTo>
                <a:lnTo>
                  <a:pt x="498" y="76"/>
                </a:lnTo>
                <a:lnTo>
                  <a:pt x="497" y="75"/>
                </a:lnTo>
                <a:lnTo>
                  <a:pt x="496" y="74"/>
                </a:lnTo>
                <a:lnTo>
                  <a:pt x="495" y="73"/>
                </a:lnTo>
                <a:lnTo>
                  <a:pt x="495" y="73"/>
                </a:lnTo>
                <a:lnTo>
                  <a:pt x="494" y="72"/>
                </a:lnTo>
                <a:lnTo>
                  <a:pt x="493" y="71"/>
                </a:lnTo>
                <a:lnTo>
                  <a:pt x="492" y="70"/>
                </a:lnTo>
                <a:lnTo>
                  <a:pt x="492" y="69"/>
                </a:lnTo>
                <a:lnTo>
                  <a:pt x="491" y="69"/>
                </a:lnTo>
                <a:lnTo>
                  <a:pt x="490" y="68"/>
                </a:lnTo>
                <a:lnTo>
                  <a:pt x="489" y="67"/>
                </a:lnTo>
                <a:lnTo>
                  <a:pt x="489" y="66"/>
                </a:lnTo>
                <a:lnTo>
                  <a:pt x="488" y="65"/>
                </a:lnTo>
                <a:lnTo>
                  <a:pt x="487" y="64"/>
                </a:lnTo>
                <a:lnTo>
                  <a:pt x="486" y="64"/>
                </a:lnTo>
                <a:lnTo>
                  <a:pt x="486" y="63"/>
                </a:lnTo>
                <a:lnTo>
                  <a:pt x="485" y="62"/>
                </a:lnTo>
                <a:lnTo>
                  <a:pt x="484" y="61"/>
                </a:lnTo>
                <a:lnTo>
                  <a:pt x="483" y="60"/>
                </a:lnTo>
                <a:lnTo>
                  <a:pt x="482" y="60"/>
                </a:lnTo>
                <a:lnTo>
                  <a:pt x="482" y="59"/>
                </a:lnTo>
                <a:lnTo>
                  <a:pt x="481" y="58"/>
                </a:lnTo>
                <a:lnTo>
                  <a:pt x="480" y="57"/>
                </a:lnTo>
                <a:lnTo>
                  <a:pt x="479" y="57"/>
                </a:lnTo>
                <a:lnTo>
                  <a:pt x="479" y="56"/>
                </a:lnTo>
                <a:lnTo>
                  <a:pt x="478" y="55"/>
                </a:lnTo>
                <a:lnTo>
                  <a:pt x="477" y="54"/>
                </a:lnTo>
                <a:lnTo>
                  <a:pt x="476" y="53"/>
                </a:lnTo>
                <a:lnTo>
                  <a:pt x="476" y="53"/>
                </a:lnTo>
                <a:lnTo>
                  <a:pt x="475" y="52"/>
                </a:lnTo>
                <a:lnTo>
                  <a:pt x="474" y="51"/>
                </a:lnTo>
                <a:lnTo>
                  <a:pt x="473" y="50"/>
                </a:lnTo>
                <a:lnTo>
                  <a:pt x="473" y="50"/>
                </a:lnTo>
                <a:lnTo>
                  <a:pt x="472" y="49"/>
                </a:lnTo>
                <a:lnTo>
                  <a:pt x="471" y="48"/>
                </a:lnTo>
                <a:lnTo>
                  <a:pt x="470" y="47"/>
                </a:lnTo>
                <a:lnTo>
                  <a:pt x="470" y="47"/>
                </a:lnTo>
                <a:lnTo>
                  <a:pt x="469" y="46"/>
                </a:lnTo>
                <a:lnTo>
                  <a:pt x="468" y="45"/>
                </a:lnTo>
                <a:lnTo>
                  <a:pt x="467" y="44"/>
                </a:lnTo>
                <a:lnTo>
                  <a:pt x="466" y="44"/>
                </a:lnTo>
                <a:lnTo>
                  <a:pt x="466" y="43"/>
                </a:lnTo>
                <a:lnTo>
                  <a:pt x="465" y="42"/>
                </a:lnTo>
                <a:lnTo>
                  <a:pt x="464" y="42"/>
                </a:lnTo>
                <a:lnTo>
                  <a:pt x="463" y="41"/>
                </a:lnTo>
                <a:lnTo>
                  <a:pt x="463" y="40"/>
                </a:lnTo>
                <a:lnTo>
                  <a:pt x="462" y="40"/>
                </a:lnTo>
                <a:lnTo>
                  <a:pt x="461" y="39"/>
                </a:lnTo>
                <a:lnTo>
                  <a:pt x="460" y="38"/>
                </a:lnTo>
                <a:lnTo>
                  <a:pt x="460" y="37"/>
                </a:lnTo>
                <a:lnTo>
                  <a:pt x="459" y="37"/>
                </a:lnTo>
                <a:lnTo>
                  <a:pt x="458" y="36"/>
                </a:lnTo>
                <a:lnTo>
                  <a:pt x="457" y="35"/>
                </a:lnTo>
                <a:lnTo>
                  <a:pt x="457" y="35"/>
                </a:lnTo>
                <a:lnTo>
                  <a:pt x="456" y="34"/>
                </a:lnTo>
                <a:lnTo>
                  <a:pt x="455" y="33"/>
                </a:lnTo>
                <a:lnTo>
                  <a:pt x="454" y="33"/>
                </a:lnTo>
                <a:lnTo>
                  <a:pt x="453" y="32"/>
                </a:lnTo>
                <a:lnTo>
                  <a:pt x="453" y="31"/>
                </a:lnTo>
                <a:lnTo>
                  <a:pt x="452" y="31"/>
                </a:lnTo>
                <a:lnTo>
                  <a:pt x="451" y="30"/>
                </a:lnTo>
                <a:lnTo>
                  <a:pt x="450" y="30"/>
                </a:lnTo>
                <a:lnTo>
                  <a:pt x="450" y="29"/>
                </a:lnTo>
                <a:lnTo>
                  <a:pt x="449" y="28"/>
                </a:lnTo>
                <a:lnTo>
                  <a:pt x="448" y="28"/>
                </a:lnTo>
                <a:lnTo>
                  <a:pt x="447" y="27"/>
                </a:lnTo>
                <a:lnTo>
                  <a:pt x="447" y="27"/>
                </a:lnTo>
                <a:lnTo>
                  <a:pt x="446" y="26"/>
                </a:lnTo>
                <a:lnTo>
                  <a:pt x="445" y="25"/>
                </a:lnTo>
                <a:lnTo>
                  <a:pt x="444" y="25"/>
                </a:lnTo>
                <a:lnTo>
                  <a:pt x="443" y="24"/>
                </a:lnTo>
                <a:lnTo>
                  <a:pt x="443" y="24"/>
                </a:lnTo>
                <a:lnTo>
                  <a:pt x="442" y="23"/>
                </a:lnTo>
                <a:lnTo>
                  <a:pt x="441" y="23"/>
                </a:lnTo>
                <a:lnTo>
                  <a:pt x="440" y="22"/>
                </a:lnTo>
                <a:lnTo>
                  <a:pt x="440" y="21"/>
                </a:lnTo>
                <a:lnTo>
                  <a:pt x="439" y="21"/>
                </a:lnTo>
                <a:lnTo>
                  <a:pt x="438" y="20"/>
                </a:lnTo>
                <a:lnTo>
                  <a:pt x="437" y="20"/>
                </a:lnTo>
                <a:lnTo>
                  <a:pt x="437" y="19"/>
                </a:lnTo>
                <a:lnTo>
                  <a:pt x="436" y="19"/>
                </a:lnTo>
                <a:lnTo>
                  <a:pt x="435" y="18"/>
                </a:lnTo>
                <a:lnTo>
                  <a:pt x="434" y="18"/>
                </a:lnTo>
                <a:lnTo>
                  <a:pt x="434" y="17"/>
                </a:lnTo>
                <a:lnTo>
                  <a:pt x="433" y="17"/>
                </a:lnTo>
                <a:lnTo>
                  <a:pt x="432" y="16"/>
                </a:lnTo>
                <a:lnTo>
                  <a:pt x="431" y="16"/>
                </a:lnTo>
                <a:lnTo>
                  <a:pt x="431" y="15"/>
                </a:lnTo>
                <a:lnTo>
                  <a:pt x="430" y="15"/>
                </a:lnTo>
                <a:lnTo>
                  <a:pt x="429" y="14"/>
                </a:lnTo>
                <a:lnTo>
                  <a:pt x="428" y="14"/>
                </a:lnTo>
                <a:lnTo>
                  <a:pt x="428" y="13"/>
                </a:lnTo>
                <a:lnTo>
                  <a:pt x="427" y="13"/>
                </a:lnTo>
                <a:lnTo>
                  <a:pt x="426" y="13"/>
                </a:lnTo>
                <a:lnTo>
                  <a:pt x="425" y="12"/>
                </a:lnTo>
                <a:lnTo>
                  <a:pt x="424" y="12"/>
                </a:lnTo>
                <a:lnTo>
                  <a:pt x="424" y="11"/>
                </a:lnTo>
                <a:lnTo>
                  <a:pt x="423" y="11"/>
                </a:lnTo>
                <a:lnTo>
                  <a:pt x="422" y="10"/>
                </a:lnTo>
                <a:lnTo>
                  <a:pt x="421" y="10"/>
                </a:lnTo>
                <a:lnTo>
                  <a:pt x="421" y="10"/>
                </a:lnTo>
                <a:lnTo>
                  <a:pt x="420" y="9"/>
                </a:lnTo>
                <a:lnTo>
                  <a:pt x="419" y="9"/>
                </a:lnTo>
                <a:lnTo>
                  <a:pt x="418" y="9"/>
                </a:lnTo>
                <a:lnTo>
                  <a:pt x="418" y="8"/>
                </a:lnTo>
                <a:lnTo>
                  <a:pt x="417" y="8"/>
                </a:lnTo>
                <a:lnTo>
                  <a:pt x="416" y="8"/>
                </a:lnTo>
                <a:lnTo>
                  <a:pt x="415" y="7"/>
                </a:lnTo>
                <a:lnTo>
                  <a:pt x="414" y="7"/>
                </a:lnTo>
                <a:lnTo>
                  <a:pt x="414" y="7"/>
                </a:lnTo>
                <a:lnTo>
                  <a:pt x="413" y="6"/>
                </a:lnTo>
                <a:lnTo>
                  <a:pt x="412" y="6"/>
                </a:lnTo>
                <a:lnTo>
                  <a:pt x="411" y="6"/>
                </a:lnTo>
                <a:lnTo>
                  <a:pt x="411" y="5"/>
                </a:lnTo>
                <a:lnTo>
                  <a:pt x="410" y="5"/>
                </a:lnTo>
                <a:lnTo>
                  <a:pt x="409" y="5"/>
                </a:lnTo>
                <a:lnTo>
                  <a:pt x="408" y="4"/>
                </a:lnTo>
                <a:lnTo>
                  <a:pt x="408" y="4"/>
                </a:lnTo>
                <a:lnTo>
                  <a:pt x="407" y="4"/>
                </a:lnTo>
                <a:lnTo>
                  <a:pt x="406" y="4"/>
                </a:lnTo>
                <a:lnTo>
                  <a:pt x="405" y="4"/>
                </a:lnTo>
                <a:lnTo>
                  <a:pt x="404" y="3"/>
                </a:lnTo>
                <a:lnTo>
                  <a:pt x="404" y="3"/>
                </a:lnTo>
                <a:lnTo>
                  <a:pt x="403" y="3"/>
                </a:lnTo>
                <a:lnTo>
                  <a:pt x="402" y="3"/>
                </a:lnTo>
                <a:lnTo>
                  <a:pt x="401" y="2"/>
                </a:lnTo>
                <a:lnTo>
                  <a:pt x="401" y="2"/>
                </a:lnTo>
                <a:lnTo>
                  <a:pt x="400" y="2"/>
                </a:lnTo>
                <a:lnTo>
                  <a:pt x="399" y="2"/>
                </a:lnTo>
                <a:lnTo>
                  <a:pt x="398" y="2"/>
                </a:lnTo>
                <a:lnTo>
                  <a:pt x="398" y="2"/>
                </a:lnTo>
                <a:lnTo>
                  <a:pt x="397" y="1"/>
                </a:lnTo>
                <a:lnTo>
                  <a:pt x="396" y="1"/>
                </a:lnTo>
                <a:lnTo>
                  <a:pt x="395" y="1"/>
                </a:lnTo>
                <a:lnTo>
                  <a:pt x="395" y="1"/>
                </a:lnTo>
                <a:lnTo>
                  <a:pt x="394" y="1"/>
                </a:lnTo>
                <a:lnTo>
                  <a:pt x="393" y="1"/>
                </a:lnTo>
                <a:lnTo>
                  <a:pt x="392" y="1"/>
                </a:lnTo>
                <a:lnTo>
                  <a:pt x="392" y="0"/>
                </a:lnTo>
                <a:lnTo>
                  <a:pt x="391" y="0"/>
                </a:lnTo>
                <a:lnTo>
                  <a:pt x="390" y="0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6" y="0"/>
                </a:lnTo>
                <a:lnTo>
                  <a:pt x="385" y="0"/>
                </a:lnTo>
                <a:lnTo>
                  <a:pt x="385" y="0"/>
                </a:lnTo>
                <a:lnTo>
                  <a:pt x="384" y="0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81" y="0"/>
                </a:lnTo>
                <a:lnTo>
                  <a:pt x="380" y="0"/>
                </a:lnTo>
                <a:lnTo>
                  <a:pt x="379" y="0"/>
                </a:lnTo>
                <a:lnTo>
                  <a:pt x="379" y="0"/>
                </a:lnTo>
                <a:lnTo>
                  <a:pt x="378" y="0"/>
                </a:lnTo>
                <a:lnTo>
                  <a:pt x="377" y="0"/>
                </a:lnTo>
                <a:lnTo>
                  <a:pt x="376" y="0"/>
                </a:lnTo>
                <a:lnTo>
                  <a:pt x="375" y="0"/>
                </a:lnTo>
                <a:lnTo>
                  <a:pt x="375" y="0"/>
                </a:lnTo>
                <a:lnTo>
                  <a:pt x="374" y="0"/>
                </a:lnTo>
                <a:lnTo>
                  <a:pt x="373" y="0"/>
                </a:lnTo>
                <a:lnTo>
                  <a:pt x="372" y="1"/>
                </a:lnTo>
                <a:lnTo>
                  <a:pt x="372" y="1"/>
                </a:lnTo>
                <a:lnTo>
                  <a:pt x="371" y="1"/>
                </a:lnTo>
                <a:lnTo>
                  <a:pt x="370" y="1"/>
                </a:lnTo>
                <a:lnTo>
                  <a:pt x="369" y="1"/>
                </a:lnTo>
                <a:lnTo>
                  <a:pt x="369" y="1"/>
                </a:lnTo>
                <a:lnTo>
                  <a:pt x="368" y="1"/>
                </a:lnTo>
                <a:lnTo>
                  <a:pt x="367" y="2"/>
                </a:lnTo>
                <a:lnTo>
                  <a:pt x="366" y="2"/>
                </a:lnTo>
                <a:lnTo>
                  <a:pt x="366" y="2"/>
                </a:lnTo>
                <a:lnTo>
                  <a:pt x="365" y="2"/>
                </a:lnTo>
                <a:lnTo>
                  <a:pt x="364" y="2"/>
                </a:lnTo>
                <a:lnTo>
                  <a:pt x="363" y="2"/>
                </a:lnTo>
                <a:lnTo>
                  <a:pt x="362" y="3"/>
                </a:lnTo>
                <a:lnTo>
                  <a:pt x="362" y="3"/>
                </a:lnTo>
                <a:lnTo>
                  <a:pt x="361" y="3"/>
                </a:lnTo>
                <a:lnTo>
                  <a:pt x="360" y="3"/>
                </a:lnTo>
                <a:lnTo>
                  <a:pt x="359" y="4"/>
                </a:lnTo>
                <a:lnTo>
                  <a:pt x="359" y="4"/>
                </a:lnTo>
                <a:lnTo>
                  <a:pt x="358" y="4"/>
                </a:lnTo>
                <a:lnTo>
                  <a:pt x="357" y="4"/>
                </a:lnTo>
                <a:lnTo>
                  <a:pt x="356" y="4"/>
                </a:lnTo>
                <a:lnTo>
                  <a:pt x="356" y="5"/>
                </a:lnTo>
                <a:lnTo>
                  <a:pt x="355" y="5"/>
                </a:lnTo>
                <a:lnTo>
                  <a:pt x="354" y="5"/>
                </a:lnTo>
                <a:lnTo>
                  <a:pt x="353" y="6"/>
                </a:lnTo>
                <a:lnTo>
                  <a:pt x="353" y="6"/>
                </a:lnTo>
                <a:lnTo>
                  <a:pt x="352" y="6"/>
                </a:lnTo>
                <a:lnTo>
                  <a:pt x="351" y="7"/>
                </a:lnTo>
                <a:lnTo>
                  <a:pt x="350" y="7"/>
                </a:lnTo>
                <a:lnTo>
                  <a:pt x="350" y="7"/>
                </a:lnTo>
                <a:lnTo>
                  <a:pt x="349" y="8"/>
                </a:lnTo>
                <a:lnTo>
                  <a:pt x="348" y="8"/>
                </a:lnTo>
                <a:lnTo>
                  <a:pt x="347" y="8"/>
                </a:lnTo>
                <a:lnTo>
                  <a:pt x="346" y="9"/>
                </a:lnTo>
                <a:lnTo>
                  <a:pt x="346" y="9"/>
                </a:lnTo>
                <a:lnTo>
                  <a:pt x="345" y="9"/>
                </a:lnTo>
                <a:lnTo>
                  <a:pt x="344" y="10"/>
                </a:lnTo>
                <a:lnTo>
                  <a:pt x="343" y="10"/>
                </a:lnTo>
                <a:lnTo>
                  <a:pt x="343" y="10"/>
                </a:lnTo>
                <a:lnTo>
                  <a:pt x="342" y="11"/>
                </a:lnTo>
                <a:lnTo>
                  <a:pt x="341" y="11"/>
                </a:lnTo>
                <a:lnTo>
                  <a:pt x="340" y="12"/>
                </a:lnTo>
                <a:lnTo>
                  <a:pt x="340" y="12"/>
                </a:lnTo>
                <a:lnTo>
                  <a:pt x="339" y="13"/>
                </a:lnTo>
                <a:lnTo>
                  <a:pt x="338" y="13"/>
                </a:lnTo>
                <a:lnTo>
                  <a:pt x="337" y="13"/>
                </a:lnTo>
                <a:lnTo>
                  <a:pt x="337" y="14"/>
                </a:lnTo>
                <a:lnTo>
                  <a:pt x="336" y="14"/>
                </a:lnTo>
                <a:lnTo>
                  <a:pt x="335" y="15"/>
                </a:lnTo>
                <a:lnTo>
                  <a:pt x="334" y="15"/>
                </a:lnTo>
                <a:lnTo>
                  <a:pt x="333" y="16"/>
                </a:lnTo>
                <a:lnTo>
                  <a:pt x="333" y="16"/>
                </a:lnTo>
                <a:lnTo>
                  <a:pt x="332" y="17"/>
                </a:lnTo>
                <a:lnTo>
                  <a:pt x="331" y="17"/>
                </a:lnTo>
                <a:lnTo>
                  <a:pt x="330" y="18"/>
                </a:lnTo>
                <a:lnTo>
                  <a:pt x="330" y="18"/>
                </a:lnTo>
                <a:lnTo>
                  <a:pt x="329" y="19"/>
                </a:lnTo>
                <a:lnTo>
                  <a:pt x="328" y="19"/>
                </a:lnTo>
                <a:lnTo>
                  <a:pt x="327" y="20"/>
                </a:lnTo>
                <a:lnTo>
                  <a:pt x="327" y="20"/>
                </a:lnTo>
                <a:lnTo>
                  <a:pt x="326" y="21"/>
                </a:lnTo>
                <a:lnTo>
                  <a:pt x="325" y="21"/>
                </a:lnTo>
                <a:lnTo>
                  <a:pt x="324" y="22"/>
                </a:lnTo>
                <a:lnTo>
                  <a:pt x="323" y="23"/>
                </a:lnTo>
                <a:lnTo>
                  <a:pt x="323" y="23"/>
                </a:lnTo>
                <a:lnTo>
                  <a:pt x="322" y="24"/>
                </a:lnTo>
                <a:lnTo>
                  <a:pt x="321" y="24"/>
                </a:lnTo>
                <a:lnTo>
                  <a:pt x="320" y="25"/>
                </a:lnTo>
                <a:lnTo>
                  <a:pt x="320" y="25"/>
                </a:lnTo>
                <a:lnTo>
                  <a:pt x="319" y="26"/>
                </a:lnTo>
                <a:lnTo>
                  <a:pt x="318" y="27"/>
                </a:lnTo>
                <a:lnTo>
                  <a:pt x="317" y="27"/>
                </a:lnTo>
                <a:lnTo>
                  <a:pt x="317" y="28"/>
                </a:lnTo>
                <a:lnTo>
                  <a:pt x="316" y="28"/>
                </a:lnTo>
                <a:lnTo>
                  <a:pt x="315" y="29"/>
                </a:lnTo>
                <a:lnTo>
                  <a:pt x="314" y="30"/>
                </a:lnTo>
                <a:lnTo>
                  <a:pt x="314" y="30"/>
                </a:lnTo>
                <a:lnTo>
                  <a:pt x="313" y="31"/>
                </a:lnTo>
                <a:lnTo>
                  <a:pt x="312" y="31"/>
                </a:lnTo>
                <a:lnTo>
                  <a:pt x="311" y="32"/>
                </a:lnTo>
                <a:lnTo>
                  <a:pt x="311" y="33"/>
                </a:lnTo>
                <a:lnTo>
                  <a:pt x="310" y="33"/>
                </a:lnTo>
                <a:lnTo>
                  <a:pt x="309" y="34"/>
                </a:lnTo>
                <a:lnTo>
                  <a:pt x="308" y="35"/>
                </a:lnTo>
                <a:lnTo>
                  <a:pt x="307" y="35"/>
                </a:lnTo>
                <a:lnTo>
                  <a:pt x="307" y="36"/>
                </a:lnTo>
                <a:lnTo>
                  <a:pt x="306" y="37"/>
                </a:lnTo>
                <a:lnTo>
                  <a:pt x="305" y="37"/>
                </a:lnTo>
                <a:lnTo>
                  <a:pt x="304" y="38"/>
                </a:lnTo>
                <a:lnTo>
                  <a:pt x="304" y="39"/>
                </a:lnTo>
                <a:lnTo>
                  <a:pt x="303" y="40"/>
                </a:lnTo>
                <a:lnTo>
                  <a:pt x="302" y="40"/>
                </a:lnTo>
                <a:lnTo>
                  <a:pt x="301" y="41"/>
                </a:lnTo>
                <a:lnTo>
                  <a:pt x="301" y="42"/>
                </a:lnTo>
                <a:lnTo>
                  <a:pt x="300" y="42"/>
                </a:lnTo>
                <a:lnTo>
                  <a:pt x="299" y="43"/>
                </a:lnTo>
                <a:lnTo>
                  <a:pt x="298" y="44"/>
                </a:lnTo>
                <a:lnTo>
                  <a:pt x="298" y="44"/>
                </a:lnTo>
                <a:lnTo>
                  <a:pt x="297" y="45"/>
                </a:lnTo>
                <a:lnTo>
                  <a:pt x="296" y="46"/>
                </a:lnTo>
                <a:lnTo>
                  <a:pt x="295" y="47"/>
                </a:lnTo>
                <a:lnTo>
                  <a:pt x="294" y="47"/>
                </a:lnTo>
                <a:lnTo>
                  <a:pt x="294" y="48"/>
                </a:lnTo>
                <a:lnTo>
                  <a:pt x="293" y="49"/>
                </a:lnTo>
                <a:lnTo>
                  <a:pt x="292" y="50"/>
                </a:lnTo>
                <a:lnTo>
                  <a:pt x="291" y="50"/>
                </a:lnTo>
                <a:lnTo>
                  <a:pt x="291" y="51"/>
                </a:lnTo>
                <a:lnTo>
                  <a:pt x="290" y="52"/>
                </a:lnTo>
                <a:lnTo>
                  <a:pt x="289" y="53"/>
                </a:lnTo>
                <a:lnTo>
                  <a:pt x="288" y="53"/>
                </a:lnTo>
                <a:lnTo>
                  <a:pt x="288" y="54"/>
                </a:lnTo>
                <a:lnTo>
                  <a:pt x="287" y="55"/>
                </a:lnTo>
                <a:lnTo>
                  <a:pt x="286" y="56"/>
                </a:lnTo>
                <a:lnTo>
                  <a:pt x="285" y="57"/>
                </a:lnTo>
                <a:lnTo>
                  <a:pt x="285" y="57"/>
                </a:lnTo>
                <a:lnTo>
                  <a:pt x="284" y="58"/>
                </a:lnTo>
                <a:lnTo>
                  <a:pt x="283" y="59"/>
                </a:lnTo>
                <a:lnTo>
                  <a:pt x="282" y="60"/>
                </a:lnTo>
                <a:lnTo>
                  <a:pt x="281" y="60"/>
                </a:lnTo>
                <a:lnTo>
                  <a:pt x="281" y="61"/>
                </a:lnTo>
                <a:lnTo>
                  <a:pt x="280" y="62"/>
                </a:lnTo>
                <a:lnTo>
                  <a:pt x="279" y="63"/>
                </a:lnTo>
                <a:lnTo>
                  <a:pt x="278" y="64"/>
                </a:lnTo>
                <a:lnTo>
                  <a:pt x="278" y="64"/>
                </a:lnTo>
                <a:lnTo>
                  <a:pt x="277" y="65"/>
                </a:lnTo>
                <a:lnTo>
                  <a:pt x="276" y="66"/>
                </a:lnTo>
                <a:lnTo>
                  <a:pt x="275" y="67"/>
                </a:lnTo>
                <a:lnTo>
                  <a:pt x="275" y="68"/>
                </a:lnTo>
                <a:lnTo>
                  <a:pt x="274" y="69"/>
                </a:lnTo>
                <a:lnTo>
                  <a:pt x="273" y="69"/>
                </a:lnTo>
                <a:lnTo>
                  <a:pt x="272" y="70"/>
                </a:lnTo>
                <a:lnTo>
                  <a:pt x="272" y="71"/>
                </a:lnTo>
                <a:lnTo>
                  <a:pt x="271" y="72"/>
                </a:lnTo>
                <a:lnTo>
                  <a:pt x="270" y="73"/>
                </a:lnTo>
                <a:lnTo>
                  <a:pt x="269" y="73"/>
                </a:lnTo>
                <a:lnTo>
                  <a:pt x="268" y="74"/>
                </a:lnTo>
                <a:lnTo>
                  <a:pt x="268" y="75"/>
                </a:lnTo>
                <a:lnTo>
                  <a:pt x="267" y="76"/>
                </a:lnTo>
                <a:lnTo>
                  <a:pt x="266" y="77"/>
                </a:lnTo>
                <a:lnTo>
                  <a:pt x="265" y="78"/>
                </a:lnTo>
                <a:lnTo>
                  <a:pt x="265" y="78"/>
                </a:lnTo>
                <a:lnTo>
                  <a:pt x="264" y="79"/>
                </a:lnTo>
                <a:lnTo>
                  <a:pt x="263" y="80"/>
                </a:lnTo>
                <a:lnTo>
                  <a:pt x="262" y="81"/>
                </a:lnTo>
                <a:lnTo>
                  <a:pt x="262" y="82"/>
                </a:lnTo>
                <a:lnTo>
                  <a:pt x="261" y="83"/>
                </a:lnTo>
                <a:lnTo>
                  <a:pt x="260" y="83"/>
                </a:lnTo>
                <a:lnTo>
                  <a:pt x="259" y="84"/>
                </a:lnTo>
                <a:lnTo>
                  <a:pt x="259" y="85"/>
                </a:lnTo>
                <a:lnTo>
                  <a:pt x="258" y="86"/>
                </a:lnTo>
                <a:lnTo>
                  <a:pt x="257" y="87"/>
                </a:lnTo>
                <a:lnTo>
                  <a:pt x="256" y="88"/>
                </a:lnTo>
                <a:lnTo>
                  <a:pt x="256" y="88"/>
                </a:lnTo>
                <a:lnTo>
                  <a:pt x="255" y="89"/>
                </a:lnTo>
                <a:lnTo>
                  <a:pt x="254" y="90"/>
                </a:lnTo>
                <a:lnTo>
                  <a:pt x="253" y="91"/>
                </a:lnTo>
                <a:lnTo>
                  <a:pt x="252" y="92"/>
                </a:lnTo>
                <a:lnTo>
                  <a:pt x="252" y="93"/>
                </a:lnTo>
                <a:lnTo>
                  <a:pt x="251" y="94"/>
                </a:lnTo>
                <a:lnTo>
                  <a:pt x="250" y="94"/>
                </a:lnTo>
                <a:lnTo>
                  <a:pt x="249" y="95"/>
                </a:lnTo>
                <a:lnTo>
                  <a:pt x="249" y="96"/>
                </a:lnTo>
                <a:lnTo>
                  <a:pt x="248" y="97"/>
                </a:lnTo>
                <a:lnTo>
                  <a:pt x="247" y="98"/>
                </a:lnTo>
                <a:lnTo>
                  <a:pt x="246" y="99"/>
                </a:lnTo>
                <a:lnTo>
                  <a:pt x="246" y="100"/>
                </a:lnTo>
                <a:lnTo>
                  <a:pt x="245" y="100"/>
                </a:lnTo>
                <a:lnTo>
                  <a:pt x="244" y="101"/>
                </a:lnTo>
                <a:lnTo>
                  <a:pt x="243" y="102"/>
                </a:lnTo>
                <a:lnTo>
                  <a:pt x="242" y="103"/>
                </a:lnTo>
                <a:lnTo>
                  <a:pt x="242" y="104"/>
                </a:lnTo>
                <a:lnTo>
                  <a:pt x="241" y="105"/>
                </a:lnTo>
                <a:lnTo>
                  <a:pt x="240" y="105"/>
                </a:lnTo>
                <a:lnTo>
                  <a:pt x="239" y="106"/>
                </a:lnTo>
                <a:lnTo>
                  <a:pt x="239" y="107"/>
                </a:lnTo>
                <a:lnTo>
                  <a:pt x="238" y="108"/>
                </a:lnTo>
                <a:lnTo>
                  <a:pt x="237" y="109"/>
                </a:lnTo>
                <a:lnTo>
                  <a:pt x="236" y="110"/>
                </a:lnTo>
                <a:lnTo>
                  <a:pt x="236" y="110"/>
                </a:lnTo>
                <a:lnTo>
                  <a:pt x="235" y="111"/>
                </a:lnTo>
                <a:lnTo>
                  <a:pt x="234" y="112"/>
                </a:lnTo>
                <a:lnTo>
                  <a:pt x="233" y="113"/>
                </a:lnTo>
                <a:lnTo>
                  <a:pt x="233" y="114"/>
                </a:lnTo>
                <a:lnTo>
                  <a:pt x="232" y="115"/>
                </a:lnTo>
                <a:lnTo>
                  <a:pt x="231" y="115"/>
                </a:lnTo>
                <a:lnTo>
                  <a:pt x="230" y="116"/>
                </a:lnTo>
                <a:lnTo>
                  <a:pt x="229" y="117"/>
                </a:lnTo>
                <a:lnTo>
                  <a:pt x="229" y="118"/>
                </a:lnTo>
                <a:lnTo>
                  <a:pt x="228" y="119"/>
                </a:lnTo>
                <a:lnTo>
                  <a:pt x="227" y="120"/>
                </a:lnTo>
                <a:lnTo>
                  <a:pt x="226" y="121"/>
                </a:lnTo>
                <a:lnTo>
                  <a:pt x="226" y="121"/>
                </a:lnTo>
                <a:lnTo>
                  <a:pt x="225" y="122"/>
                </a:lnTo>
                <a:lnTo>
                  <a:pt x="224" y="123"/>
                </a:lnTo>
                <a:lnTo>
                  <a:pt x="223" y="124"/>
                </a:lnTo>
                <a:lnTo>
                  <a:pt x="223" y="125"/>
                </a:lnTo>
                <a:lnTo>
                  <a:pt x="222" y="125"/>
                </a:lnTo>
                <a:lnTo>
                  <a:pt x="221" y="126"/>
                </a:lnTo>
                <a:lnTo>
                  <a:pt x="220" y="127"/>
                </a:lnTo>
                <a:lnTo>
                  <a:pt x="220" y="128"/>
                </a:lnTo>
                <a:lnTo>
                  <a:pt x="219" y="129"/>
                </a:lnTo>
                <a:lnTo>
                  <a:pt x="218" y="129"/>
                </a:lnTo>
                <a:lnTo>
                  <a:pt x="217" y="130"/>
                </a:lnTo>
                <a:lnTo>
                  <a:pt x="217" y="131"/>
                </a:lnTo>
                <a:lnTo>
                  <a:pt x="216" y="132"/>
                </a:lnTo>
                <a:lnTo>
                  <a:pt x="215" y="133"/>
                </a:lnTo>
                <a:lnTo>
                  <a:pt x="214" y="133"/>
                </a:lnTo>
                <a:lnTo>
                  <a:pt x="213" y="134"/>
                </a:lnTo>
                <a:lnTo>
                  <a:pt x="213" y="135"/>
                </a:lnTo>
                <a:lnTo>
                  <a:pt x="212" y="136"/>
                </a:lnTo>
                <a:lnTo>
                  <a:pt x="211" y="137"/>
                </a:lnTo>
                <a:lnTo>
                  <a:pt x="210" y="137"/>
                </a:lnTo>
                <a:lnTo>
                  <a:pt x="210" y="138"/>
                </a:lnTo>
                <a:lnTo>
                  <a:pt x="209" y="139"/>
                </a:lnTo>
                <a:lnTo>
                  <a:pt x="208" y="140"/>
                </a:lnTo>
                <a:lnTo>
                  <a:pt x="207" y="141"/>
                </a:lnTo>
                <a:lnTo>
                  <a:pt x="207" y="141"/>
                </a:lnTo>
                <a:lnTo>
                  <a:pt x="206" y="142"/>
                </a:lnTo>
                <a:lnTo>
                  <a:pt x="205" y="143"/>
                </a:lnTo>
                <a:lnTo>
                  <a:pt x="204" y="144"/>
                </a:lnTo>
                <a:lnTo>
                  <a:pt x="204" y="144"/>
                </a:lnTo>
                <a:lnTo>
                  <a:pt x="203" y="145"/>
                </a:lnTo>
                <a:lnTo>
                  <a:pt x="202" y="146"/>
                </a:lnTo>
                <a:lnTo>
                  <a:pt x="201" y="147"/>
                </a:lnTo>
                <a:lnTo>
                  <a:pt x="200" y="147"/>
                </a:lnTo>
                <a:lnTo>
                  <a:pt x="200" y="148"/>
                </a:lnTo>
                <a:lnTo>
                  <a:pt x="199" y="149"/>
                </a:lnTo>
                <a:lnTo>
                  <a:pt x="198" y="150"/>
                </a:lnTo>
                <a:lnTo>
                  <a:pt x="197" y="150"/>
                </a:lnTo>
                <a:lnTo>
                  <a:pt x="197" y="151"/>
                </a:lnTo>
                <a:lnTo>
                  <a:pt x="196" y="152"/>
                </a:lnTo>
                <a:lnTo>
                  <a:pt x="195" y="153"/>
                </a:lnTo>
                <a:lnTo>
                  <a:pt x="194" y="153"/>
                </a:lnTo>
                <a:lnTo>
                  <a:pt x="194" y="154"/>
                </a:lnTo>
                <a:lnTo>
                  <a:pt x="193" y="155"/>
                </a:lnTo>
                <a:lnTo>
                  <a:pt x="192" y="156"/>
                </a:lnTo>
                <a:lnTo>
                  <a:pt x="191" y="156"/>
                </a:lnTo>
                <a:lnTo>
                  <a:pt x="190" y="157"/>
                </a:lnTo>
                <a:lnTo>
                  <a:pt x="190" y="158"/>
                </a:lnTo>
                <a:lnTo>
                  <a:pt x="189" y="158"/>
                </a:lnTo>
                <a:lnTo>
                  <a:pt x="188" y="159"/>
                </a:lnTo>
                <a:lnTo>
                  <a:pt x="187" y="160"/>
                </a:lnTo>
                <a:lnTo>
                  <a:pt x="187" y="161"/>
                </a:lnTo>
                <a:lnTo>
                  <a:pt x="186" y="161"/>
                </a:lnTo>
                <a:lnTo>
                  <a:pt x="185" y="162"/>
                </a:lnTo>
                <a:lnTo>
                  <a:pt x="184" y="163"/>
                </a:lnTo>
                <a:lnTo>
                  <a:pt x="184" y="163"/>
                </a:lnTo>
                <a:lnTo>
                  <a:pt x="183" y="164"/>
                </a:lnTo>
                <a:lnTo>
                  <a:pt x="182" y="165"/>
                </a:lnTo>
                <a:lnTo>
                  <a:pt x="181" y="165"/>
                </a:lnTo>
                <a:lnTo>
                  <a:pt x="181" y="166"/>
                </a:lnTo>
                <a:lnTo>
                  <a:pt x="180" y="167"/>
                </a:lnTo>
                <a:lnTo>
                  <a:pt x="179" y="167"/>
                </a:lnTo>
                <a:lnTo>
                  <a:pt x="178" y="168"/>
                </a:lnTo>
                <a:lnTo>
                  <a:pt x="178" y="169"/>
                </a:lnTo>
                <a:lnTo>
                  <a:pt x="177" y="169"/>
                </a:lnTo>
                <a:lnTo>
                  <a:pt x="176" y="170"/>
                </a:lnTo>
                <a:lnTo>
                  <a:pt x="175" y="171"/>
                </a:lnTo>
                <a:lnTo>
                  <a:pt x="175" y="171"/>
                </a:lnTo>
                <a:lnTo>
                  <a:pt x="174" y="172"/>
                </a:lnTo>
                <a:lnTo>
                  <a:pt x="173" y="173"/>
                </a:lnTo>
                <a:lnTo>
                  <a:pt x="172" y="173"/>
                </a:lnTo>
                <a:lnTo>
                  <a:pt x="171" y="174"/>
                </a:lnTo>
                <a:lnTo>
                  <a:pt x="171" y="175"/>
                </a:lnTo>
                <a:lnTo>
                  <a:pt x="170" y="175"/>
                </a:lnTo>
                <a:lnTo>
                  <a:pt x="169" y="176"/>
                </a:lnTo>
                <a:lnTo>
                  <a:pt x="168" y="176"/>
                </a:lnTo>
                <a:lnTo>
                  <a:pt x="168" y="177"/>
                </a:lnTo>
                <a:lnTo>
                  <a:pt x="167" y="178"/>
                </a:lnTo>
                <a:lnTo>
                  <a:pt x="166" y="178"/>
                </a:lnTo>
                <a:lnTo>
                  <a:pt x="165" y="179"/>
                </a:lnTo>
                <a:lnTo>
                  <a:pt x="165" y="179"/>
                </a:lnTo>
                <a:lnTo>
                  <a:pt x="164" y="180"/>
                </a:lnTo>
                <a:lnTo>
                  <a:pt x="163" y="181"/>
                </a:lnTo>
                <a:lnTo>
                  <a:pt x="162" y="181"/>
                </a:lnTo>
                <a:lnTo>
                  <a:pt x="161" y="182"/>
                </a:lnTo>
                <a:lnTo>
                  <a:pt x="161" y="182"/>
                </a:lnTo>
                <a:lnTo>
                  <a:pt x="160" y="183"/>
                </a:lnTo>
                <a:lnTo>
                  <a:pt x="159" y="184"/>
                </a:lnTo>
                <a:lnTo>
                  <a:pt x="158" y="184"/>
                </a:lnTo>
                <a:lnTo>
                  <a:pt x="158" y="185"/>
                </a:lnTo>
                <a:lnTo>
                  <a:pt x="157" y="185"/>
                </a:lnTo>
                <a:lnTo>
                  <a:pt x="156" y="186"/>
                </a:lnTo>
                <a:lnTo>
                  <a:pt x="155" y="186"/>
                </a:lnTo>
                <a:lnTo>
                  <a:pt x="155" y="187"/>
                </a:lnTo>
                <a:lnTo>
                  <a:pt x="154" y="188"/>
                </a:lnTo>
                <a:lnTo>
                  <a:pt x="153" y="188"/>
                </a:lnTo>
                <a:lnTo>
                  <a:pt x="152" y="189"/>
                </a:lnTo>
                <a:lnTo>
                  <a:pt x="151" y="189"/>
                </a:lnTo>
                <a:lnTo>
                  <a:pt x="151" y="190"/>
                </a:lnTo>
                <a:lnTo>
                  <a:pt x="150" y="190"/>
                </a:lnTo>
                <a:lnTo>
                  <a:pt x="149" y="191"/>
                </a:lnTo>
                <a:lnTo>
                  <a:pt x="148" y="191"/>
                </a:lnTo>
                <a:lnTo>
                  <a:pt x="148" y="192"/>
                </a:lnTo>
                <a:lnTo>
                  <a:pt x="147" y="192"/>
                </a:lnTo>
                <a:lnTo>
                  <a:pt x="146" y="193"/>
                </a:lnTo>
                <a:lnTo>
                  <a:pt x="145" y="194"/>
                </a:lnTo>
                <a:lnTo>
                  <a:pt x="145" y="194"/>
                </a:lnTo>
                <a:lnTo>
                  <a:pt x="144" y="194"/>
                </a:lnTo>
                <a:lnTo>
                  <a:pt x="143" y="195"/>
                </a:lnTo>
                <a:lnTo>
                  <a:pt x="142" y="196"/>
                </a:lnTo>
                <a:lnTo>
                  <a:pt x="142" y="196"/>
                </a:lnTo>
                <a:lnTo>
                  <a:pt x="141" y="196"/>
                </a:lnTo>
                <a:lnTo>
                  <a:pt x="140" y="197"/>
                </a:lnTo>
                <a:lnTo>
                  <a:pt x="139" y="198"/>
                </a:lnTo>
                <a:lnTo>
                  <a:pt x="139" y="198"/>
                </a:lnTo>
                <a:lnTo>
                  <a:pt x="138" y="198"/>
                </a:lnTo>
                <a:lnTo>
                  <a:pt x="137" y="199"/>
                </a:lnTo>
                <a:lnTo>
                  <a:pt x="136" y="199"/>
                </a:lnTo>
                <a:lnTo>
                  <a:pt x="136" y="200"/>
                </a:lnTo>
                <a:lnTo>
                  <a:pt x="135" y="200"/>
                </a:lnTo>
                <a:lnTo>
                  <a:pt x="134" y="201"/>
                </a:lnTo>
                <a:lnTo>
                  <a:pt x="133" y="201"/>
                </a:lnTo>
                <a:lnTo>
                  <a:pt x="132" y="202"/>
                </a:lnTo>
                <a:lnTo>
                  <a:pt x="132" y="202"/>
                </a:lnTo>
                <a:lnTo>
                  <a:pt x="131" y="203"/>
                </a:lnTo>
                <a:lnTo>
                  <a:pt x="130" y="203"/>
                </a:lnTo>
                <a:lnTo>
                  <a:pt x="129" y="204"/>
                </a:lnTo>
                <a:lnTo>
                  <a:pt x="129" y="204"/>
                </a:lnTo>
                <a:lnTo>
                  <a:pt x="128" y="204"/>
                </a:lnTo>
                <a:lnTo>
                  <a:pt x="127" y="205"/>
                </a:lnTo>
                <a:lnTo>
                  <a:pt x="126" y="205"/>
                </a:lnTo>
                <a:lnTo>
                  <a:pt x="126" y="206"/>
                </a:lnTo>
                <a:lnTo>
                  <a:pt x="125" y="206"/>
                </a:lnTo>
                <a:lnTo>
                  <a:pt x="124" y="207"/>
                </a:lnTo>
                <a:lnTo>
                  <a:pt x="123" y="207"/>
                </a:lnTo>
                <a:lnTo>
                  <a:pt x="123" y="207"/>
                </a:lnTo>
                <a:lnTo>
                  <a:pt x="122" y="208"/>
                </a:lnTo>
                <a:lnTo>
                  <a:pt x="121" y="208"/>
                </a:lnTo>
                <a:lnTo>
                  <a:pt x="120" y="209"/>
                </a:lnTo>
                <a:lnTo>
                  <a:pt x="119" y="209"/>
                </a:lnTo>
                <a:lnTo>
                  <a:pt x="119" y="209"/>
                </a:lnTo>
                <a:lnTo>
                  <a:pt x="118" y="210"/>
                </a:lnTo>
                <a:lnTo>
                  <a:pt x="117" y="210"/>
                </a:lnTo>
                <a:lnTo>
                  <a:pt x="116" y="211"/>
                </a:lnTo>
                <a:lnTo>
                  <a:pt x="116" y="211"/>
                </a:lnTo>
                <a:lnTo>
                  <a:pt x="115" y="211"/>
                </a:lnTo>
                <a:lnTo>
                  <a:pt x="114" y="212"/>
                </a:lnTo>
                <a:lnTo>
                  <a:pt x="113" y="212"/>
                </a:lnTo>
                <a:lnTo>
                  <a:pt x="113" y="212"/>
                </a:lnTo>
                <a:lnTo>
                  <a:pt x="112" y="213"/>
                </a:lnTo>
                <a:lnTo>
                  <a:pt x="111" y="213"/>
                </a:lnTo>
                <a:lnTo>
                  <a:pt x="110" y="213"/>
                </a:lnTo>
                <a:lnTo>
                  <a:pt x="109" y="214"/>
                </a:lnTo>
                <a:lnTo>
                  <a:pt x="109" y="214"/>
                </a:lnTo>
                <a:lnTo>
                  <a:pt x="108" y="215"/>
                </a:lnTo>
                <a:lnTo>
                  <a:pt x="107" y="215"/>
                </a:lnTo>
                <a:lnTo>
                  <a:pt x="106" y="215"/>
                </a:lnTo>
                <a:lnTo>
                  <a:pt x="106" y="216"/>
                </a:lnTo>
                <a:lnTo>
                  <a:pt x="105" y="216"/>
                </a:lnTo>
                <a:lnTo>
                  <a:pt x="104" y="216"/>
                </a:lnTo>
                <a:lnTo>
                  <a:pt x="103" y="217"/>
                </a:lnTo>
                <a:lnTo>
                  <a:pt x="103" y="217"/>
                </a:lnTo>
                <a:lnTo>
                  <a:pt x="102" y="217"/>
                </a:lnTo>
                <a:lnTo>
                  <a:pt x="101" y="218"/>
                </a:lnTo>
                <a:lnTo>
                  <a:pt x="100" y="218"/>
                </a:lnTo>
                <a:lnTo>
                  <a:pt x="100" y="218"/>
                </a:lnTo>
                <a:lnTo>
                  <a:pt x="99" y="219"/>
                </a:lnTo>
                <a:lnTo>
                  <a:pt x="98" y="219"/>
                </a:lnTo>
                <a:lnTo>
                  <a:pt x="97" y="219"/>
                </a:lnTo>
                <a:lnTo>
                  <a:pt x="97" y="219"/>
                </a:lnTo>
                <a:lnTo>
                  <a:pt x="96" y="220"/>
                </a:lnTo>
                <a:lnTo>
                  <a:pt x="95" y="220"/>
                </a:lnTo>
                <a:lnTo>
                  <a:pt x="94" y="220"/>
                </a:lnTo>
                <a:lnTo>
                  <a:pt x="94" y="221"/>
                </a:lnTo>
                <a:lnTo>
                  <a:pt x="93" y="221"/>
                </a:lnTo>
                <a:lnTo>
                  <a:pt x="92" y="221"/>
                </a:lnTo>
                <a:lnTo>
                  <a:pt x="91" y="222"/>
                </a:lnTo>
                <a:lnTo>
                  <a:pt x="90" y="222"/>
                </a:lnTo>
                <a:lnTo>
                  <a:pt x="90" y="222"/>
                </a:lnTo>
                <a:lnTo>
                  <a:pt x="89" y="222"/>
                </a:lnTo>
                <a:lnTo>
                  <a:pt x="88" y="223"/>
                </a:lnTo>
                <a:lnTo>
                  <a:pt x="87" y="223"/>
                </a:lnTo>
                <a:lnTo>
                  <a:pt x="87" y="223"/>
                </a:lnTo>
                <a:lnTo>
                  <a:pt x="86" y="223"/>
                </a:lnTo>
                <a:lnTo>
                  <a:pt x="85" y="224"/>
                </a:lnTo>
                <a:lnTo>
                  <a:pt x="84" y="224"/>
                </a:lnTo>
                <a:lnTo>
                  <a:pt x="84" y="224"/>
                </a:lnTo>
                <a:lnTo>
                  <a:pt x="83" y="225"/>
                </a:lnTo>
                <a:lnTo>
                  <a:pt x="82" y="225"/>
                </a:lnTo>
                <a:lnTo>
                  <a:pt x="81" y="225"/>
                </a:lnTo>
                <a:lnTo>
                  <a:pt x="80" y="225"/>
                </a:lnTo>
                <a:lnTo>
                  <a:pt x="80" y="225"/>
                </a:lnTo>
                <a:lnTo>
                  <a:pt x="79" y="226"/>
                </a:lnTo>
                <a:lnTo>
                  <a:pt x="78" y="226"/>
                </a:lnTo>
                <a:lnTo>
                  <a:pt x="77" y="226"/>
                </a:lnTo>
                <a:lnTo>
                  <a:pt x="77" y="227"/>
                </a:lnTo>
                <a:lnTo>
                  <a:pt x="76" y="227"/>
                </a:lnTo>
                <a:lnTo>
                  <a:pt x="75" y="227"/>
                </a:lnTo>
                <a:lnTo>
                  <a:pt x="74" y="227"/>
                </a:lnTo>
                <a:lnTo>
                  <a:pt x="74" y="227"/>
                </a:lnTo>
                <a:lnTo>
                  <a:pt x="73" y="228"/>
                </a:lnTo>
                <a:lnTo>
                  <a:pt x="72" y="228"/>
                </a:lnTo>
                <a:lnTo>
                  <a:pt x="71" y="228"/>
                </a:lnTo>
                <a:lnTo>
                  <a:pt x="70" y="228"/>
                </a:lnTo>
                <a:lnTo>
                  <a:pt x="70" y="228"/>
                </a:lnTo>
                <a:lnTo>
                  <a:pt x="69" y="229"/>
                </a:lnTo>
                <a:lnTo>
                  <a:pt x="68" y="229"/>
                </a:lnTo>
                <a:lnTo>
                  <a:pt x="67" y="229"/>
                </a:lnTo>
                <a:lnTo>
                  <a:pt x="67" y="229"/>
                </a:lnTo>
                <a:lnTo>
                  <a:pt x="66" y="230"/>
                </a:lnTo>
                <a:lnTo>
                  <a:pt x="65" y="230"/>
                </a:lnTo>
                <a:lnTo>
                  <a:pt x="64" y="230"/>
                </a:lnTo>
                <a:lnTo>
                  <a:pt x="64" y="230"/>
                </a:lnTo>
                <a:lnTo>
                  <a:pt x="63" y="230"/>
                </a:lnTo>
                <a:lnTo>
                  <a:pt x="62" y="230"/>
                </a:lnTo>
                <a:lnTo>
                  <a:pt x="61" y="231"/>
                </a:lnTo>
                <a:lnTo>
                  <a:pt x="61" y="231"/>
                </a:lnTo>
                <a:lnTo>
                  <a:pt x="60" y="231"/>
                </a:lnTo>
                <a:lnTo>
                  <a:pt x="59" y="231"/>
                </a:lnTo>
                <a:lnTo>
                  <a:pt x="58" y="231"/>
                </a:lnTo>
                <a:lnTo>
                  <a:pt x="58" y="232"/>
                </a:lnTo>
                <a:lnTo>
                  <a:pt x="57" y="232"/>
                </a:lnTo>
                <a:lnTo>
                  <a:pt x="56" y="232"/>
                </a:lnTo>
                <a:lnTo>
                  <a:pt x="55" y="232"/>
                </a:lnTo>
                <a:lnTo>
                  <a:pt x="55" y="232"/>
                </a:lnTo>
                <a:lnTo>
                  <a:pt x="54" y="232"/>
                </a:lnTo>
                <a:lnTo>
                  <a:pt x="53" y="233"/>
                </a:lnTo>
                <a:lnTo>
                  <a:pt x="52" y="233"/>
                </a:lnTo>
                <a:lnTo>
                  <a:pt x="51" y="233"/>
                </a:lnTo>
                <a:lnTo>
                  <a:pt x="51" y="233"/>
                </a:lnTo>
                <a:lnTo>
                  <a:pt x="50" y="233"/>
                </a:lnTo>
                <a:lnTo>
                  <a:pt x="49" y="233"/>
                </a:lnTo>
                <a:lnTo>
                  <a:pt x="48" y="234"/>
                </a:lnTo>
                <a:lnTo>
                  <a:pt x="48" y="234"/>
                </a:lnTo>
                <a:lnTo>
                  <a:pt x="47" y="234"/>
                </a:lnTo>
                <a:lnTo>
                  <a:pt x="46" y="234"/>
                </a:lnTo>
                <a:lnTo>
                  <a:pt x="45" y="234"/>
                </a:lnTo>
                <a:lnTo>
                  <a:pt x="45" y="234"/>
                </a:lnTo>
                <a:lnTo>
                  <a:pt x="44" y="234"/>
                </a:lnTo>
                <a:lnTo>
                  <a:pt x="43" y="235"/>
                </a:lnTo>
                <a:lnTo>
                  <a:pt x="42" y="235"/>
                </a:lnTo>
                <a:lnTo>
                  <a:pt x="41" y="235"/>
                </a:lnTo>
                <a:lnTo>
                  <a:pt x="41" y="235"/>
                </a:lnTo>
                <a:lnTo>
                  <a:pt x="40" y="235"/>
                </a:lnTo>
                <a:lnTo>
                  <a:pt x="39" y="235"/>
                </a:lnTo>
                <a:lnTo>
                  <a:pt x="38" y="235"/>
                </a:lnTo>
                <a:lnTo>
                  <a:pt x="38" y="236"/>
                </a:lnTo>
                <a:lnTo>
                  <a:pt x="37" y="236"/>
                </a:lnTo>
                <a:lnTo>
                  <a:pt x="36" y="236"/>
                </a:lnTo>
                <a:lnTo>
                  <a:pt x="35" y="236"/>
                </a:lnTo>
                <a:lnTo>
                  <a:pt x="35" y="236"/>
                </a:lnTo>
                <a:lnTo>
                  <a:pt x="34" y="236"/>
                </a:lnTo>
                <a:lnTo>
                  <a:pt x="33" y="236"/>
                </a:lnTo>
                <a:lnTo>
                  <a:pt x="32" y="236"/>
                </a:lnTo>
                <a:lnTo>
                  <a:pt x="32" y="237"/>
                </a:lnTo>
                <a:lnTo>
                  <a:pt x="31" y="237"/>
                </a:lnTo>
                <a:lnTo>
                  <a:pt x="30" y="237"/>
                </a:lnTo>
                <a:lnTo>
                  <a:pt x="29" y="237"/>
                </a:lnTo>
                <a:lnTo>
                  <a:pt x="28" y="237"/>
                </a:lnTo>
                <a:lnTo>
                  <a:pt x="28" y="237"/>
                </a:lnTo>
                <a:lnTo>
                  <a:pt x="27" y="237"/>
                </a:lnTo>
                <a:lnTo>
                  <a:pt x="26" y="237"/>
                </a:lnTo>
                <a:lnTo>
                  <a:pt x="25" y="237"/>
                </a:lnTo>
                <a:lnTo>
                  <a:pt x="25" y="238"/>
                </a:lnTo>
                <a:lnTo>
                  <a:pt x="24" y="238"/>
                </a:lnTo>
                <a:lnTo>
                  <a:pt x="23" y="238"/>
                </a:lnTo>
                <a:lnTo>
                  <a:pt x="22" y="238"/>
                </a:lnTo>
                <a:lnTo>
                  <a:pt x="22" y="238"/>
                </a:lnTo>
                <a:lnTo>
                  <a:pt x="21" y="238"/>
                </a:lnTo>
                <a:lnTo>
                  <a:pt x="20" y="238"/>
                </a:lnTo>
                <a:lnTo>
                  <a:pt x="19" y="238"/>
                </a:lnTo>
                <a:lnTo>
                  <a:pt x="19" y="238"/>
                </a:lnTo>
                <a:lnTo>
                  <a:pt x="18" y="238"/>
                </a:lnTo>
                <a:lnTo>
                  <a:pt x="17" y="239"/>
                </a:lnTo>
                <a:lnTo>
                  <a:pt x="16" y="239"/>
                </a:lnTo>
                <a:lnTo>
                  <a:pt x="16" y="239"/>
                </a:lnTo>
                <a:lnTo>
                  <a:pt x="15" y="239"/>
                </a:lnTo>
                <a:lnTo>
                  <a:pt x="14" y="239"/>
                </a:lnTo>
                <a:lnTo>
                  <a:pt x="13" y="239"/>
                </a:lnTo>
                <a:lnTo>
                  <a:pt x="12" y="239"/>
                </a:lnTo>
                <a:lnTo>
                  <a:pt x="12" y="239"/>
                </a:lnTo>
                <a:lnTo>
                  <a:pt x="11" y="239"/>
                </a:lnTo>
                <a:lnTo>
                  <a:pt x="10" y="239"/>
                </a:lnTo>
                <a:lnTo>
                  <a:pt x="9" y="239"/>
                </a:lnTo>
                <a:lnTo>
                  <a:pt x="9" y="239"/>
                </a:lnTo>
                <a:lnTo>
                  <a:pt x="8" y="240"/>
                </a:lnTo>
                <a:lnTo>
                  <a:pt x="7" y="240"/>
                </a:lnTo>
                <a:lnTo>
                  <a:pt x="6" y="240"/>
                </a:lnTo>
                <a:lnTo>
                  <a:pt x="6" y="240"/>
                </a:lnTo>
                <a:lnTo>
                  <a:pt x="5" y="240"/>
                </a:lnTo>
                <a:lnTo>
                  <a:pt x="4" y="240"/>
                </a:lnTo>
                <a:lnTo>
                  <a:pt x="3" y="240"/>
                </a:lnTo>
                <a:lnTo>
                  <a:pt x="3" y="240"/>
                </a:lnTo>
                <a:lnTo>
                  <a:pt x="2" y="240"/>
                </a:lnTo>
                <a:lnTo>
                  <a:pt x="1" y="24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949E0798-DC54-4FF0-A982-23F1D0EF1C0B}"/>
              </a:ext>
            </a:extLst>
          </p:cNvPr>
          <p:cNvSpPr>
            <a:spLocks/>
          </p:cNvSpPr>
          <p:nvPr/>
        </p:nvSpPr>
        <p:spPr bwMode="auto">
          <a:xfrm>
            <a:off x="5778501" y="3702050"/>
            <a:ext cx="1698625" cy="387350"/>
          </a:xfrm>
          <a:custGeom>
            <a:avLst/>
            <a:gdLst>
              <a:gd name="T0" fmla="*/ 16 w 1070"/>
              <a:gd name="T1" fmla="*/ 239 h 244"/>
              <a:gd name="T2" fmla="*/ 33 w 1070"/>
              <a:gd name="T3" fmla="*/ 236 h 244"/>
              <a:gd name="T4" fmla="*/ 50 w 1070"/>
              <a:gd name="T5" fmla="*/ 233 h 244"/>
              <a:gd name="T6" fmla="*/ 67 w 1070"/>
              <a:gd name="T7" fmla="*/ 229 h 244"/>
              <a:gd name="T8" fmla="*/ 84 w 1070"/>
              <a:gd name="T9" fmla="*/ 224 h 244"/>
              <a:gd name="T10" fmla="*/ 100 w 1070"/>
              <a:gd name="T11" fmla="*/ 218 h 244"/>
              <a:gd name="T12" fmla="*/ 117 w 1070"/>
              <a:gd name="T13" fmla="*/ 210 h 244"/>
              <a:gd name="T14" fmla="*/ 134 w 1070"/>
              <a:gd name="T15" fmla="*/ 201 h 244"/>
              <a:gd name="T16" fmla="*/ 151 w 1070"/>
              <a:gd name="T17" fmla="*/ 190 h 244"/>
              <a:gd name="T18" fmla="*/ 168 w 1070"/>
              <a:gd name="T19" fmla="*/ 177 h 244"/>
              <a:gd name="T20" fmla="*/ 184 w 1070"/>
              <a:gd name="T21" fmla="*/ 163 h 244"/>
              <a:gd name="T22" fmla="*/ 201 w 1070"/>
              <a:gd name="T23" fmla="*/ 147 h 244"/>
              <a:gd name="T24" fmla="*/ 218 w 1070"/>
              <a:gd name="T25" fmla="*/ 129 h 244"/>
              <a:gd name="T26" fmla="*/ 235 w 1070"/>
              <a:gd name="T27" fmla="*/ 111 h 244"/>
              <a:gd name="T28" fmla="*/ 252 w 1070"/>
              <a:gd name="T29" fmla="*/ 93 h 244"/>
              <a:gd name="T30" fmla="*/ 268 w 1070"/>
              <a:gd name="T31" fmla="*/ 74 h 244"/>
              <a:gd name="T32" fmla="*/ 285 w 1070"/>
              <a:gd name="T33" fmla="*/ 57 h 244"/>
              <a:gd name="T34" fmla="*/ 302 w 1070"/>
              <a:gd name="T35" fmla="*/ 40 h 244"/>
              <a:gd name="T36" fmla="*/ 319 w 1070"/>
              <a:gd name="T37" fmla="*/ 26 h 244"/>
              <a:gd name="T38" fmla="*/ 336 w 1070"/>
              <a:gd name="T39" fmla="*/ 14 h 244"/>
              <a:gd name="T40" fmla="*/ 353 w 1070"/>
              <a:gd name="T41" fmla="*/ 6 h 244"/>
              <a:gd name="T42" fmla="*/ 369 w 1070"/>
              <a:gd name="T43" fmla="*/ 1 h 244"/>
              <a:gd name="T44" fmla="*/ 386 w 1070"/>
              <a:gd name="T45" fmla="*/ 0 h 244"/>
              <a:gd name="T46" fmla="*/ 403 w 1070"/>
              <a:gd name="T47" fmla="*/ 3 h 244"/>
              <a:gd name="T48" fmla="*/ 420 w 1070"/>
              <a:gd name="T49" fmla="*/ 9 h 244"/>
              <a:gd name="T50" fmla="*/ 437 w 1070"/>
              <a:gd name="T51" fmla="*/ 19 h 244"/>
              <a:gd name="T52" fmla="*/ 453 w 1070"/>
              <a:gd name="T53" fmla="*/ 32 h 244"/>
              <a:gd name="T54" fmla="*/ 470 w 1070"/>
              <a:gd name="T55" fmla="*/ 47 h 244"/>
              <a:gd name="T56" fmla="*/ 487 w 1070"/>
              <a:gd name="T57" fmla="*/ 64 h 244"/>
              <a:gd name="T58" fmla="*/ 504 w 1070"/>
              <a:gd name="T59" fmla="*/ 83 h 244"/>
              <a:gd name="T60" fmla="*/ 521 w 1070"/>
              <a:gd name="T61" fmla="*/ 101 h 244"/>
              <a:gd name="T62" fmla="*/ 538 w 1070"/>
              <a:gd name="T63" fmla="*/ 120 h 244"/>
              <a:gd name="T64" fmla="*/ 554 w 1070"/>
              <a:gd name="T65" fmla="*/ 137 h 244"/>
              <a:gd name="T66" fmla="*/ 571 w 1070"/>
              <a:gd name="T67" fmla="*/ 154 h 244"/>
              <a:gd name="T68" fmla="*/ 588 w 1070"/>
              <a:gd name="T69" fmla="*/ 169 h 244"/>
              <a:gd name="T70" fmla="*/ 605 w 1070"/>
              <a:gd name="T71" fmla="*/ 183 h 244"/>
              <a:gd name="T72" fmla="*/ 622 w 1070"/>
              <a:gd name="T73" fmla="*/ 195 h 244"/>
              <a:gd name="T74" fmla="*/ 638 w 1070"/>
              <a:gd name="T75" fmla="*/ 205 h 244"/>
              <a:gd name="T76" fmla="*/ 655 w 1070"/>
              <a:gd name="T77" fmla="*/ 214 h 244"/>
              <a:gd name="T78" fmla="*/ 672 w 1070"/>
              <a:gd name="T79" fmla="*/ 221 h 244"/>
              <a:gd name="T80" fmla="*/ 689 w 1070"/>
              <a:gd name="T81" fmla="*/ 227 h 244"/>
              <a:gd name="T82" fmla="*/ 706 w 1070"/>
              <a:gd name="T83" fmla="*/ 231 h 244"/>
              <a:gd name="T84" fmla="*/ 722 w 1070"/>
              <a:gd name="T85" fmla="*/ 235 h 244"/>
              <a:gd name="T86" fmla="*/ 739 w 1070"/>
              <a:gd name="T87" fmla="*/ 237 h 244"/>
              <a:gd name="T88" fmla="*/ 756 w 1070"/>
              <a:gd name="T89" fmla="*/ 239 h 244"/>
              <a:gd name="T90" fmla="*/ 773 w 1070"/>
              <a:gd name="T91" fmla="*/ 241 h 244"/>
              <a:gd name="T92" fmla="*/ 790 w 1070"/>
              <a:gd name="T93" fmla="*/ 242 h 244"/>
              <a:gd name="T94" fmla="*/ 807 w 1070"/>
              <a:gd name="T95" fmla="*/ 243 h 244"/>
              <a:gd name="T96" fmla="*/ 823 w 1070"/>
              <a:gd name="T97" fmla="*/ 243 h 244"/>
              <a:gd name="T98" fmla="*/ 840 w 1070"/>
              <a:gd name="T99" fmla="*/ 244 h 244"/>
              <a:gd name="T100" fmla="*/ 857 w 1070"/>
              <a:gd name="T101" fmla="*/ 244 h 244"/>
              <a:gd name="T102" fmla="*/ 874 w 1070"/>
              <a:gd name="T103" fmla="*/ 244 h 244"/>
              <a:gd name="T104" fmla="*/ 891 w 1070"/>
              <a:gd name="T105" fmla="*/ 244 h 244"/>
              <a:gd name="T106" fmla="*/ 907 w 1070"/>
              <a:gd name="T107" fmla="*/ 244 h 244"/>
              <a:gd name="T108" fmla="*/ 924 w 1070"/>
              <a:gd name="T109" fmla="*/ 244 h 244"/>
              <a:gd name="T110" fmla="*/ 941 w 1070"/>
              <a:gd name="T111" fmla="*/ 244 h 244"/>
              <a:gd name="T112" fmla="*/ 958 w 1070"/>
              <a:gd name="T113" fmla="*/ 244 h 244"/>
              <a:gd name="T114" fmla="*/ 975 w 1070"/>
              <a:gd name="T115" fmla="*/ 244 h 244"/>
              <a:gd name="T116" fmla="*/ 991 w 1070"/>
              <a:gd name="T117" fmla="*/ 244 h 244"/>
              <a:gd name="T118" fmla="*/ 1008 w 1070"/>
              <a:gd name="T119" fmla="*/ 244 h 244"/>
              <a:gd name="T120" fmla="*/ 1025 w 1070"/>
              <a:gd name="T121" fmla="*/ 244 h 244"/>
              <a:gd name="T122" fmla="*/ 1042 w 1070"/>
              <a:gd name="T123" fmla="*/ 244 h 244"/>
              <a:gd name="T124" fmla="*/ 1059 w 1070"/>
              <a:gd name="T125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0" h="244">
                <a:moveTo>
                  <a:pt x="0" y="240"/>
                </a:moveTo>
                <a:lnTo>
                  <a:pt x="1" y="240"/>
                </a:lnTo>
                <a:lnTo>
                  <a:pt x="2" y="240"/>
                </a:lnTo>
                <a:lnTo>
                  <a:pt x="3" y="240"/>
                </a:lnTo>
                <a:lnTo>
                  <a:pt x="3" y="240"/>
                </a:lnTo>
                <a:lnTo>
                  <a:pt x="4" y="240"/>
                </a:lnTo>
                <a:lnTo>
                  <a:pt x="5" y="240"/>
                </a:lnTo>
                <a:lnTo>
                  <a:pt x="6" y="240"/>
                </a:lnTo>
                <a:lnTo>
                  <a:pt x="6" y="240"/>
                </a:lnTo>
                <a:lnTo>
                  <a:pt x="7" y="240"/>
                </a:lnTo>
                <a:lnTo>
                  <a:pt x="8" y="240"/>
                </a:lnTo>
                <a:lnTo>
                  <a:pt x="9" y="239"/>
                </a:lnTo>
                <a:lnTo>
                  <a:pt x="9" y="239"/>
                </a:lnTo>
                <a:lnTo>
                  <a:pt x="10" y="239"/>
                </a:lnTo>
                <a:lnTo>
                  <a:pt x="11" y="239"/>
                </a:lnTo>
                <a:lnTo>
                  <a:pt x="12" y="239"/>
                </a:lnTo>
                <a:lnTo>
                  <a:pt x="12" y="239"/>
                </a:lnTo>
                <a:lnTo>
                  <a:pt x="13" y="239"/>
                </a:lnTo>
                <a:lnTo>
                  <a:pt x="14" y="239"/>
                </a:lnTo>
                <a:lnTo>
                  <a:pt x="15" y="239"/>
                </a:lnTo>
                <a:lnTo>
                  <a:pt x="16" y="239"/>
                </a:lnTo>
                <a:lnTo>
                  <a:pt x="16" y="239"/>
                </a:lnTo>
                <a:lnTo>
                  <a:pt x="17" y="239"/>
                </a:lnTo>
                <a:lnTo>
                  <a:pt x="18" y="238"/>
                </a:lnTo>
                <a:lnTo>
                  <a:pt x="19" y="238"/>
                </a:lnTo>
                <a:lnTo>
                  <a:pt x="19" y="238"/>
                </a:lnTo>
                <a:lnTo>
                  <a:pt x="20" y="238"/>
                </a:lnTo>
                <a:lnTo>
                  <a:pt x="21" y="238"/>
                </a:lnTo>
                <a:lnTo>
                  <a:pt x="22" y="238"/>
                </a:lnTo>
                <a:lnTo>
                  <a:pt x="22" y="238"/>
                </a:lnTo>
                <a:lnTo>
                  <a:pt x="23" y="238"/>
                </a:lnTo>
                <a:lnTo>
                  <a:pt x="24" y="238"/>
                </a:lnTo>
                <a:lnTo>
                  <a:pt x="25" y="238"/>
                </a:lnTo>
                <a:lnTo>
                  <a:pt x="25" y="237"/>
                </a:lnTo>
                <a:lnTo>
                  <a:pt x="26" y="237"/>
                </a:lnTo>
                <a:lnTo>
                  <a:pt x="27" y="237"/>
                </a:lnTo>
                <a:lnTo>
                  <a:pt x="28" y="237"/>
                </a:lnTo>
                <a:lnTo>
                  <a:pt x="28" y="237"/>
                </a:lnTo>
                <a:lnTo>
                  <a:pt x="29" y="237"/>
                </a:lnTo>
                <a:lnTo>
                  <a:pt x="30" y="237"/>
                </a:lnTo>
                <a:lnTo>
                  <a:pt x="31" y="237"/>
                </a:lnTo>
                <a:lnTo>
                  <a:pt x="32" y="237"/>
                </a:lnTo>
                <a:lnTo>
                  <a:pt x="32" y="236"/>
                </a:lnTo>
                <a:lnTo>
                  <a:pt x="33" y="236"/>
                </a:lnTo>
                <a:lnTo>
                  <a:pt x="34" y="236"/>
                </a:lnTo>
                <a:lnTo>
                  <a:pt x="35" y="236"/>
                </a:lnTo>
                <a:lnTo>
                  <a:pt x="35" y="236"/>
                </a:lnTo>
                <a:lnTo>
                  <a:pt x="36" y="236"/>
                </a:lnTo>
                <a:lnTo>
                  <a:pt x="37" y="236"/>
                </a:lnTo>
                <a:lnTo>
                  <a:pt x="38" y="236"/>
                </a:lnTo>
                <a:lnTo>
                  <a:pt x="38" y="235"/>
                </a:lnTo>
                <a:lnTo>
                  <a:pt x="39" y="235"/>
                </a:lnTo>
                <a:lnTo>
                  <a:pt x="40" y="235"/>
                </a:lnTo>
                <a:lnTo>
                  <a:pt x="41" y="235"/>
                </a:lnTo>
                <a:lnTo>
                  <a:pt x="41" y="235"/>
                </a:lnTo>
                <a:lnTo>
                  <a:pt x="42" y="235"/>
                </a:lnTo>
                <a:lnTo>
                  <a:pt x="43" y="235"/>
                </a:lnTo>
                <a:lnTo>
                  <a:pt x="44" y="234"/>
                </a:lnTo>
                <a:lnTo>
                  <a:pt x="45" y="234"/>
                </a:lnTo>
                <a:lnTo>
                  <a:pt x="45" y="234"/>
                </a:lnTo>
                <a:lnTo>
                  <a:pt x="46" y="234"/>
                </a:lnTo>
                <a:lnTo>
                  <a:pt x="47" y="234"/>
                </a:lnTo>
                <a:lnTo>
                  <a:pt x="48" y="234"/>
                </a:lnTo>
                <a:lnTo>
                  <a:pt x="48" y="234"/>
                </a:lnTo>
                <a:lnTo>
                  <a:pt x="49" y="233"/>
                </a:lnTo>
                <a:lnTo>
                  <a:pt x="50" y="233"/>
                </a:lnTo>
                <a:lnTo>
                  <a:pt x="51" y="233"/>
                </a:lnTo>
                <a:lnTo>
                  <a:pt x="51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2"/>
                </a:lnTo>
                <a:lnTo>
                  <a:pt x="55" y="232"/>
                </a:lnTo>
                <a:lnTo>
                  <a:pt x="55" y="232"/>
                </a:lnTo>
                <a:lnTo>
                  <a:pt x="56" y="232"/>
                </a:lnTo>
                <a:lnTo>
                  <a:pt x="57" y="232"/>
                </a:lnTo>
                <a:lnTo>
                  <a:pt x="58" y="232"/>
                </a:lnTo>
                <a:lnTo>
                  <a:pt x="58" y="231"/>
                </a:lnTo>
                <a:lnTo>
                  <a:pt x="59" y="231"/>
                </a:lnTo>
                <a:lnTo>
                  <a:pt x="60" y="231"/>
                </a:lnTo>
                <a:lnTo>
                  <a:pt x="61" y="231"/>
                </a:lnTo>
                <a:lnTo>
                  <a:pt x="61" y="231"/>
                </a:lnTo>
                <a:lnTo>
                  <a:pt x="62" y="230"/>
                </a:lnTo>
                <a:lnTo>
                  <a:pt x="63" y="230"/>
                </a:lnTo>
                <a:lnTo>
                  <a:pt x="64" y="230"/>
                </a:lnTo>
                <a:lnTo>
                  <a:pt x="64" y="230"/>
                </a:lnTo>
                <a:lnTo>
                  <a:pt x="65" y="230"/>
                </a:lnTo>
                <a:lnTo>
                  <a:pt x="66" y="230"/>
                </a:lnTo>
                <a:lnTo>
                  <a:pt x="67" y="229"/>
                </a:lnTo>
                <a:lnTo>
                  <a:pt x="67" y="229"/>
                </a:lnTo>
                <a:lnTo>
                  <a:pt x="68" y="229"/>
                </a:lnTo>
                <a:lnTo>
                  <a:pt x="69" y="229"/>
                </a:lnTo>
                <a:lnTo>
                  <a:pt x="70" y="228"/>
                </a:lnTo>
                <a:lnTo>
                  <a:pt x="70" y="228"/>
                </a:lnTo>
                <a:lnTo>
                  <a:pt x="71" y="228"/>
                </a:lnTo>
                <a:lnTo>
                  <a:pt x="72" y="228"/>
                </a:lnTo>
                <a:lnTo>
                  <a:pt x="73" y="228"/>
                </a:lnTo>
                <a:lnTo>
                  <a:pt x="74" y="227"/>
                </a:lnTo>
                <a:lnTo>
                  <a:pt x="74" y="227"/>
                </a:lnTo>
                <a:lnTo>
                  <a:pt x="75" y="227"/>
                </a:lnTo>
                <a:lnTo>
                  <a:pt x="76" y="227"/>
                </a:lnTo>
                <a:lnTo>
                  <a:pt x="77" y="227"/>
                </a:lnTo>
                <a:lnTo>
                  <a:pt x="77" y="226"/>
                </a:lnTo>
                <a:lnTo>
                  <a:pt x="78" y="226"/>
                </a:lnTo>
                <a:lnTo>
                  <a:pt x="79" y="226"/>
                </a:lnTo>
                <a:lnTo>
                  <a:pt x="80" y="225"/>
                </a:lnTo>
                <a:lnTo>
                  <a:pt x="80" y="225"/>
                </a:lnTo>
                <a:lnTo>
                  <a:pt x="81" y="225"/>
                </a:lnTo>
                <a:lnTo>
                  <a:pt x="82" y="225"/>
                </a:lnTo>
                <a:lnTo>
                  <a:pt x="83" y="225"/>
                </a:lnTo>
                <a:lnTo>
                  <a:pt x="84" y="224"/>
                </a:lnTo>
                <a:lnTo>
                  <a:pt x="84" y="224"/>
                </a:lnTo>
                <a:lnTo>
                  <a:pt x="85" y="224"/>
                </a:lnTo>
                <a:lnTo>
                  <a:pt x="86" y="223"/>
                </a:lnTo>
                <a:lnTo>
                  <a:pt x="87" y="223"/>
                </a:lnTo>
                <a:lnTo>
                  <a:pt x="87" y="223"/>
                </a:lnTo>
                <a:lnTo>
                  <a:pt x="88" y="223"/>
                </a:lnTo>
                <a:lnTo>
                  <a:pt x="89" y="222"/>
                </a:lnTo>
                <a:lnTo>
                  <a:pt x="90" y="222"/>
                </a:lnTo>
                <a:lnTo>
                  <a:pt x="90" y="222"/>
                </a:lnTo>
                <a:lnTo>
                  <a:pt x="91" y="222"/>
                </a:lnTo>
                <a:lnTo>
                  <a:pt x="92" y="221"/>
                </a:lnTo>
                <a:lnTo>
                  <a:pt x="93" y="221"/>
                </a:lnTo>
                <a:lnTo>
                  <a:pt x="94" y="221"/>
                </a:lnTo>
                <a:lnTo>
                  <a:pt x="94" y="220"/>
                </a:lnTo>
                <a:lnTo>
                  <a:pt x="95" y="220"/>
                </a:lnTo>
                <a:lnTo>
                  <a:pt x="96" y="220"/>
                </a:lnTo>
                <a:lnTo>
                  <a:pt x="97" y="219"/>
                </a:lnTo>
                <a:lnTo>
                  <a:pt x="97" y="219"/>
                </a:lnTo>
                <a:lnTo>
                  <a:pt x="98" y="219"/>
                </a:lnTo>
                <a:lnTo>
                  <a:pt x="99" y="219"/>
                </a:lnTo>
                <a:lnTo>
                  <a:pt x="100" y="218"/>
                </a:lnTo>
                <a:lnTo>
                  <a:pt x="100" y="218"/>
                </a:lnTo>
                <a:lnTo>
                  <a:pt x="101" y="218"/>
                </a:lnTo>
                <a:lnTo>
                  <a:pt x="102" y="217"/>
                </a:lnTo>
                <a:lnTo>
                  <a:pt x="103" y="217"/>
                </a:lnTo>
                <a:lnTo>
                  <a:pt x="103" y="217"/>
                </a:lnTo>
                <a:lnTo>
                  <a:pt x="104" y="216"/>
                </a:lnTo>
                <a:lnTo>
                  <a:pt x="105" y="216"/>
                </a:lnTo>
                <a:lnTo>
                  <a:pt x="106" y="216"/>
                </a:lnTo>
                <a:lnTo>
                  <a:pt x="106" y="215"/>
                </a:lnTo>
                <a:lnTo>
                  <a:pt x="107" y="215"/>
                </a:lnTo>
                <a:lnTo>
                  <a:pt x="108" y="215"/>
                </a:lnTo>
                <a:lnTo>
                  <a:pt x="109" y="214"/>
                </a:lnTo>
                <a:lnTo>
                  <a:pt x="109" y="214"/>
                </a:lnTo>
                <a:lnTo>
                  <a:pt x="110" y="213"/>
                </a:lnTo>
                <a:lnTo>
                  <a:pt x="111" y="213"/>
                </a:lnTo>
                <a:lnTo>
                  <a:pt x="112" y="213"/>
                </a:lnTo>
                <a:lnTo>
                  <a:pt x="113" y="212"/>
                </a:lnTo>
                <a:lnTo>
                  <a:pt x="113" y="212"/>
                </a:lnTo>
                <a:lnTo>
                  <a:pt x="114" y="212"/>
                </a:lnTo>
                <a:lnTo>
                  <a:pt x="115" y="211"/>
                </a:lnTo>
                <a:lnTo>
                  <a:pt x="116" y="211"/>
                </a:lnTo>
                <a:lnTo>
                  <a:pt x="116" y="211"/>
                </a:lnTo>
                <a:lnTo>
                  <a:pt x="117" y="210"/>
                </a:lnTo>
                <a:lnTo>
                  <a:pt x="118" y="210"/>
                </a:lnTo>
                <a:lnTo>
                  <a:pt x="119" y="209"/>
                </a:lnTo>
                <a:lnTo>
                  <a:pt x="119" y="209"/>
                </a:lnTo>
                <a:lnTo>
                  <a:pt x="120" y="209"/>
                </a:lnTo>
                <a:lnTo>
                  <a:pt x="121" y="208"/>
                </a:lnTo>
                <a:lnTo>
                  <a:pt x="122" y="208"/>
                </a:lnTo>
                <a:lnTo>
                  <a:pt x="123" y="207"/>
                </a:lnTo>
                <a:lnTo>
                  <a:pt x="123" y="207"/>
                </a:lnTo>
                <a:lnTo>
                  <a:pt x="124" y="207"/>
                </a:lnTo>
                <a:lnTo>
                  <a:pt x="125" y="206"/>
                </a:lnTo>
                <a:lnTo>
                  <a:pt x="126" y="206"/>
                </a:lnTo>
                <a:lnTo>
                  <a:pt x="126" y="205"/>
                </a:lnTo>
                <a:lnTo>
                  <a:pt x="127" y="205"/>
                </a:lnTo>
                <a:lnTo>
                  <a:pt x="128" y="204"/>
                </a:lnTo>
                <a:lnTo>
                  <a:pt x="129" y="204"/>
                </a:lnTo>
                <a:lnTo>
                  <a:pt x="129" y="204"/>
                </a:lnTo>
                <a:lnTo>
                  <a:pt x="130" y="203"/>
                </a:lnTo>
                <a:lnTo>
                  <a:pt x="131" y="203"/>
                </a:lnTo>
                <a:lnTo>
                  <a:pt x="132" y="202"/>
                </a:lnTo>
                <a:lnTo>
                  <a:pt x="132" y="202"/>
                </a:lnTo>
                <a:lnTo>
                  <a:pt x="133" y="201"/>
                </a:lnTo>
                <a:lnTo>
                  <a:pt x="134" y="201"/>
                </a:lnTo>
                <a:lnTo>
                  <a:pt x="135" y="200"/>
                </a:lnTo>
                <a:lnTo>
                  <a:pt x="136" y="200"/>
                </a:lnTo>
                <a:lnTo>
                  <a:pt x="136" y="199"/>
                </a:lnTo>
                <a:lnTo>
                  <a:pt x="137" y="199"/>
                </a:lnTo>
                <a:lnTo>
                  <a:pt x="138" y="198"/>
                </a:lnTo>
                <a:lnTo>
                  <a:pt x="139" y="198"/>
                </a:lnTo>
                <a:lnTo>
                  <a:pt x="139" y="198"/>
                </a:lnTo>
                <a:lnTo>
                  <a:pt x="140" y="197"/>
                </a:lnTo>
                <a:lnTo>
                  <a:pt x="141" y="196"/>
                </a:lnTo>
                <a:lnTo>
                  <a:pt x="142" y="196"/>
                </a:lnTo>
                <a:lnTo>
                  <a:pt x="142" y="196"/>
                </a:lnTo>
                <a:lnTo>
                  <a:pt x="143" y="195"/>
                </a:lnTo>
                <a:lnTo>
                  <a:pt x="144" y="194"/>
                </a:lnTo>
                <a:lnTo>
                  <a:pt x="145" y="194"/>
                </a:lnTo>
                <a:lnTo>
                  <a:pt x="145" y="194"/>
                </a:lnTo>
                <a:lnTo>
                  <a:pt x="146" y="193"/>
                </a:lnTo>
                <a:lnTo>
                  <a:pt x="147" y="192"/>
                </a:lnTo>
                <a:lnTo>
                  <a:pt x="148" y="192"/>
                </a:lnTo>
                <a:lnTo>
                  <a:pt x="148" y="191"/>
                </a:lnTo>
                <a:lnTo>
                  <a:pt x="149" y="191"/>
                </a:lnTo>
                <a:lnTo>
                  <a:pt x="150" y="190"/>
                </a:lnTo>
                <a:lnTo>
                  <a:pt x="151" y="190"/>
                </a:lnTo>
                <a:lnTo>
                  <a:pt x="151" y="189"/>
                </a:lnTo>
                <a:lnTo>
                  <a:pt x="152" y="189"/>
                </a:lnTo>
                <a:lnTo>
                  <a:pt x="153" y="188"/>
                </a:lnTo>
                <a:lnTo>
                  <a:pt x="154" y="188"/>
                </a:lnTo>
                <a:lnTo>
                  <a:pt x="155" y="187"/>
                </a:lnTo>
                <a:lnTo>
                  <a:pt x="155" y="186"/>
                </a:lnTo>
                <a:lnTo>
                  <a:pt x="156" y="186"/>
                </a:lnTo>
                <a:lnTo>
                  <a:pt x="157" y="185"/>
                </a:lnTo>
                <a:lnTo>
                  <a:pt x="158" y="185"/>
                </a:lnTo>
                <a:lnTo>
                  <a:pt x="158" y="184"/>
                </a:lnTo>
                <a:lnTo>
                  <a:pt x="159" y="184"/>
                </a:lnTo>
                <a:lnTo>
                  <a:pt x="160" y="183"/>
                </a:lnTo>
                <a:lnTo>
                  <a:pt x="161" y="182"/>
                </a:lnTo>
                <a:lnTo>
                  <a:pt x="161" y="182"/>
                </a:lnTo>
                <a:lnTo>
                  <a:pt x="162" y="181"/>
                </a:lnTo>
                <a:lnTo>
                  <a:pt x="163" y="181"/>
                </a:lnTo>
                <a:lnTo>
                  <a:pt x="164" y="180"/>
                </a:lnTo>
                <a:lnTo>
                  <a:pt x="165" y="179"/>
                </a:lnTo>
                <a:lnTo>
                  <a:pt x="165" y="179"/>
                </a:lnTo>
                <a:lnTo>
                  <a:pt x="166" y="178"/>
                </a:lnTo>
                <a:lnTo>
                  <a:pt x="167" y="178"/>
                </a:lnTo>
                <a:lnTo>
                  <a:pt x="168" y="177"/>
                </a:lnTo>
                <a:lnTo>
                  <a:pt x="168" y="176"/>
                </a:lnTo>
                <a:lnTo>
                  <a:pt x="169" y="176"/>
                </a:lnTo>
                <a:lnTo>
                  <a:pt x="170" y="175"/>
                </a:lnTo>
                <a:lnTo>
                  <a:pt x="171" y="175"/>
                </a:lnTo>
                <a:lnTo>
                  <a:pt x="171" y="174"/>
                </a:lnTo>
                <a:lnTo>
                  <a:pt x="172" y="173"/>
                </a:lnTo>
                <a:lnTo>
                  <a:pt x="173" y="173"/>
                </a:lnTo>
                <a:lnTo>
                  <a:pt x="174" y="172"/>
                </a:lnTo>
                <a:lnTo>
                  <a:pt x="175" y="171"/>
                </a:lnTo>
                <a:lnTo>
                  <a:pt x="175" y="171"/>
                </a:lnTo>
                <a:lnTo>
                  <a:pt x="176" y="170"/>
                </a:lnTo>
                <a:lnTo>
                  <a:pt x="177" y="169"/>
                </a:lnTo>
                <a:lnTo>
                  <a:pt x="178" y="169"/>
                </a:lnTo>
                <a:lnTo>
                  <a:pt x="178" y="168"/>
                </a:lnTo>
                <a:lnTo>
                  <a:pt x="179" y="167"/>
                </a:lnTo>
                <a:lnTo>
                  <a:pt x="180" y="167"/>
                </a:lnTo>
                <a:lnTo>
                  <a:pt x="181" y="166"/>
                </a:lnTo>
                <a:lnTo>
                  <a:pt x="181" y="165"/>
                </a:lnTo>
                <a:lnTo>
                  <a:pt x="182" y="165"/>
                </a:lnTo>
                <a:lnTo>
                  <a:pt x="183" y="164"/>
                </a:lnTo>
                <a:lnTo>
                  <a:pt x="184" y="163"/>
                </a:lnTo>
                <a:lnTo>
                  <a:pt x="184" y="163"/>
                </a:lnTo>
                <a:lnTo>
                  <a:pt x="185" y="162"/>
                </a:lnTo>
                <a:lnTo>
                  <a:pt x="186" y="161"/>
                </a:lnTo>
                <a:lnTo>
                  <a:pt x="187" y="161"/>
                </a:lnTo>
                <a:lnTo>
                  <a:pt x="187" y="160"/>
                </a:lnTo>
                <a:lnTo>
                  <a:pt x="188" y="159"/>
                </a:lnTo>
                <a:lnTo>
                  <a:pt x="189" y="158"/>
                </a:lnTo>
                <a:lnTo>
                  <a:pt x="190" y="158"/>
                </a:lnTo>
                <a:lnTo>
                  <a:pt x="190" y="157"/>
                </a:lnTo>
                <a:lnTo>
                  <a:pt x="191" y="156"/>
                </a:lnTo>
                <a:lnTo>
                  <a:pt x="192" y="156"/>
                </a:lnTo>
                <a:lnTo>
                  <a:pt x="193" y="155"/>
                </a:lnTo>
                <a:lnTo>
                  <a:pt x="194" y="154"/>
                </a:lnTo>
                <a:lnTo>
                  <a:pt x="194" y="153"/>
                </a:lnTo>
                <a:lnTo>
                  <a:pt x="195" y="153"/>
                </a:lnTo>
                <a:lnTo>
                  <a:pt x="196" y="152"/>
                </a:lnTo>
                <a:lnTo>
                  <a:pt x="197" y="151"/>
                </a:lnTo>
                <a:lnTo>
                  <a:pt x="197" y="150"/>
                </a:lnTo>
                <a:lnTo>
                  <a:pt x="198" y="150"/>
                </a:lnTo>
                <a:lnTo>
                  <a:pt x="199" y="149"/>
                </a:lnTo>
                <a:lnTo>
                  <a:pt x="200" y="148"/>
                </a:lnTo>
                <a:lnTo>
                  <a:pt x="200" y="147"/>
                </a:lnTo>
                <a:lnTo>
                  <a:pt x="201" y="147"/>
                </a:lnTo>
                <a:lnTo>
                  <a:pt x="202" y="146"/>
                </a:lnTo>
                <a:lnTo>
                  <a:pt x="203" y="145"/>
                </a:lnTo>
                <a:lnTo>
                  <a:pt x="204" y="144"/>
                </a:lnTo>
                <a:lnTo>
                  <a:pt x="204" y="144"/>
                </a:lnTo>
                <a:lnTo>
                  <a:pt x="205" y="143"/>
                </a:lnTo>
                <a:lnTo>
                  <a:pt x="206" y="142"/>
                </a:lnTo>
                <a:lnTo>
                  <a:pt x="207" y="141"/>
                </a:lnTo>
                <a:lnTo>
                  <a:pt x="207" y="141"/>
                </a:lnTo>
                <a:lnTo>
                  <a:pt x="208" y="140"/>
                </a:lnTo>
                <a:lnTo>
                  <a:pt x="209" y="139"/>
                </a:lnTo>
                <a:lnTo>
                  <a:pt x="210" y="138"/>
                </a:lnTo>
                <a:lnTo>
                  <a:pt x="210" y="137"/>
                </a:lnTo>
                <a:lnTo>
                  <a:pt x="211" y="137"/>
                </a:lnTo>
                <a:lnTo>
                  <a:pt x="212" y="136"/>
                </a:lnTo>
                <a:lnTo>
                  <a:pt x="213" y="135"/>
                </a:lnTo>
                <a:lnTo>
                  <a:pt x="213" y="134"/>
                </a:lnTo>
                <a:lnTo>
                  <a:pt x="214" y="133"/>
                </a:lnTo>
                <a:lnTo>
                  <a:pt x="215" y="133"/>
                </a:lnTo>
                <a:lnTo>
                  <a:pt x="216" y="132"/>
                </a:lnTo>
                <a:lnTo>
                  <a:pt x="217" y="131"/>
                </a:lnTo>
                <a:lnTo>
                  <a:pt x="217" y="130"/>
                </a:lnTo>
                <a:lnTo>
                  <a:pt x="218" y="129"/>
                </a:lnTo>
                <a:lnTo>
                  <a:pt x="219" y="129"/>
                </a:lnTo>
                <a:lnTo>
                  <a:pt x="220" y="128"/>
                </a:lnTo>
                <a:lnTo>
                  <a:pt x="220" y="127"/>
                </a:lnTo>
                <a:lnTo>
                  <a:pt x="221" y="126"/>
                </a:lnTo>
                <a:lnTo>
                  <a:pt x="222" y="125"/>
                </a:lnTo>
                <a:lnTo>
                  <a:pt x="223" y="125"/>
                </a:lnTo>
                <a:lnTo>
                  <a:pt x="223" y="124"/>
                </a:lnTo>
                <a:lnTo>
                  <a:pt x="224" y="123"/>
                </a:lnTo>
                <a:lnTo>
                  <a:pt x="225" y="122"/>
                </a:lnTo>
                <a:lnTo>
                  <a:pt x="226" y="121"/>
                </a:lnTo>
                <a:lnTo>
                  <a:pt x="226" y="121"/>
                </a:lnTo>
                <a:lnTo>
                  <a:pt x="227" y="120"/>
                </a:lnTo>
                <a:lnTo>
                  <a:pt x="228" y="119"/>
                </a:lnTo>
                <a:lnTo>
                  <a:pt x="229" y="118"/>
                </a:lnTo>
                <a:lnTo>
                  <a:pt x="229" y="117"/>
                </a:lnTo>
                <a:lnTo>
                  <a:pt x="230" y="116"/>
                </a:lnTo>
                <a:lnTo>
                  <a:pt x="231" y="115"/>
                </a:lnTo>
                <a:lnTo>
                  <a:pt x="232" y="115"/>
                </a:lnTo>
                <a:lnTo>
                  <a:pt x="233" y="114"/>
                </a:lnTo>
                <a:lnTo>
                  <a:pt x="233" y="113"/>
                </a:lnTo>
                <a:lnTo>
                  <a:pt x="234" y="112"/>
                </a:lnTo>
                <a:lnTo>
                  <a:pt x="235" y="111"/>
                </a:lnTo>
                <a:lnTo>
                  <a:pt x="236" y="110"/>
                </a:lnTo>
                <a:lnTo>
                  <a:pt x="236" y="110"/>
                </a:lnTo>
                <a:lnTo>
                  <a:pt x="237" y="109"/>
                </a:lnTo>
                <a:lnTo>
                  <a:pt x="238" y="108"/>
                </a:lnTo>
                <a:lnTo>
                  <a:pt x="239" y="107"/>
                </a:lnTo>
                <a:lnTo>
                  <a:pt x="239" y="106"/>
                </a:lnTo>
                <a:lnTo>
                  <a:pt x="240" y="105"/>
                </a:lnTo>
                <a:lnTo>
                  <a:pt x="241" y="105"/>
                </a:lnTo>
                <a:lnTo>
                  <a:pt x="242" y="104"/>
                </a:lnTo>
                <a:lnTo>
                  <a:pt x="242" y="103"/>
                </a:lnTo>
                <a:lnTo>
                  <a:pt x="243" y="102"/>
                </a:lnTo>
                <a:lnTo>
                  <a:pt x="244" y="101"/>
                </a:lnTo>
                <a:lnTo>
                  <a:pt x="245" y="100"/>
                </a:lnTo>
                <a:lnTo>
                  <a:pt x="246" y="100"/>
                </a:lnTo>
                <a:lnTo>
                  <a:pt x="246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1" y="94"/>
                </a:lnTo>
                <a:lnTo>
                  <a:pt x="252" y="93"/>
                </a:lnTo>
                <a:lnTo>
                  <a:pt x="252" y="92"/>
                </a:lnTo>
                <a:lnTo>
                  <a:pt x="253" y="91"/>
                </a:lnTo>
                <a:lnTo>
                  <a:pt x="254" y="90"/>
                </a:lnTo>
                <a:lnTo>
                  <a:pt x="255" y="89"/>
                </a:lnTo>
                <a:lnTo>
                  <a:pt x="256" y="88"/>
                </a:lnTo>
                <a:lnTo>
                  <a:pt x="256" y="88"/>
                </a:lnTo>
                <a:lnTo>
                  <a:pt x="257" y="87"/>
                </a:lnTo>
                <a:lnTo>
                  <a:pt x="258" y="86"/>
                </a:lnTo>
                <a:lnTo>
                  <a:pt x="259" y="85"/>
                </a:lnTo>
                <a:lnTo>
                  <a:pt x="259" y="84"/>
                </a:lnTo>
                <a:lnTo>
                  <a:pt x="260" y="83"/>
                </a:lnTo>
                <a:lnTo>
                  <a:pt x="261" y="83"/>
                </a:lnTo>
                <a:lnTo>
                  <a:pt x="262" y="82"/>
                </a:lnTo>
                <a:lnTo>
                  <a:pt x="262" y="81"/>
                </a:lnTo>
                <a:lnTo>
                  <a:pt x="263" y="80"/>
                </a:lnTo>
                <a:lnTo>
                  <a:pt x="264" y="79"/>
                </a:lnTo>
                <a:lnTo>
                  <a:pt x="265" y="78"/>
                </a:lnTo>
                <a:lnTo>
                  <a:pt x="265" y="78"/>
                </a:lnTo>
                <a:lnTo>
                  <a:pt x="266" y="77"/>
                </a:lnTo>
                <a:lnTo>
                  <a:pt x="267" y="76"/>
                </a:lnTo>
                <a:lnTo>
                  <a:pt x="268" y="75"/>
                </a:lnTo>
                <a:lnTo>
                  <a:pt x="268" y="74"/>
                </a:lnTo>
                <a:lnTo>
                  <a:pt x="269" y="73"/>
                </a:lnTo>
                <a:lnTo>
                  <a:pt x="270" y="73"/>
                </a:lnTo>
                <a:lnTo>
                  <a:pt x="271" y="72"/>
                </a:lnTo>
                <a:lnTo>
                  <a:pt x="272" y="71"/>
                </a:lnTo>
                <a:lnTo>
                  <a:pt x="272" y="70"/>
                </a:lnTo>
                <a:lnTo>
                  <a:pt x="273" y="69"/>
                </a:lnTo>
                <a:lnTo>
                  <a:pt x="274" y="69"/>
                </a:lnTo>
                <a:lnTo>
                  <a:pt x="275" y="68"/>
                </a:lnTo>
                <a:lnTo>
                  <a:pt x="275" y="67"/>
                </a:lnTo>
                <a:lnTo>
                  <a:pt x="276" y="66"/>
                </a:lnTo>
                <a:lnTo>
                  <a:pt x="277" y="65"/>
                </a:lnTo>
                <a:lnTo>
                  <a:pt x="278" y="64"/>
                </a:lnTo>
                <a:lnTo>
                  <a:pt x="278" y="64"/>
                </a:lnTo>
                <a:lnTo>
                  <a:pt x="279" y="63"/>
                </a:lnTo>
                <a:lnTo>
                  <a:pt x="280" y="62"/>
                </a:lnTo>
                <a:lnTo>
                  <a:pt x="281" y="61"/>
                </a:lnTo>
                <a:lnTo>
                  <a:pt x="281" y="60"/>
                </a:lnTo>
                <a:lnTo>
                  <a:pt x="282" y="60"/>
                </a:lnTo>
                <a:lnTo>
                  <a:pt x="283" y="59"/>
                </a:lnTo>
                <a:lnTo>
                  <a:pt x="284" y="58"/>
                </a:lnTo>
                <a:lnTo>
                  <a:pt x="285" y="57"/>
                </a:lnTo>
                <a:lnTo>
                  <a:pt x="285" y="57"/>
                </a:lnTo>
                <a:lnTo>
                  <a:pt x="286" y="56"/>
                </a:lnTo>
                <a:lnTo>
                  <a:pt x="287" y="55"/>
                </a:lnTo>
                <a:lnTo>
                  <a:pt x="288" y="54"/>
                </a:lnTo>
                <a:lnTo>
                  <a:pt x="288" y="53"/>
                </a:lnTo>
                <a:lnTo>
                  <a:pt x="289" y="53"/>
                </a:lnTo>
                <a:lnTo>
                  <a:pt x="290" y="52"/>
                </a:lnTo>
                <a:lnTo>
                  <a:pt x="291" y="51"/>
                </a:lnTo>
                <a:lnTo>
                  <a:pt x="291" y="50"/>
                </a:lnTo>
                <a:lnTo>
                  <a:pt x="292" y="50"/>
                </a:lnTo>
                <a:lnTo>
                  <a:pt x="293" y="49"/>
                </a:lnTo>
                <a:lnTo>
                  <a:pt x="294" y="48"/>
                </a:lnTo>
                <a:lnTo>
                  <a:pt x="294" y="47"/>
                </a:lnTo>
                <a:lnTo>
                  <a:pt x="295" y="47"/>
                </a:lnTo>
                <a:lnTo>
                  <a:pt x="296" y="46"/>
                </a:lnTo>
                <a:lnTo>
                  <a:pt x="297" y="45"/>
                </a:lnTo>
                <a:lnTo>
                  <a:pt x="298" y="44"/>
                </a:lnTo>
                <a:lnTo>
                  <a:pt x="298" y="44"/>
                </a:lnTo>
                <a:lnTo>
                  <a:pt x="299" y="43"/>
                </a:lnTo>
                <a:lnTo>
                  <a:pt x="300" y="42"/>
                </a:lnTo>
                <a:lnTo>
                  <a:pt x="301" y="42"/>
                </a:lnTo>
                <a:lnTo>
                  <a:pt x="301" y="41"/>
                </a:lnTo>
                <a:lnTo>
                  <a:pt x="302" y="40"/>
                </a:lnTo>
                <a:lnTo>
                  <a:pt x="303" y="40"/>
                </a:lnTo>
                <a:lnTo>
                  <a:pt x="304" y="39"/>
                </a:lnTo>
                <a:lnTo>
                  <a:pt x="304" y="38"/>
                </a:lnTo>
                <a:lnTo>
                  <a:pt x="305" y="37"/>
                </a:lnTo>
                <a:lnTo>
                  <a:pt x="306" y="37"/>
                </a:lnTo>
                <a:lnTo>
                  <a:pt x="307" y="36"/>
                </a:lnTo>
                <a:lnTo>
                  <a:pt x="307" y="35"/>
                </a:lnTo>
                <a:lnTo>
                  <a:pt x="308" y="35"/>
                </a:lnTo>
                <a:lnTo>
                  <a:pt x="309" y="34"/>
                </a:lnTo>
                <a:lnTo>
                  <a:pt x="310" y="33"/>
                </a:lnTo>
                <a:lnTo>
                  <a:pt x="311" y="33"/>
                </a:lnTo>
                <a:lnTo>
                  <a:pt x="311" y="32"/>
                </a:lnTo>
                <a:lnTo>
                  <a:pt x="312" y="31"/>
                </a:lnTo>
                <a:lnTo>
                  <a:pt x="313" y="31"/>
                </a:lnTo>
                <a:lnTo>
                  <a:pt x="314" y="30"/>
                </a:lnTo>
                <a:lnTo>
                  <a:pt x="314" y="30"/>
                </a:lnTo>
                <a:lnTo>
                  <a:pt x="315" y="29"/>
                </a:lnTo>
                <a:lnTo>
                  <a:pt x="316" y="28"/>
                </a:lnTo>
                <a:lnTo>
                  <a:pt x="317" y="28"/>
                </a:lnTo>
                <a:lnTo>
                  <a:pt x="317" y="27"/>
                </a:lnTo>
                <a:lnTo>
                  <a:pt x="318" y="27"/>
                </a:lnTo>
                <a:lnTo>
                  <a:pt x="319" y="26"/>
                </a:lnTo>
                <a:lnTo>
                  <a:pt x="320" y="25"/>
                </a:lnTo>
                <a:lnTo>
                  <a:pt x="320" y="25"/>
                </a:lnTo>
                <a:lnTo>
                  <a:pt x="321" y="24"/>
                </a:lnTo>
                <a:lnTo>
                  <a:pt x="322" y="24"/>
                </a:lnTo>
                <a:lnTo>
                  <a:pt x="323" y="23"/>
                </a:lnTo>
                <a:lnTo>
                  <a:pt x="323" y="23"/>
                </a:lnTo>
                <a:lnTo>
                  <a:pt x="324" y="22"/>
                </a:lnTo>
                <a:lnTo>
                  <a:pt x="325" y="21"/>
                </a:lnTo>
                <a:lnTo>
                  <a:pt x="326" y="21"/>
                </a:lnTo>
                <a:lnTo>
                  <a:pt x="327" y="20"/>
                </a:lnTo>
                <a:lnTo>
                  <a:pt x="327" y="20"/>
                </a:lnTo>
                <a:lnTo>
                  <a:pt x="328" y="19"/>
                </a:lnTo>
                <a:lnTo>
                  <a:pt x="329" y="19"/>
                </a:lnTo>
                <a:lnTo>
                  <a:pt x="330" y="18"/>
                </a:lnTo>
                <a:lnTo>
                  <a:pt x="330" y="18"/>
                </a:lnTo>
                <a:lnTo>
                  <a:pt x="331" y="17"/>
                </a:lnTo>
                <a:lnTo>
                  <a:pt x="332" y="17"/>
                </a:lnTo>
                <a:lnTo>
                  <a:pt x="333" y="16"/>
                </a:lnTo>
                <a:lnTo>
                  <a:pt x="333" y="16"/>
                </a:lnTo>
                <a:lnTo>
                  <a:pt x="334" y="15"/>
                </a:lnTo>
                <a:lnTo>
                  <a:pt x="335" y="15"/>
                </a:lnTo>
                <a:lnTo>
                  <a:pt x="336" y="14"/>
                </a:lnTo>
                <a:lnTo>
                  <a:pt x="337" y="14"/>
                </a:lnTo>
                <a:lnTo>
                  <a:pt x="337" y="13"/>
                </a:lnTo>
                <a:lnTo>
                  <a:pt x="338" y="13"/>
                </a:lnTo>
                <a:lnTo>
                  <a:pt x="339" y="13"/>
                </a:lnTo>
                <a:lnTo>
                  <a:pt x="340" y="12"/>
                </a:lnTo>
                <a:lnTo>
                  <a:pt x="340" y="12"/>
                </a:lnTo>
                <a:lnTo>
                  <a:pt x="341" y="11"/>
                </a:lnTo>
                <a:lnTo>
                  <a:pt x="342" y="11"/>
                </a:lnTo>
                <a:lnTo>
                  <a:pt x="343" y="10"/>
                </a:lnTo>
                <a:lnTo>
                  <a:pt x="343" y="10"/>
                </a:lnTo>
                <a:lnTo>
                  <a:pt x="344" y="10"/>
                </a:lnTo>
                <a:lnTo>
                  <a:pt x="345" y="9"/>
                </a:lnTo>
                <a:lnTo>
                  <a:pt x="346" y="9"/>
                </a:lnTo>
                <a:lnTo>
                  <a:pt x="346" y="9"/>
                </a:lnTo>
                <a:lnTo>
                  <a:pt x="347" y="8"/>
                </a:lnTo>
                <a:lnTo>
                  <a:pt x="348" y="8"/>
                </a:lnTo>
                <a:lnTo>
                  <a:pt x="349" y="8"/>
                </a:lnTo>
                <a:lnTo>
                  <a:pt x="350" y="7"/>
                </a:lnTo>
                <a:lnTo>
                  <a:pt x="350" y="7"/>
                </a:lnTo>
                <a:lnTo>
                  <a:pt x="351" y="7"/>
                </a:lnTo>
                <a:lnTo>
                  <a:pt x="352" y="6"/>
                </a:lnTo>
                <a:lnTo>
                  <a:pt x="353" y="6"/>
                </a:lnTo>
                <a:lnTo>
                  <a:pt x="353" y="6"/>
                </a:lnTo>
                <a:lnTo>
                  <a:pt x="354" y="5"/>
                </a:lnTo>
                <a:lnTo>
                  <a:pt x="355" y="5"/>
                </a:lnTo>
                <a:lnTo>
                  <a:pt x="356" y="5"/>
                </a:lnTo>
                <a:lnTo>
                  <a:pt x="356" y="4"/>
                </a:lnTo>
                <a:lnTo>
                  <a:pt x="357" y="4"/>
                </a:lnTo>
                <a:lnTo>
                  <a:pt x="358" y="4"/>
                </a:lnTo>
                <a:lnTo>
                  <a:pt x="359" y="4"/>
                </a:lnTo>
                <a:lnTo>
                  <a:pt x="359" y="4"/>
                </a:lnTo>
                <a:lnTo>
                  <a:pt x="360" y="3"/>
                </a:lnTo>
                <a:lnTo>
                  <a:pt x="361" y="3"/>
                </a:lnTo>
                <a:lnTo>
                  <a:pt x="362" y="3"/>
                </a:lnTo>
                <a:lnTo>
                  <a:pt x="362" y="3"/>
                </a:lnTo>
                <a:lnTo>
                  <a:pt x="363" y="2"/>
                </a:lnTo>
                <a:lnTo>
                  <a:pt x="364" y="2"/>
                </a:lnTo>
                <a:lnTo>
                  <a:pt x="365" y="2"/>
                </a:lnTo>
                <a:lnTo>
                  <a:pt x="366" y="2"/>
                </a:lnTo>
                <a:lnTo>
                  <a:pt x="366" y="2"/>
                </a:lnTo>
                <a:lnTo>
                  <a:pt x="367" y="2"/>
                </a:lnTo>
                <a:lnTo>
                  <a:pt x="368" y="1"/>
                </a:lnTo>
                <a:lnTo>
                  <a:pt x="369" y="1"/>
                </a:lnTo>
                <a:lnTo>
                  <a:pt x="369" y="1"/>
                </a:lnTo>
                <a:lnTo>
                  <a:pt x="370" y="1"/>
                </a:lnTo>
                <a:lnTo>
                  <a:pt x="371" y="1"/>
                </a:lnTo>
                <a:lnTo>
                  <a:pt x="372" y="1"/>
                </a:lnTo>
                <a:lnTo>
                  <a:pt x="372" y="1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7" y="0"/>
                </a:lnTo>
                <a:lnTo>
                  <a:pt x="378" y="0"/>
                </a:lnTo>
                <a:lnTo>
                  <a:pt x="379" y="0"/>
                </a:lnTo>
                <a:lnTo>
                  <a:pt x="379" y="0"/>
                </a:lnTo>
                <a:lnTo>
                  <a:pt x="380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7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5" y="1"/>
                </a:lnTo>
                <a:lnTo>
                  <a:pt x="395" y="1"/>
                </a:lnTo>
                <a:lnTo>
                  <a:pt x="396" y="1"/>
                </a:lnTo>
                <a:lnTo>
                  <a:pt x="397" y="1"/>
                </a:lnTo>
                <a:lnTo>
                  <a:pt x="398" y="2"/>
                </a:lnTo>
                <a:lnTo>
                  <a:pt x="398" y="2"/>
                </a:lnTo>
                <a:lnTo>
                  <a:pt x="399" y="2"/>
                </a:lnTo>
                <a:lnTo>
                  <a:pt x="400" y="2"/>
                </a:lnTo>
                <a:lnTo>
                  <a:pt x="401" y="2"/>
                </a:lnTo>
                <a:lnTo>
                  <a:pt x="401" y="2"/>
                </a:lnTo>
                <a:lnTo>
                  <a:pt x="402" y="3"/>
                </a:lnTo>
                <a:lnTo>
                  <a:pt x="403" y="3"/>
                </a:lnTo>
                <a:lnTo>
                  <a:pt x="404" y="3"/>
                </a:lnTo>
                <a:lnTo>
                  <a:pt x="404" y="3"/>
                </a:lnTo>
                <a:lnTo>
                  <a:pt x="405" y="4"/>
                </a:lnTo>
                <a:lnTo>
                  <a:pt x="406" y="4"/>
                </a:lnTo>
                <a:lnTo>
                  <a:pt x="407" y="4"/>
                </a:lnTo>
                <a:lnTo>
                  <a:pt x="408" y="4"/>
                </a:lnTo>
                <a:lnTo>
                  <a:pt x="408" y="4"/>
                </a:lnTo>
                <a:lnTo>
                  <a:pt x="409" y="5"/>
                </a:lnTo>
                <a:lnTo>
                  <a:pt x="410" y="5"/>
                </a:lnTo>
                <a:lnTo>
                  <a:pt x="411" y="5"/>
                </a:lnTo>
                <a:lnTo>
                  <a:pt x="411" y="6"/>
                </a:lnTo>
                <a:lnTo>
                  <a:pt x="412" y="6"/>
                </a:lnTo>
                <a:lnTo>
                  <a:pt x="413" y="6"/>
                </a:lnTo>
                <a:lnTo>
                  <a:pt x="414" y="7"/>
                </a:lnTo>
                <a:lnTo>
                  <a:pt x="414" y="7"/>
                </a:lnTo>
                <a:lnTo>
                  <a:pt x="415" y="7"/>
                </a:lnTo>
                <a:lnTo>
                  <a:pt x="416" y="8"/>
                </a:lnTo>
                <a:lnTo>
                  <a:pt x="417" y="8"/>
                </a:lnTo>
                <a:lnTo>
                  <a:pt x="418" y="8"/>
                </a:lnTo>
                <a:lnTo>
                  <a:pt x="418" y="9"/>
                </a:lnTo>
                <a:lnTo>
                  <a:pt x="419" y="9"/>
                </a:lnTo>
                <a:lnTo>
                  <a:pt x="420" y="9"/>
                </a:lnTo>
                <a:lnTo>
                  <a:pt x="421" y="10"/>
                </a:lnTo>
                <a:lnTo>
                  <a:pt x="421" y="10"/>
                </a:lnTo>
                <a:lnTo>
                  <a:pt x="422" y="10"/>
                </a:lnTo>
                <a:lnTo>
                  <a:pt x="423" y="11"/>
                </a:lnTo>
                <a:lnTo>
                  <a:pt x="424" y="11"/>
                </a:lnTo>
                <a:lnTo>
                  <a:pt x="424" y="12"/>
                </a:lnTo>
                <a:lnTo>
                  <a:pt x="425" y="12"/>
                </a:lnTo>
                <a:lnTo>
                  <a:pt x="426" y="13"/>
                </a:lnTo>
                <a:lnTo>
                  <a:pt x="427" y="13"/>
                </a:lnTo>
                <a:lnTo>
                  <a:pt x="428" y="13"/>
                </a:lnTo>
                <a:lnTo>
                  <a:pt x="428" y="14"/>
                </a:lnTo>
                <a:lnTo>
                  <a:pt x="429" y="14"/>
                </a:lnTo>
                <a:lnTo>
                  <a:pt x="430" y="15"/>
                </a:lnTo>
                <a:lnTo>
                  <a:pt x="431" y="15"/>
                </a:lnTo>
                <a:lnTo>
                  <a:pt x="431" y="16"/>
                </a:lnTo>
                <a:lnTo>
                  <a:pt x="432" y="16"/>
                </a:lnTo>
                <a:lnTo>
                  <a:pt x="433" y="17"/>
                </a:lnTo>
                <a:lnTo>
                  <a:pt x="434" y="17"/>
                </a:lnTo>
                <a:lnTo>
                  <a:pt x="434" y="18"/>
                </a:lnTo>
                <a:lnTo>
                  <a:pt x="435" y="18"/>
                </a:lnTo>
                <a:lnTo>
                  <a:pt x="436" y="19"/>
                </a:lnTo>
                <a:lnTo>
                  <a:pt x="437" y="19"/>
                </a:lnTo>
                <a:lnTo>
                  <a:pt x="437" y="20"/>
                </a:lnTo>
                <a:lnTo>
                  <a:pt x="438" y="20"/>
                </a:lnTo>
                <a:lnTo>
                  <a:pt x="439" y="21"/>
                </a:lnTo>
                <a:lnTo>
                  <a:pt x="440" y="21"/>
                </a:lnTo>
                <a:lnTo>
                  <a:pt x="440" y="22"/>
                </a:lnTo>
                <a:lnTo>
                  <a:pt x="441" y="23"/>
                </a:lnTo>
                <a:lnTo>
                  <a:pt x="442" y="23"/>
                </a:lnTo>
                <a:lnTo>
                  <a:pt x="443" y="24"/>
                </a:lnTo>
                <a:lnTo>
                  <a:pt x="443" y="24"/>
                </a:lnTo>
                <a:lnTo>
                  <a:pt x="444" y="25"/>
                </a:lnTo>
                <a:lnTo>
                  <a:pt x="445" y="25"/>
                </a:lnTo>
                <a:lnTo>
                  <a:pt x="446" y="26"/>
                </a:lnTo>
                <a:lnTo>
                  <a:pt x="447" y="27"/>
                </a:lnTo>
                <a:lnTo>
                  <a:pt x="447" y="27"/>
                </a:lnTo>
                <a:lnTo>
                  <a:pt x="448" y="28"/>
                </a:lnTo>
                <a:lnTo>
                  <a:pt x="449" y="28"/>
                </a:lnTo>
                <a:lnTo>
                  <a:pt x="450" y="29"/>
                </a:lnTo>
                <a:lnTo>
                  <a:pt x="450" y="30"/>
                </a:lnTo>
                <a:lnTo>
                  <a:pt x="451" y="30"/>
                </a:lnTo>
                <a:lnTo>
                  <a:pt x="452" y="31"/>
                </a:lnTo>
                <a:lnTo>
                  <a:pt x="453" y="31"/>
                </a:lnTo>
                <a:lnTo>
                  <a:pt x="453" y="32"/>
                </a:lnTo>
                <a:lnTo>
                  <a:pt x="454" y="33"/>
                </a:lnTo>
                <a:lnTo>
                  <a:pt x="455" y="33"/>
                </a:lnTo>
                <a:lnTo>
                  <a:pt x="456" y="34"/>
                </a:lnTo>
                <a:lnTo>
                  <a:pt x="457" y="35"/>
                </a:lnTo>
                <a:lnTo>
                  <a:pt x="457" y="35"/>
                </a:lnTo>
                <a:lnTo>
                  <a:pt x="458" y="36"/>
                </a:lnTo>
                <a:lnTo>
                  <a:pt x="459" y="37"/>
                </a:lnTo>
                <a:lnTo>
                  <a:pt x="460" y="37"/>
                </a:lnTo>
                <a:lnTo>
                  <a:pt x="460" y="38"/>
                </a:lnTo>
                <a:lnTo>
                  <a:pt x="461" y="39"/>
                </a:lnTo>
                <a:lnTo>
                  <a:pt x="462" y="40"/>
                </a:lnTo>
                <a:lnTo>
                  <a:pt x="463" y="40"/>
                </a:lnTo>
                <a:lnTo>
                  <a:pt x="463" y="41"/>
                </a:lnTo>
                <a:lnTo>
                  <a:pt x="464" y="42"/>
                </a:lnTo>
                <a:lnTo>
                  <a:pt x="465" y="42"/>
                </a:lnTo>
                <a:lnTo>
                  <a:pt x="466" y="43"/>
                </a:lnTo>
                <a:lnTo>
                  <a:pt x="466" y="44"/>
                </a:lnTo>
                <a:lnTo>
                  <a:pt x="467" y="44"/>
                </a:lnTo>
                <a:lnTo>
                  <a:pt x="468" y="45"/>
                </a:lnTo>
                <a:lnTo>
                  <a:pt x="469" y="46"/>
                </a:lnTo>
                <a:lnTo>
                  <a:pt x="470" y="47"/>
                </a:lnTo>
                <a:lnTo>
                  <a:pt x="470" y="47"/>
                </a:lnTo>
                <a:lnTo>
                  <a:pt x="471" y="48"/>
                </a:lnTo>
                <a:lnTo>
                  <a:pt x="472" y="49"/>
                </a:lnTo>
                <a:lnTo>
                  <a:pt x="473" y="50"/>
                </a:lnTo>
                <a:lnTo>
                  <a:pt x="473" y="50"/>
                </a:lnTo>
                <a:lnTo>
                  <a:pt x="474" y="51"/>
                </a:lnTo>
                <a:lnTo>
                  <a:pt x="475" y="52"/>
                </a:lnTo>
                <a:lnTo>
                  <a:pt x="476" y="53"/>
                </a:lnTo>
                <a:lnTo>
                  <a:pt x="476" y="53"/>
                </a:lnTo>
                <a:lnTo>
                  <a:pt x="477" y="54"/>
                </a:lnTo>
                <a:lnTo>
                  <a:pt x="478" y="55"/>
                </a:lnTo>
                <a:lnTo>
                  <a:pt x="479" y="56"/>
                </a:lnTo>
                <a:lnTo>
                  <a:pt x="479" y="57"/>
                </a:lnTo>
                <a:lnTo>
                  <a:pt x="480" y="57"/>
                </a:lnTo>
                <a:lnTo>
                  <a:pt x="481" y="58"/>
                </a:lnTo>
                <a:lnTo>
                  <a:pt x="482" y="59"/>
                </a:lnTo>
                <a:lnTo>
                  <a:pt x="482" y="60"/>
                </a:lnTo>
                <a:lnTo>
                  <a:pt x="483" y="60"/>
                </a:lnTo>
                <a:lnTo>
                  <a:pt x="484" y="61"/>
                </a:lnTo>
                <a:lnTo>
                  <a:pt x="485" y="62"/>
                </a:lnTo>
                <a:lnTo>
                  <a:pt x="486" y="63"/>
                </a:lnTo>
                <a:lnTo>
                  <a:pt x="486" y="64"/>
                </a:lnTo>
                <a:lnTo>
                  <a:pt x="487" y="64"/>
                </a:lnTo>
                <a:lnTo>
                  <a:pt x="488" y="65"/>
                </a:lnTo>
                <a:lnTo>
                  <a:pt x="489" y="66"/>
                </a:lnTo>
                <a:lnTo>
                  <a:pt x="489" y="67"/>
                </a:lnTo>
                <a:lnTo>
                  <a:pt x="490" y="68"/>
                </a:lnTo>
                <a:lnTo>
                  <a:pt x="491" y="69"/>
                </a:lnTo>
                <a:lnTo>
                  <a:pt x="492" y="69"/>
                </a:lnTo>
                <a:lnTo>
                  <a:pt x="492" y="70"/>
                </a:lnTo>
                <a:lnTo>
                  <a:pt x="493" y="71"/>
                </a:lnTo>
                <a:lnTo>
                  <a:pt x="494" y="72"/>
                </a:lnTo>
                <a:lnTo>
                  <a:pt x="495" y="73"/>
                </a:lnTo>
                <a:lnTo>
                  <a:pt x="495" y="73"/>
                </a:lnTo>
                <a:lnTo>
                  <a:pt x="496" y="74"/>
                </a:lnTo>
                <a:lnTo>
                  <a:pt x="497" y="75"/>
                </a:lnTo>
                <a:lnTo>
                  <a:pt x="498" y="76"/>
                </a:lnTo>
                <a:lnTo>
                  <a:pt x="499" y="77"/>
                </a:lnTo>
                <a:lnTo>
                  <a:pt x="499" y="78"/>
                </a:lnTo>
                <a:lnTo>
                  <a:pt x="500" y="78"/>
                </a:lnTo>
                <a:lnTo>
                  <a:pt x="501" y="79"/>
                </a:lnTo>
                <a:lnTo>
                  <a:pt x="502" y="80"/>
                </a:lnTo>
                <a:lnTo>
                  <a:pt x="502" y="81"/>
                </a:lnTo>
                <a:lnTo>
                  <a:pt x="503" y="82"/>
                </a:lnTo>
                <a:lnTo>
                  <a:pt x="504" y="83"/>
                </a:lnTo>
                <a:lnTo>
                  <a:pt x="505" y="83"/>
                </a:lnTo>
                <a:lnTo>
                  <a:pt x="505" y="84"/>
                </a:lnTo>
                <a:lnTo>
                  <a:pt x="506" y="85"/>
                </a:lnTo>
                <a:lnTo>
                  <a:pt x="507" y="86"/>
                </a:lnTo>
                <a:lnTo>
                  <a:pt x="508" y="87"/>
                </a:lnTo>
                <a:lnTo>
                  <a:pt x="509" y="88"/>
                </a:lnTo>
                <a:lnTo>
                  <a:pt x="509" y="88"/>
                </a:lnTo>
                <a:lnTo>
                  <a:pt x="510" y="89"/>
                </a:lnTo>
                <a:lnTo>
                  <a:pt x="511" y="90"/>
                </a:lnTo>
                <a:lnTo>
                  <a:pt x="512" y="91"/>
                </a:lnTo>
                <a:lnTo>
                  <a:pt x="512" y="92"/>
                </a:lnTo>
                <a:lnTo>
                  <a:pt x="513" y="93"/>
                </a:lnTo>
                <a:lnTo>
                  <a:pt x="514" y="94"/>
                </a:lnTo>
                <a:lnTo>
                  <a:pt x="515" y="94"/>
                </a:lnTo>
                <a:lnTo>
                  <a:pt x="515" y="95"/>
                </a:lnTo>
                <a:lnTo>
                  <a:pt x="516" y="96"/>
                </a:lnTo>
                <a:lnTo>
                  <a:pt x="517" y="97"/>
                </a:lnTo>
                <a:lnTo>
                  <a:pt x="518" y="98"/>
                </a:lnTo>
                <a:lnTo>
                  <a:pt x="518" y="99"/>
                </a:lnTo>
                <a:lnTo>
                  <a:pt x="519" y="100"/>
                </a:lnTo>
                <a:lnTo>
                  <a:pt x="520" y="100"/>
                </a:lnTo>
                <a:lnTo>
                  <a:pt x="521" y="101"/>
                </a:lnTo>
                <a:lnTo>
                  <a:pt x="521" y="102"/>
                </a:lnTo>
                <a:lnTo>
                  <a:pt x="522" y="103"/>
                </a:lnTo>
                <a:lnTo>
                  <a:pt x="523" y="104"/>
                </a:lnTo>
                <a:lnTo>
                  <a:pt x="524" y="105"/>
                </a:lnTo>
                <a:lnTo>
                  <a:pt x="524" y="105"/>
                </a:lnTo>
                <a:lnTo>
                  <a:pt x="525" y="106"/>
                </a:lnTo>
                <a:lnTo>
                  <a:pt x="526" y="107"/>
                </a:lnTo>
                <a:lnTo>
                  <a:pt x="527" y="108"/>
                </a:lnTo>
                <a:lnTo>
                  <a:pt x="528" y="109"/>
                </a:lnTo>
                <a:lnTo>
                  <a:pt x="528" y="110"/>
                </a:lnTo>
                <a:lnTo>
                  <a:pt x="529" y="110"/>
                </a:lnTo>
                <a:lnTo>
                  <a:pt x="530" y="111"/>
                </a:lnTo>
                <a:lnTo>
                  <a:pt x="531" y="112"/>
                </a:lnTo>
                <a:lnTo>
                  <a:pt x="531" y="113"/>
                </a:lnTo>
                <a:lnTo>
                  <a:pt x="532" y="114"/>
                </a:lnTo>
                <a:lnTo>
                  <a:pt x="533" y="115"/>
                </a:lnTo>
                <a:lnTo>
                  <a:pt x="534" y="115"/>
                </a:lnTo>
                <a:lnTo>
                  <a:pt x="534" y="116"/>
                </a:lnTo>
                <a:lnTo>
                  <a:pt x="535" y="117"/>
                </a:lnTo>
                <a:lnTo>
                  <a:pt x="536" y="118"/>
                </a:lnTo>
                <a:lnTo>
                  <a:pt x="537" y="119"/>
                </a:lnTo>
                <a:lnTo>
                  <a:pt x="538" y="120"/>
                </a:lnTo>
                <a:lnTo>
                  <a:pt x="538" y="121"/>
                </a:lnTo>
                <a:lnTo>
                  <a:pt x="539" y="121"/>
                </a:lnTo>
                <a:lnTo>
                  <a:pt x="540" y="122"/>
                </a:lnTo>
                <a:lnTo>
                  <a:pt x="541" y="123"/>
                </a:lnTo>
                <a:lnTo>
                  <a:pt x="541" y="124"/>
                </a:lnTo>
                <a:lnTo>
                  <a:pt x="542" y="125"/>
                </a:lnTo>
                <a:lnTo>
                  <a:pt x="543" y="125"/>
                </a:lnTo>
                <a:lnTo>
                  <a:pt x="544" y="126"/>
                </a:lnTo>
                <a:lnTo>
                  <a:pt x="544" y="127"/>
                </a:lnTo>
                <a:lnTo>
                  <a:pt x="545" y="128"/>
                </a:lnTo>
                <a:lnTo>
                  <a:pt x="546" y="129"/>
                </a:lnTo>
                <a:lnTo>
                  <a:pt x="547" y="129"/>
                </a:lnTo>
                <a:lnTo>
                  <a:pt x="547" y="130"/>
                </a:lnTo>
                <a:lnTo>
                  <a:pt x="548" y="131"/>
                </a:lnTo>
                <a:lnTo>
                  <a:pt x="549" y="132"/>
                </a:lnTo>
                <a:lnTo>
                  <a:pt x="550" y="133"/>
                </a:lnTo>
                <a:lnTo>
                  <a:pt x="551" y="133"/>
                </a:lnTo>
                <a:lnTo>
                  <a:pt x="551" y="134"/>
                </a:lnTo>
                <a:lnTo>
                  <a:pt x="552" y="135"/>
                </a:lnTo>
                <a:lnTo>
                  <a:pt x="553" y="136"/>
                </a:lnTo>
                <a:lnTo>
                  <a:pt x="554" y="137"/>
                </a:lnTo>
                <a:lnTo>
                  <a:pt x="554" y="137"/>
                </a:lnTo>
                <a:lnTo>
                  <a:pt x="555" y="138"/>
                </a:lnTo>
                <a:lnTo>
                  <a:pt x="556" y="139"/>
                </a:lnTo>
                <a:lnTo>
                  <a:pt x="557" y="140"/>
                </a:lnTo>
                <a:lnTo>
                  <a:pt x="557" y="141"/>
                </a:lnTo>
                <a:lnTo>
                  <a:pt x="558" y="141"/>
                </a:lnTo>
                <a:lnTo>
                  <a:pt x="559" y="142"/>
                </a:lnTo>
                <a:lnTo>
                  <a:pt x="560" y="143"/>
                </a:lnTo>
                <a:lnTo>
                  <a:pt x="560" y="144"/>
                </a:lnTo>
                <a:lnTo>
                  <a:pt x="561" y="144"/>
                </a:lnTo>
                <a:lnTo>
                  <a:pt x="562" y="145"/>
                </a:lnTo>
                <a:lnTo>
                  <a:pt x="563" y="146"/>
                </a:lnTo>
                <a:lnTo>
                  <a:pt x="563" y="147"/>
                </a:lnTo>
                <a:lnTo>
                  <a:pt x="564" y="147"/>
                </a:lnTo>
                <a:lnTo>
                  <a:pt x="565" y="148"/>
                </a:lnTo>
                <a:lnTo>
                  <a:pt x="566" y="149"/>
                </a:lnTo>
                <a:lnTo>
                  <a:pt x="567" y="150"/>
                </a:lnTo>
                <a:lnTo>
                  <a:pt x="567" y="150"/>
                </a:lnTo>
                <a:lnTo>
                  <a:pt x="568" y="151"/>
                </a:lnTo>
                <a:lnTo>
                  <a:pt x="569" y="152"/>
                </a:lnTo>
                <a:lnTo>
                  <a:pt x="570" y="153"/>
                </a:lnTo>
                <a:lnTo>
                  <a:pt x="570" y="153"/>
                </a:lnTo>
                <a:lnTo>
                  <a:pt x="571" y="154"/>
                </a:lnTo>
                <a:lnTo>
                  <a:pt x="572" y="155"/>
                </a:lnTo>
                <a:lnTo>
                  <a:pt x="573" y="156"/>
                </a:lnTo>
                <a:lnTo>
                  <a:pt x="573" y="156"/>
                </a:lnTo>
                <a:lnTo>
                  <a:pt x="574" y="157"/>
                </a:lnTo>
                <a:lnTo>
                  <a:pt x="575" y="158"/>
                </a:lnTo>
                <a:lnTo>
                  <a:pt x="576" y="158"/>
                </a:lnTo>
                <a:lnTo>
                  <a:pt x="576" y="159"/>
                </a:lnTo>
                <a:lnTo>
                  <a:pt x="577" y="160"/>
                </a:lnTo>
                <a:lnTo>
                  <a:pt x="578" y="161"/>
                </a:lnTo>
                <a:lnTo>
                  <a:pt x="579" y="161"/>
                </a:lnTo>
                <a:lnTo>
                  <a:pt x="580" y="162"/>
                </a:lnTo>
                <a:lnTo>
                  <a:pt x="580" y="163"/>
                </a:lnTo>
                <a:lnTo>
                  <a:pt x="581" y="163"/>
                </a:lnTo>
                <a:lnTo>
                  <a:pt x="582" y="164"/>
                </a:lnTo>
                <a:lnTo>
                  <a:pt x="583" y="165"/>
                </a:lnTo>
                <a:lnTo>
                  <a:pt x="583" y="165"/>
                </a:lnTo>
                <a:lnTo>
                  <a:pt x="584" y="166"/>
                </a:lnTo>
                <a:lnTo>
                  <a:pt x="585" y="167"/>
                </a:lnTo>
                <a:lnTo>
                  <a:pt x="586" y="167"/>
                </a:lnTo>
                <a:lnTo>
                  <a:pt x="586" y="168"/>
                </a:lnTo>
                <a:lnTo>
                  <a:pt x="587" y="169"/>
                </a:lnTo>
                <a:lnTo>
                  <a:pt x="588" y="169"/>
                </a:lnTo>
                <a:lnTo>
                  <a:pt x="589" y="170"/>
                </a:lnTo>
                <a:lnTo>
                  <a:pt x="590" y="171"/>
                </a:lnTo>
                <a:lnTo>
                  <a:pt x="590" y="171"/>
                </a:lnTo>
                <a:lnTo>
                  <a:pt x="591" y="172"/>
                </a:lnTo>
                <a:lnTo>
                  <a:pt x="592" y="173"/>
                </a:lnTo>
                <a:lnTo>
                  <a:pt x="593" y="173"/>
                </a:lnTo>
                <a:lnTo>
                  <a:pt x="593" y="174"/>
                </a:lnTo>
                <a:lnTo>
                  <a:pt x="594" y="175"/>
                </a:lnTo>
                <a:lnTo>
                  <a:pt x="595" y="175"/>
                </a:lnTo>
                <a:lnTo>
                  <a:pt x="596" y="176"/>
                </a:lnTo>
                <a:lnTo>
                  <a:pt x="596" y="176"/>
                </a:lnTo>
                <a:lnTo>
                  <a:pt x="597" y="177"/>
                </a:lnTo>
                <a:lnTo>
                  <a:pt x="598" y="178"/>
                </a:lnTo>
                <a:lnTo>
                  <a:pt x="599" y="178"/>
                </a:lnTo>
                <a:lnTo>
                  <a:pt x="599" y="179"/>
                </a:lnTo>
                <a:lnTo>
                  <a:pt x="600" y="179"/>
                </a:lnTo>
                <a:lnTo>
                  <a:pt x="601" y="180"/>
                </a:lnTo>
                <a:lnTo>
                  <a:pt x="602" y="181"/>
                </a:lnTo>
                <a:lnTo>
                  <a:pt x="602" y="181"/>
                </a:lnTo>
                <a:lnTo>
                  <a:pt x="603" y="182"/>
                </a:lnTo>
                <a:lnTo>
                  <a:pt x="604" y="182"/>
                </a:lnTo>
                <a:lnTo>
                  <a:pt x="605" y="183"/>
                </a:lnTo>
                <a:lnTo>
                  <a:pt x="605" y="184"/>
                </a:lnTo>
                <a:lnTo>
                  <a:pt x="606" y="184"/>
                </a:lnTo>
                <a:lnTo>
                  <a:pt x="607" y="185"/>
                </a:lnTo>
                <a:lnTo>
                  <a:pt x="608" y="185"/>
                </a:lnTo>
                <a:lnTo>
                  <a:pt x="609" y="186"/>
                </a:lnTo>
                <a:lnTo>
                  <a:pt x="609" y="186"/>
                </a:lnTo>
                <a:lnTo>
                  <a:pt x="610" y="187"/>
                </a:lnTo>
                <a:lnTo>
                  <a:pt x="611" y="188"/>
                </a:lnTo>
                <a:lnTo>
                  <a:pt x="612" y="188"/>
                </a:lnTo>
                <a:lnTo>
                  <a:pt x="612" y="189"/>
                </a:lnTo>
                <a:lnTo>
                  <a:pt x="613" y="189"/>
                </a:lnTo>
                <a:lnTo>
                  <a:pt x="614" y="190"/>
                </a:lnTo>
                <a:lnTo>
                  <a:pt x="615" y="190"/>
                </a:lnTo>
                <a:lnTo>
                  <a:pt x="615" y="191"/>
                </a:lnTo>
                <a:lnTo>
                  <a:pt x="616" y="191"/>
                </a:lnTo>
                <a:lnTo>
                  <a:pt x="617" y="192"/>
                </a:lnTo>
                <a:lnTo>
                  <a:pt x="618" y="192"/>
                </a:lnTo>
                <a:lnTo>
                  <a:pt x="619" y="193"/>
                </a:lnTo>
                <a:lnTo>
                  <a:pt x="619" y="194"/>
                </a:lnTo>
                <a:lnTo>
                  <a:pt x="620" y="194"/>
                </a:lnTo>
                <a:lnTo>
                  <a:pt x="621" y="194"/>
                </a:lnTo>
                <a:lnTo>
                  <a:pt x="622" y="195"/>
                </a:lnTo>
                <a:lnTo>
                  <a:pt x="622" y="196"/>
                </a:lnTo>
                <a:lnTo>
                  <a:pt x="623" y="196"/>
                </a:lnTo>
                <a:lnTo>
                  <a:pt x="624" y="196"/>
                </a:lnTo>
                <a:lnTo>
                  <a:pt x="625" y="197"/>
                </a:lnTo>
                <a:lnTo>
                  <a:pt x="625" y="198"/>
                </a:lnTo>
                <a:lnTo>
                  <a:pt x="626" y="198"/>
                </a:lnTo>
                <a:lnTo>
                  <a:pt x="627" y="198"/>
                </a:lnTo>
                <a:lnTo>
                  <a:pt x="628" y="199"/>
                </a:lnTo>
                <a:lnTo>
                  <a:pt x="628" y="199"/>
                </a:lnTo>
                <a:lnTo>
                  <a:pt x="629" y="200"/>
                </a:lnTo>
                <a:lnTo>
                  <a:pt x="630" y="200"/>
                </a:lnTo>
                <a:lnTo>
                  <a:pt x="631" y="201"/>
                </a:lnTo>
                <a:lnTo>
                  <a:pt x="632" y="201"/>
                </a:lnTo>
                <a:lnTo>
                  <a:pt x="632" y="202"/>
                </a:lnTo>
                <a:lnTo>
                  <a:pt x="633" y="202"/>
                </a:lnTo>
                <a:lnTo>
                  <a:pt x="634" y="203"/>
                </a:lnTo>
                <a:lnTo>
                  <a:pt x="635" y="203"/>
                </a:lnTo>
                <a:lnTo>
                  <a:pt x="635" y="204"/>
                </a:lnTo>
                <a:lnTo>
                  <a:pt x="636" y="204"/>
                </a:lnTo>
                <a:lnTo>
                  <a:pt x="637" y="204"/>
                </a:lnTo>
                <a:lnTo>
                  <a:pt x="638" y="205"/>
                </a:lnTo>
                <a:lnTo>
                  <a:pt x="638" y="205"/>
                </a:lnTo>
                <a:lnTo>
                  <a:pt x="639" y="206"/>
                </a:lnTo>
                <a:lnTo>
                  <a:pt x="640" y="206"/>
                </a:lnTo>
                <a:lnTo>
                  <a:pt x="641" y="207"/>
                </a:lnTo>
                <a:lnTo>
                  <a:pt x="641" y="207"/>
                </a:lnTo>
                <a:lnTo>
                  <a:pt x="642" y="207"/>
                </a:lnTo>
                <a:lnTo>
                  <a:pt x="643" y="208"/>
                </a:lnTo>
                <a:lnTo>
                  <a:pt x="644" y="208"/>
                </a:lnTo>
                <a:lnTo>
                  <a:pt x="644" y="209"/>
                </a:lnTo>
                <a:lnTo>
                  <a:pt x="645" y="209"/>
                </a:lnTo>
                <a:lnTo>
                  <a:pt x="646" y="209"/>
                </a:lnTo>
                <a:lnTo>
                  <a:pt x="647" y="210"/>
                </a:lnTo>
                <a:lnTo>
                  <a:pt x="648" y="210"/>
                </a:lnTo>
                <a:lnTo>
                  <a:pt x="648" y="211"/>
                </a:lnTo>
                <a:lnTo>
                  <a:pt x="649" y="211"/>
                </a:lnTo>
                <a:lnTo>
                  <a:pt x="650" y="211"/>
                </a:lnTo>
                <a:lnTo>
                  <a:pt x="651" y="212"/>
                </a:lnTo>
                <a:lnTo>
                  <a:pt x="651" y="212"/>
                </a:lnTo>
                <a:lnTo>
                  <a:pt x="652" y="212"/>
                </a:lnTo>
                <a:lnTo>
                  <a:pt x="653" y="213"/>
                </a:lnTo>
                <a:lnTo>
                  <a:pt x="654" y="213"/>
                </a:lnTo>
                <a:lnTo>
                  <a:pt x="654" y="213"/>
                </a:lnTo>
                <a:lnTo>
                  <a:pt x="655" y="214"/>
                </a:lnTo>
                <a:lnTo>
                  <a:pt x="656" y="214"/>
                </a:lnTo>
                <a:lnTo>
                  <a:pt x="657" y="215"/>
                </a:lnTo>
                <a:lnTo>
                  <a:pt x="657" y="215"/>
                </a:lnTo>
                <a:lnTo>
                  <a:pt x="658" y="215"/>
                </a:lnTo>
                <a:lnTo>
                  <a:pt x="659" y="216"/>
                </a:lnTo>
                <a:lnTo>
                  <a:pt x="660" y="216"/>
                </a:lnTo>
                <a:lnTo>
                  <a:pt x="661" y="216"/>
                </a:lnTo>
                <a:lnTo>
                  <a:pt x="661" y="217"/>
                </a:lnTo>
                <a:lnTo>
                  <a:pt x="662" y="217"/>
                </a:lnTo>
                <a:lnTo>
                  <a:pt x="663" y="217"/>
                </a:lnTo>
                <a:lnTo>
                  <a:pt x="664" y="218"/>
                </a:lnTo>
                <a:lnTo>
                  <a:pt x="664" y="218"/>
                </a:lnTo>
                <a:lnTo>
                  <a:pt x="665" y="218"/>
                </a:lnTo>
                <a:lnTo>
                  <a:pt x="666" y="219"/>
                </a:lnTo>
                <a:lnTo>
                  <a:pt x="667" y="219"/>
                </a:lnTo>
                <a:lnTo>
                  <a:pt x="667" y="219"/>
                </a:lnTo>
                <a:lnTo>
                  <a:pt x="668" y="219"/>
                </a:lnTo>
                <a:lnTo>
                  <a:pt x="669" y="220"/>
                </a:lnTo>
                <a:lnTo>
                  <a:pt x="670" y="220"/>
                </a:lnTo>
                <a:lnTo>
                  <a:pt x="671" y="220"/>
                </a:lnTo>
                <a:lnTo>
                  <a:pt x="671" y="221"/>
                </a:lnTo>
                <a:lnTo>
                  <a:pt x="672" y="221"/>
                </a:lnTo>
                <a:lnTo>
                  <a:pt x="673" y="221"/>
                </a:lnTo>
                <a:lnTo>
                  <a:pt x="674" y="222"/>
                </a:lnTo>
                <a:lnTo>
                  <a:pt x="674" y="222"/>
                </a:lnTo>
                <a:lnTo>
                  <a:pt x="675" y="222"/>
                </a:lnTo>
                <a:lnTo>
                  <a:pt x="676" y="222"/>
                </a:lnTo>
                <a:lnTo>
                  <a:pt x="677" y="223"/>
                </a:lnTo>
                <a:lnTo>
                  <a:pt x="677" y="223"/>
                </a:lnTo>
                <a:lnTo>
                  <a:pt x="678" y="223"/>
                </a:lnTo>
                <a:lnTo>
                  <a:pt x="679" y="223"/>
                </a:lnTo>
                <a:lnTo>
                  <a:pt x="680" y="224"/>
                </a:lnTo>
                <a:lnTo>
                  <a:pt x="680" y="224"/>
                </a:lnTo>
                <a:lnTo>
                  <a:pt x="681" y="224"/>
                </a:lnTo>
                <a:lnTo>
                  <a:pt x="682" y="225"/>
                </a:lnTo>
                <a:lnTo>
                  <a:pt x="683" y="225"/>
                </a:lnTo>
                <a:lnTo>
                  <a:pt x="683" y="225"/>
                </a:lnTo>
                <a:lnTo>
                  <a:pt x="684" y="225"/>
                </a:lnTo>
                <a:lnTo>
                  <a:pt x="685" y="225"/>
                </a:lnTo>
                <a:lnTo>
                  <a:pt x="686" y="226"/>
                </a:lnTo>
                <a:lnTo>
                  <a:pt x="686" y="226"/>
                </a:lnTo>
                <a:lnTo>
                  <a:pt x="687" y="226"/>
                </a:lnTo>
                <a:lnTo>
                  <a:pt x="688" y="227"/>
                </a:lnTo>
                <a:lnTo>
                  <a:pt x="689" y="227"/>
                </a:lnTo>
                <a:lnTo>
                  <a:pt x="690" y="227"/>
                </a:lnTo>
                <a:lnTo>
                  <a:pt x="690" y="227"/>
                </a:lnTo>
                <a:lnTo>
                  <a:pt x="691" y="227"/>
                </a:lnTo>
                <a:lnTo>
                  <a:pt x="692" y="228"/>
                </a:lnTo>
                <a:lnTo>
                  <a:pt x="693" y="228"/>
                </a:lnTo>
                <a:lnTo>
                  <a:pt x="693" y="228"/>
                </a:lnTo>
                <a:lnTo>
                  <a:pt x="694" y="228"/>
                </a:lnTo>
                <a:lnTo>
                  <a:pt x="695" y="228"/>
                </a:lnTo>
                <a:lnTo>
                  <a:pt x="696" y="229"/>
                </a:lnTo>
                <a:lnTo>
                  <a:pt x="696" y="229"/>
                </a:lnTo>
                <a:lnTo>
                  <a:pt x="697" y="229"/>
                </a:lnTo>
                <a:lnTo>
                  <a:pt x="698" y="229"/>
                </a:lnTo>
                <a:lnTo>
                  <a:pt x="699" y="230"/>
                </a:lnTo>
                <a:lnTo>
                  <a:pt x="700" y="230"/>
                </a:lnTo>
                <a:lnTo>
                  <a:pt x="700" y="230"/>
                </a:lnTo>
                <a:lnTo>
                  <a:pt x="701" y="230"/>
                </a:lnTo>
                <a:lnTo>
                  <a:pt x="702" y="230"/>
                </a:lnTo>
                <a:lnTo>
                  <a:pt x="703" y="230"/>
                </a:lnTo>
                <a:lnTo>
                  <a:pt x="703" y="231"/>
                </a:lnTo>
                <a:lnTo>
                  <a:pt x="704" y="231"/>
                </a:lnTo>
                <a:lnTo>
                  <a:pt x="705" y="231"/>
                </a:lnTo>
                <a:lnTo>
                  <a:pt x="706" y="231"/>
                </a:lnTo>
                <a:lnTo>
                  <a:pt x="706" y="231"/>
                </a:lnTo>
                <a:lnTo>
                  <a:pt x="707" y="232"/>
                </a:lnTo>
                <a:lnTo>
                  <a:pt x="708" y="232"/>
                </a:lnTo>
                <a:lnTo>
                  <a:pt x="709" y="232"/>
                </a:lnTo>
                <a:lnTo>
                  <a:pt x="709" y="232"/>
                </a:lnTo>
                <a:lnTo>
                  <a:pt x="710" y="232"/>
                </a:lnTo>
                <a:lnTo>
                  <a:pt x="711" y="232"/>
                </a:lnTo>
                <a:lnTo>
                  <a:pt x="712" y="233"/>
                </a:lnTo>
                <a:lnTo>
                  <a:pt x="713" y="233"/>
                </a:lnTo>
                <a:lnTo>
                  <a:pt x="713" y="233"/>
                </a:lnTo>
                <a:lnTo>
                  <a:pt x="714" y="233"/>
                </a:lnTo>
                <a:lnTo>
                  <a:pt x="715" y="233"/>
                </a:lnTo>
                <a:lnTo>
                  <a:pt x="716" y="233"/>
                </a:lnTo>
                <a:lnTo>
                  <a:pt x="716" y="234"/>
                </a:lnTo>
                <a:lnTo>
                  <a:pt x="717" y="234"/>
                </a:lnTo>
                <a:lnTo>
                  <a:pt x="718" y="234"/>
                </a:lnTo>
                <a:lnTo>
                  <a:pt x="719" y="234"/>
                </a:lnTo>
                <a:lnTo>
                  <a:pt x="719" y="234"/>
                </a:lnTo>
                <a:lnTo>
                  <a:pt x="720" y="234"/>
                </a:lnTo>
                <a:lnTo>
                  <a:pt x="721" y="234"/>
                </a:lnTo>
                <a:lnTo>
                  <a:pt x="722" y="235"/>
                </a:lnTo>
                <a:lnTo>
                  <a:pt x="722" y="235"/>
                </a:lnTo>
                <a:lnTo>
                  <a:pt x="723" y="235"/>
                </a:lnTo>
                <a:lnTo>
                  <a:pt x="724" y="235"/>
                </a:lnTo>
                <a:lnTo>
                  <a:pt x="725" y="235"/>
                </a:lnTo>
                <a:lnTo>
                  <a:pt x="725" y="235"/>
                </a:lnTo>
                <a:lnTo>
                  <a:pt x="726" y="235"/>
                </a:lnTo>
                <a:lnTo>
                  <a:pt x="727" y="236"/>
                </a:lnTo>
                <a:lnTo>
                  <a:pt x="728" y="236"/>
                </a:lnTo>
                <a:lnTo>
                  <a:pt x="729" y="236"/>
                </a:lnTo>
                <a:lnTo>
                  <a:pt x="729" y="236"/>
                </a:lnTo>
                <a:lnTo>
                  <a:pt x="730" y="236"/>
                </a:lnTo>
                <a:lnTo>
                  <a:pt x="731" y="236"/>
                </a:lnTo>
                <a:lnTo>
                  <a:pt x="732" y="236"/>
                </a:lnTo>
                <a:lnTo>
                  <a:pt x="732" y="236"/>
                </a:lnTo>
                <a:lnTo>
                  <a:pt x="733" y="237"/>
                </a:lnTo>
                <a:lnTo>
                  <a:pt x="734" y="237"/>
                </a:lnTo>
                <a:lnTo>
                  <a:pt x="735" y="237"/>
                </a:lnTo>
                <a:lnTo>
                  <a:pt x="735" y="237"/>
                </a:lnTo>
                <a:lnTo>
                  <a:pt x="736" y="237"/>
                </a:lnTo>
                <a:lnTo>
                  <a:pt x="737" y="237"/>
                </a:lnTo>
                <a:lnTo>
                  <a:pt x="738" y="237"/>
                </a:lnTo>
                <a:lnTo>
                  <a:pt x="738" y="237"/>
                </a:lnTo>
                <a:lnTo>
                  <a:pt x="739" y="237"/>
                </a:lnTo>
                <a:lnTo>
                  <a:pt x="740" y="238"/>
                </a:lnTo>
                <a:lnTo>
                  <a:pt x="741" y="238"/>
                </a:lnTo>
                <a:lnTo>
                  <a:pt x="742" y="238"/>
                </a:lnTo>
                <a:lnTo>
                  <a:pt x="742" y="238"/>
                </a:lnTo>
                <a:lnTo>
                  <a:pt x="743" y="238"/>
                </a:lnTo>
                <a:lnTo>
                  <a:pt x="744" y="238"/>
                </a:lnTo>
                <a:lnTo>
                  <a:pt x="745" y="238"/>
                </a:lnTo>
                <a:lnTo>
                  <a:pt x="745" y="238"/>
                </a:lnTo>
                <a:lnTo>
                  <a:pt x="746" y="238"/>
                </a:lnTo>
                <a:lnTo>
                  <a:pt x="747" y="238"/>
                </a:lnTo>
                <a:lnTo>
                  <a:pt x="748" y="239"/>
                </a:lnTo>
                <a:lnTo>
                  <a:pt x="748" y="239"/>
                </a:lnTo>
                <a:lnTo>
                  <a:pt x="749" y="239"/>
                </a:lnTo>
                <a:lnTo>
                  <a:pt x="750" y="239"/>
                </a:lnTo>
                <a:lnTo>
                  <a:pt x="751" y="239"/>
                </a:lnTo>
                <a:lnTo>
                  <a:pt x="752" y="239"/>
                </a:lnTo>
                <a:lnTo>
                  <a:pt x="752" y="239"/>
                </a:lnTo>
                <a:lnTo>
                  <a:pt x="753" y="239"/>
                </a:lnTo>
                <a:lnTo>
                  <a:pt x="754" y="239"/>
                </a:lnTo>
                <a:lnTo>
                  <a:pt x="755" y="239"/>
                </a:lnTo>
                <a:lnTo>
                  <a:pt x="755" y="239"/>
                </a:lnTo>
                <a:lnTo>
                  <a:pt x="756" y="239"/>
                </a:lnTo>
                <a:lnTo>
                  <a:pt x="757" y="240"/>
                </a:lnTo>
                <a:lnTo>
                  <a:pt x="758" y="240"/>
                </a:lnTo>
                <a:lnTo>
                  <a:pt x="758" y="240"/>
                </a:lnTo>
                <a:lnTo>
                  <a:pt x="759" y="240"/>
                </a:lnTo>
                <a:lnTo>
                  <a:pt x="760" y="240"/>
                </a:lnTo>
                <a:lnTo>
                  <a:pt x="761" y="240"/>
                </a:lnTo>
                <a:lnTo>
                  <a:pt x="761" y="240"/>
                </a:lnTo>
                <a:lnTo>
                  <a:pt x="762" y="240"/>
                </a:lnTo>
                <a:lnTo>
                  <a:pt x="763" y="240"/>
                </a:lnTo>
                <a:lnTo>
                  <a:pt x="764" y="240"/>
                </a:lnTo>
                <a:lnTo>
                  <a:pt x="764" y="240"/>
                </a:lnTo>
                <a:lnTo>
                  <a:pt x="765" y="240"/>
                </a:lnTo>
                <a:lnTo>
                  <a:pt x="766" y="240"/>
                </a:lnTo>
                <a:lnTo>
                  <a:pt x="767" y="240"/>
                </a:lnTo>
                <a:lnTo>
                  <a:pt x="768" y="241"/>
                </a:lnTo>
                <a:lnTo>
                  <a:pt x="768" y="241"/>
                </a:lnTo>
                <a:lnTo>
                  <a:pt x="769" y="241"/>
                </a:lnTo>
                <a:lnTo>
                  <a:pt x="770" y="241"/>
                </a:lnTo>
                <a:lnTo>
                  <a:pt x="771" y="241"/>
                </a:lnTo>
                <a:lnTo>
                  <a:pt x="771" y="241"/>
                </a:lnTo>
                <a:lnTo>
                  <a:pt x="772" y="241"/>
                </a:lnTo>
                <a:lnTo>
                  <a:pt x="773" y="241"/>
                </a:lnTo>
                <a:lnTo>
                  <a:pt x="774" y="241"/>
                </a:lnTo>
                <a:lnTo>
                  <a:pt x="774" y="241"/>
                </a:lnTo>
                <a:lnTo>
                  <a:pt x="775" y="241"/>
                </a:lnTo>
                <a:lnTo>
                  <a:pt x="776" y="241"/>
                </a:lnTo>
                <a:lnTo>
                  <a:pt x="777" y="241"/>
                </a:lnTo>
                <a:lnTo>
                  <a:pt x="777" y="241"/>
                </a:lnTo>
                <a:lnTo>
                  <a:pt x="778" y="241"/>
                </a:lnTo>
                <a:lnTo>
                  <a:pt x="779" y="241"/>
                </a:lnTo>
                <a:lnTo>
                  <a:pt x="780" y="241"/>
                </a:lnTo>
                <a:lnTo>
                  <a:pt x="781" y="242"/>
                </a:lnTo>
                <a:lnTo>
                  <a:pt x="781" y="242"/>
                </a:lnTo>
                <a:lnTo>
                  <a:pt x="782" y="242"/>
                </a:lnTo>
                <a:lnTo>
                  <a:pt x="783" y="242"/>
                </a:lnTo>
                <a:lnTo>
                  <a:pt x="784" y="242"/>
                </a:lnTo>
                <a:lnTo>
                  <a:pt x="784" y="242"/>
                </a:lnTo>
                <a:lnTo>
                  <a:pt x="785" y="242"/>
                </a:lnTo>
                <a:lnTo>
                  <a:pt x="786" y="242"/>
                </a:lnTo>
                <a:lnTo>
                  <a:pt x="787" y="242"/>
                </a:lnTo>
                <a:lnTo>
                  <a:pt x="787" y="242"/>
                </a:lnTo>
                <a:lnTo>
                  <a:pt x="788" y="242"/>
                </a:lnTo>
                <a:lnTo>
                  <a:pt x="789" y="242"/>
                </a:lnTo>
                <a:lnTo>
                  <a:pt x="790" y="242"/>
                </a:lnTo>
                <a:lnTo>
                  <a:pt x="791" y="242"/>
                </a:lnTo>
                <a:lnTo>
                  <a:pt x="791" y="242"/>
                </a:lnTo>
                <a:lnTo>
                  <a:pt x="792" y="242"/>
                </a:lnTo>
                <a:lnTo>
                  <a:pt x="793" y="242"/>
                </a:lnTo>
                <a:lnTo>
                  <a:pt x="794" y="242"/>
                </a:lnTo>
                <a:lnTo>
                  <a:pt x="794" y="242"/>
                </a:lnTo>
                <a:lnTo>
                  <a:pt x="795" y="242"/>
                </a:lnTo>
                <a:lnTo>
                  <a:pt x="796" y="242"/>
                </a:lnTo>
                <a:lnTo>
                  <a:pt x="797" y="242"/>
                </a:lnTo>
                <a:lnTo>
                  <a:pt x="797" y="242"/>
                </a:lnTo>
                <a:lnTo>
                  <a:pt x="798" y="242"/>
                </a:lnTo>
                <a:lnTo>
                  <a:pt x="799" y="242"/>
                </a:lnTo>
                <a:lnTo>
                  <a:pt x="800" y="242"/>
                </a:lnTo>
                <a:lnTo>
                  <a:pt x="800" y="243"/>
                </a:lnTo>
                <a:lnTo>
                  <a:pt x="801" y="243"/>
                </a:lnTo>
                <a:lnTo>
                  <a:pt x="802" y="243"/>
                </a:lnTo>
                <a:lnTo>
                  <a:pt x="803" y="243"/>
                </a:lnTo>
                <a:lnTo>
                  <a:pt x="803" y="243"/>
                </a:lnTo>
                <a:lnTo>
                  <a:pt x="804" y="243"/>
                </a:lnTo>
                <a:lnTo>
                  <a:pt x="805" y="243"/>
                </a:lnTo>
                <a:lnTo>
                  <a:pt x="806" y="243"/>
                </a:lnTo>
                <a:lnTo>
                  <a:pt x="807" y="243"/>
                </a:lnTo>
                <a:lnTo>
                  <a:pt x="807" y="243"/>
                </a:lnTo>
                <a:lnTo>
                  <a:pt x="808" y="243"/>
                </a:lnTo>
                <a:lnTo>
                  <a:pt x="809" y="243"/>
                </a:lnTo>
                <a:lnTo>
                  <a:pt x="810" y="243"/>
                </a:lnTo>
                <a:lnTo>
                  <a:pt x="810" y="243"/>
                </a:lnTo>
                <a:lnTo>
                  <a:pt x="811" y="243"/>
                </a:lnTo>
                <a:lnTo>
                  <a:pt x="812" y="243"/>
                </a:lnTo>
                <a:lnTo>
                  <a:pt x="813" y="243"/>
                </a:lnTo>
                <a:lnTo>
                  <a:pt x="813" y="243"/>
                </a:lnTo>
                <a:lnTo>
                  <a:pt x="814" y="243"/>
                </a:lnTo>
                <a:lnTo>
                  <a:pt x="815" y="243"/>
                </a:lnTo>
                <a:lnTo>
                  <a:pt x="816" y="243"/>
                </a:lnTo>
                <a:lnTo>
                  <a:pt x="816" y="243"/>
                </a:lnTo>
                <a:lnTo>
                  <a:pt x="817" y="243"/>
                </a:lnTo>
                <a:lnTo>
                  <a:pt x="818" y="243"/>
                </a:lnTo>
                <a:lnTo>
                  <a:pt x="819" y="243"/>
                </a:lnTo>
                <a:lnTo>
                  <a:pt x="820" y="243"/>
                </a:lnTo>
                <a:lnTo>
                  <a:pt x="820" y="243"/>
                </a:lnTo>
                <a:lnTo>
                  <a:pt x="821" y="243"/>
                </a:lnTo>
                <a:lnTo>
                  <a:pt x="822" y="243"/>
                </a:lnTo>
                <a:lnTo>
                  <a:pt x="823" y="243"/>
                </a:lnTo>
                <a:lnTo>
                  <a:pt x="823" y="243"/>
                </a:lnTo>
                <a:lnTo>
                  <a:pt x="824" y="243"/>
                </a:lnTo>
                <a:lnTo>
                  <a:pt x="825" y="243"/>
                </a:lnTo>
                <a:lnTo>
                  <a:pt x="826" y="243"/>
                </a:lnTo>
                <a:lnTo>
                  <a:pt x="826" y="243"/>
                </a:lnTo>
                <a:lnTo>
                  <a:pt x="827" y="243"/>
                </a:lnTo>
                <a:lnTo>
                  <a:pt x="828" y="243"/>
                </a:lnTo>
                <a:lnTo>
                  <a:pt x="829" y="244"/>
                </a:lnTo>
                <a:lnTo>
                  <a:pt x="829" y="244"/>
                </a:lnTo>
                <a:lnTo>
                  <a:pt x="830" y="244"/>
                </a:lnTo>
                <a:lnTo>
                  <a:pt x="831" y="244"/>
                </a:lnTo>
                <a:lnTo>
                  <a:pt x="832" y="244"/>
                </a:lnTo>
                <a:lnTo>
                  <a:pt x="833" y="244"/>
                </a:lnTo>
                <a:lnTo>
                  <a:pt x="833" y="244"/>
                </a:lnTo>
                <a:lnTo>
                  <a:pt x="834" y="244"/>
                </a:lnTo>
                <a:lnTo>
                  <a:pt x="835" y="244"/>
                </a:lnTo>
                <a:lnTo>
                  <a:pt x="836" y="244"/>
                </a:lnTo>
                <a:lnTo>
                  <a:pt x="836" y="244"/>
                </a:lnTo>
                <a:lnTo>
                  <a:pt x="837" y="244"/>
                </a:lnTo>
                <a:lnTo>
                  <a:pt x="838" y="244"/>
                </a:lnTo>
                <a:lnTo>
                  <a:pt x="839" y="244"/>
                </a:lnTo>
                <a:lnTo>
                  <a:pt x="839" y="244"/>
                </a:lnTo>
                <a:lnTo>
                  <a:pt x="840" y="244"/>
                </a:lnTo>
                <a:lnTo>
                  <a:pt x="841" y="244"/>
                </a:lnTo>
                <a:lnTo>
                  <a:pt x="842" y="244"/>
                </a:lnTo>
                <a:lnTo>
                  <a:pt x="842" y="244"/>
                </a:lnTo>
                <a:lnTo>
                  <a:pt x="843" y="244"/>
                </a:lnTo>
                <a:lnTo>
                  <a:pt x="844" y="244"/>
                </a:lnTo>
                <a:lnTo>
                  <a:pt x="845" y="244"/>
                </a:lnTo>
                <a:lnTo>
                  <a:pt x="846" y="244"/>
                </a:lnTo>
                <a:lnTo>
                  <a:pt x="846" y="244"/>
                </a:lnTo>
                <a:lnTo>
                  <a:pt x="847" y="244"/>
                </a:lnTo>
                <a:lnTo>
                  <a:pt x="848" y="244"/>
                </a:lnTo>
                <a:lnTo>
                  <a:pt x="849" y="244"/>
                </a:lnTo>
                <a:lnTo>
                  <a:pt x="849" y="244"/>
                </a:lnTo>
                <a:lnTo>
                  <a:pt x="850" y="244"/>
                </a:lnTo>
                <a:lnTo>
                  <a:pt x="851" y="244"/>
                </a:lnTo>
                <a:lnTo>
                  <a:pt x="852" y="244"/>
                </a:lnTo>
                <a:lnTo>
                  <a:pt x="852" y="244"/>
                </a:lnTo>
                <a:lnTo>
                  <a:pt x="853" y="244"/>
                </a:lnTo>
                <a:lnTo>
                  <a:pt x="854" y="244"/>
                </a:lnTo>
                <a:lnTo>
                  <a:pt x="855" y="244"/>
                </a:lnTo>
                <a:lnTo>
                  <a:pt x="855" y="244"/>
                </a:lnTo>
                <a:lnTo>
                  <a:pt x="856" y="244"/>
                </a:lnTo>
                <a:lnTo>
                  <a:pt x="857" y="244"/>
                </a:lnTo>
                <a:lnTo>
                  <a:pt x="858" y="244"/>
                </a:lnTo>
                <a:lnTo>
                  <a:pt x="858" y="244"/>
                </a:lnTo>
                <a:lnTo>
                  <a:pt x="859" y="244"/>
                </a:lnTo>
                <a:lnTo>
                  <a:pt x="860" y="244"/>
                </a:lnTo>
                <a:lnTo>
                  <a:pt x="861" y="244"/>
                </a:lnTo>
                <a:lnTo>
                  <a:pt x="862" y="244"/>
                </a:lnTo>
                <a:lnTo>
                  <a:pt x="862" y="244"/>
                </a:lnTo>
                <a:lnTo>
                  <a:pt x="863" y="244"/>
                </a:lnTo>
                <a:lnTo>
                  <a:pt x="864" y="244"/>
                </a:lnTo>
                <a:lnTo>
                  <a:pt x="865" y="244"/>
                </a:lnTo>
                <a:lnTo>
                  <a:pt x="865" y="244"/>
                </a:lnTo>
                <a:lnTo>
                  <a:pt x="866" y="244"/>
                </a:lnTo>
                <a:lnTo>
                  <a:pt x="867" y="244"/>
                </a:lnTo>
                <a:lnTo>
                  <a:pt x="868" y="244"/>
                </a:lnTo>
                <a:lnTo>
                  <a:pt x="868" y="244"/>
                </a:lnTo>
                <a:lnTo>
                  <a:pt x="869" y="244"/>
                </a:lnTo>
                <a:lnTo>
                  <a:pt x="870" y="244"/>
                </a:lnTo>
                <a:lnTo>
                  <a:pt x="871" y="244"/>
                </a:lnTo>
                <a:lnTo>
                  <a:pt x="872" y="244"/>
                </a:lnTo>
                <a:lnTo>
                  <a:pt x="872" y="244"/>
                </a:lnTo>
                <a:lnTo>
                  <a:pt x="873" y="244"/>
                </a:lnTo>
                <a:lnTo>
                  <a:pt x="874" y="244"/>
                </a:lnTo>
                <a:lnTo>
                  <a:pt x="875" y="244"/>
                </a:lnTo>
                <a:lnTo>
                  <a:pt x="875" y="244"/>
                </a:lnTo>
                <a:lnTo>
                  <a:pt x="876" y="244"/>
                </a:lnTo>
                <a:lnTo>
                  <a:pt x="877" y="244"/>
                </a:lnTo>
                <a:lnTo>
                  <a:pt x="878" y="244"/>
                </a:lnTo>
                <a:lnTo>
                  <a:pt x="878" y="244"/>
                </a:lnTo>
                <a:lnTo>
                  <a:pt x="879" y="244"/>
                </a:lnTo>
                <a:lnTo>
                  <a:pt x="880" y="244"/>
                </a:lnTo>
                <a:lnTo>
                  <a:pt x="881" y="244"/>
                </a:lnTo>
                <a:lnTo>
                  <a:pt x="881" y="244"/>
                </a:lnTo>
                <a:lnTo>
                  <a:pt x="882" y="244"/>
                </a:lnTo>
                <a:lnTo>
                  <a:pt x="883" y="244"/>
                </a:lnTo>
                <a:lnTo>
                  <a:pt x="884" y="244"/>
                </a:lnTo>
                <a:lnTo>
                  <a:pt x="885" y="244"/>
                </a:lnTo>
                <a:lnTo>
                  <a:pt x="885" y="244"/>
                </a:lnTo>
                <a:lnTo>
                  <a:pt x="886" y="244"/>
                </a:lnTo>
                <a:lnTo>
                  <a:pt x="887" y="244"/>
                </a:lnTo>
                <a:lnTo>
                  <a:pt x="888" y="244"/>
                </a:lnTo>
                <a:lnTo>
                  <a:pt x="888" y="244"/>
                </a:lnTo>
                <a:lnTo>
                  <a:pt x="889" y="244"/>
                </a:lnTo>
                <a:lnTo>
                  <a:pt x="890" y="244"/>
                </a:lnTo>
                <a:lnTo>
                  <a:pt x="891" y="244"/>
                </a:lnTo>
                <a:lnTo>
                  <a:pt x="891" y="244"/>
                </a:lnTo>
                <a:lnTo>
                  <a:pt x="892" y="244"/>
                </a:lnTo>
                <a:lnTo>
                  <a:pt x="893" y="244"/>
                </a:lnTo>
                <a:lnTo>
                  <a:pt x="894" y="244"/>
                </a:lnTo>
                <a:lnTo>
                  <a:pt x="894" y="244"/>
                </a:lnTo>
                <a:lnTo>
                  <a:pt x="895" y="244"/>
                </a:lnTo>
                <a:lnTo>
                  <a:pt x="896" y="244"/>
                </a:lnTo>
                <a:lnTo>
                  <a:pt x="897" y="244"/>
                </a:lnTo>
                <a:lnTo>
                  <a:pt x="897" y="244"/>
                </a:lnTo>
                <a:lnTo>
                  <a:pt x="898" y="244"/>
                </a:lnTo>
                <a:lnTo>
                  <a:pt x="899" y="244"/>
                </a:lnTo>
                <a:lnTo>
                  <a:pt x="900" y="244"/>
                </a:lnTo>
                <a:lnTo>
                  <a:pt x="901" y="244"/>
                </a:lnTo>
                <a:lnTo>
                  <a:pt x="901" y="244"/>
                </a:lnTo>
                <a:lnTo>
                  <a:pt x="902" y="244"/>
                </a:lnTo>
                <a:lnTo>
                  <a:pt x="903" y="244"/>
                </a:lnTo>
                <a:lnTo>
                  <a:pt x="904" y="244"/>
                </a:lnTo>
                <a:lnTo>
                  <a:pt x="904" y="244"/>
                </a:lnTo>
                <a:lnTo>
                  <a:pt x="905" y="244"/>
                </a:lnTo>
                <a:lnTo>
                  <a:pt x="906" y="244"/>
                </a:lnTo>
                <a:lnTo>
                  <a:pt x="907" y="244"/>
                </a:lnTo>
                <a:lnTo>
                  <a:pt x="907" y="244"/>
                </a:lnTo>
                <a:lnTo>
                  <a:pt x="908" y="244"/>
                </a:lnTo>
                <a:lnTo>
                  <a:pt x="909" y="244"/>
                </a:lnTo>
                <a:lnTo>
                  <a:pt x="910" y="244"/>
                </a:lnTo>
                <a:lnTo>
                  <a:pt x="910" y="244"/>
                </a:lnTo>
                <a:lnTo>
                  <a:pt x="911" y="244"/>
                </a:lnTo>
                <a:lnTo>
                  <a:pt x="912" y="244"/>
                </a:lnTo>
                <a:lnTo>
                  <a:pt x="913" y="244"/>
                </a:lnTo>
                <a:lnTo>
                  <a:pt x="914" y="244"/>
                </a:lnTo>
                <a:lnTo>
                  <a:pt x="914" y="244"/>
                </a:lnTo>
                <a:lnTo>
                  <a:pt x="915" y="244"/>
                </a:lnTo>
                <a:lnTo>
                  <a:pt x="916" y="244"/>
                </a:lnTo>
                <a:lnTo>
                  <a:pt x="917" y="244"/>
                </a:lnTo>
                <a:lnTo>
                  <a:pt x="917" y="244"/>
                </a:lnTo>
                <a:lnTo>
                  <a:pt x="918" y="244"/>
                </a:lnTo>
                <a:lnTo>
                  <a:pt x="919" y="244"/>
                </a:lnTo>
                <a:lnTo>
                  <a:pt x="920" y="244"/>
                </a:lnTo>
                <a:lnTo>
                  <a:pt x="920" y="244"/>
                </a:lnTo>
                <a:lnTo>
                  <a:pt x="921" y="244"/>
                </a:lnTo>
                <a:lnTo>
                  <a:pt x="922" y="244"/>
                </a:lnTo>
                <a:lnTo>
                  <a:pt x="923" y="244"/>
                </a:lnTo>
                <a:lnTo>
                  <a:pt x="924" y="244"/>
                </a:lnTo>
                <a:lnTo>
                  <a:pt x="924" y="244"/>
                </a:lnTo>
                <a:lnTo>
                  <a:pt x="925" y="244"/>
                </a:lnTo>
                <a:lnTo>
                  <a:pt x="926" y="244"/>
                </a:lnTo>
                <a:lnTo>
                  <a:pt x="927" y="244"/>
                </a:lnTo>
                <a:lnTo>
                  <a:pt x="927" y="244"/>
                </a:lnTo>
                <a:lnTo>
                  <a:pt x="928" y="244"/>
                </a:lnTo>
                <a:lnTo>
                  <a:pt x="929" y="244"/>
                </a:lnTo>
                <a:lnTo>
                  <a:pt x="930" y="244"/>
                </a:lnTo>
                <a:lnTo>
                  <a:pt x="930" y="244"/>
                </a:lnTo>
                <a:lnTo>
                  <a:pt x="931" y="244"/>
                </a:lnTo>
                <a:lnTo>
                  <a:pt x="932" y="244"/>
                </a:lnTo>
                <a:lnTo>
                  <a:pt x="933" y="244"/>
                </a:lnTo>
                <a:lnTo>
                  <a:pt x="933" y="244"/>
                </a:lnTo>
                <a:lnTo>
                  <a:pt x="934" y="244"/>
                </a:lnTo>
                <a:lnTo>
                  <a:pt x="935" y="244"/>
                </a:lnTo>
                <a:lnTo>
                  <a:pt x="936" y="244"/>
                </a:lnTo>
                <a:lnTo>
                  <a:pt x="936" y="244"/>
                </a:lnTo>
                <a:lnTo>
                  <a:pt x="937" y="244"/>
                </a:lnTo>
                <a:lnTo>
                  <a:pt x="938" y="244"/>
                </a:lnTo>
                <a:lnTo>
                  <a:pt x="939" y="244"/>
                </a:lnTo>
                <a:lnTo>
                  <a:pt x="939" y="244"/>
                </a:lnTo>
                <a:lnTo>
                  <a:pt x="940" y="244"/>
                </a:lnTo>
                <a:lnTo>
                  <a:pt x="941" y="244"/>
                </a:lnTo>
                <a:lnTo>
                  <a:pt x="942" y="244"/>
                </a:lnTo>
                <a:lnTo>
                  <a:pt x="943" y="244"/>
                </a:lnTo>
                <a:lnTo>
                  <a:pt x="943" y="244"/>
                </a:lnTo>
                <a:lnTo>
                  <a:pt x="944" y="244"/>
                </a:lnTo>
                <a:lnTo>
                  <a:pt x="945" y="244"/>
                </a:lnTo>
                <a:lnTo>
                  <a:pt x="946" y="244"/>
                </a:lnTo>
                <a:lnTo>
                  <a:pt x="946" y="244"/>
                </a:lnTo>
                <a:lnTo>
                  <a:pt x="947" y="244"/>
                </a:lnTo>
                <a:lnTo>
                  <a:pt x="948" y="244"/>
                </a:lnTo>
                <a:lnTo>
                  <a:pt x="949" y="244"/>
                </a:lnTo>
                <a:lnTo>
                  <a:pt x="949" y="244"/>
                </a:lnTo>
                <a:lnTo>
                  <a:pt x="950" y="244"/>
                </a:lnTo>
                <a:lnTo>
                  <a:pt x="951" y="244"/>
                </a:lnTo>
                <a:lnTo>
                  <a:pt x="952" y="244"/>
                </a:lnTo>
                <a:lnTo>
                  <a:pt x="953" y="244"/>
                </a:lnTo>
                <a:lnTo>
                  <a:pt x="953" y="244"/>
                </a:lnTo>
                <a:lnTo>
                  <a:pt x="954" y="244"/>
                </a:lnTo>
                <a:lnTo>
                  <a:pt x="955" y="244"/>
                </a:lnTo>
                <a:lnTo>
                  <a:pt x="956" y="244"/>
                </a:lnTo>
                <a:lnTo>
                  <a:pt x="956" y="244"/>
                </a:lnTo>
                <a:lnTo>
                  <a:pt x="957" y="244"/>
                </a:lnTo>
                <a:lnTo>
                  <a:pt x="958" y="244"/>
                </a:lnTo>
                <a:lnTo>
                  <a:pt x="959" y="244"/>
                </a:lnTo>
                <a:lnTo>
                  <a:pt x="959" y="244"/>
                </a:lnTo>
                <a:lnTo>
                  <a:pt x="960" y="244"/>
                </a:lnTo>
                <a:lnTo>
                  <a:pt x="961" y="244"/>
                </a:lnTo>
                <a:lnTo>
                  <a:pt x="962" y="244"/>
                </a:lnTo>
                <a:lnTo>
                  <a:pt x="962" y="244"/>
                </a:lnTo>
                <a:lnTo>
                  <a:pt x="963" y="244"/>
                </a:lnTo>
                <a:lnTo>
                  <a:pt x="964" y="244"/>
                </a:lnTo>
                <a:lnTo>
                  <a:pt x="965" y="244"/>
                </a:lnTo>
                <a:lnTo>
                  <a:pt x="966" y="244"/>
                </a:lnTo>
                <a:lnTo>
                  <a:pt x="966" y="244"/>
                </a:lnTo>
                <a:lnTo>
                  <a:pt x="967" y="244"/>
                </a:lnTo>
                <a:lnTo>
                  <a:pt x="968" y="244"/>
                </a:lnTo>
                <a:lnTo>
                  <a:pt x="969" y="244"/>
                </a:lnTo>
                <a:lnTo>
                  <a:pt x="969" y="244"/>
                </a:lnTo>
                <a:lnTo>
                  <a:pt x="970" y="244"/>
                </a:lnTo>
                <a:lnTo>
                  <a:pt x="971" y="244"/>
                </a:lnTo>
                <a:lnTo>
                  <a:pt x="972" y="244"/>
                </a:lnTo>
                <a:lnTo>
                  <a:pt x="972" y="244"/>
                </a:lnTo>
                <a:lnTo>
                  <a:pt x="973" y="244"/>
                </a:lnTo>
                <a:lnTo>
                  <a:pt x="974" y="244"/>
                </a:lnTo>
                <a:lnTo>
                  <a:pt x="975" y="244"/>
                </a:lnTo>
                <a:lnTo>
                  <a:pt x="975" y="244"/>
                </a:lnTo>
                <a:lnTo>
                  <a:pt x="976" y="244"/>
                </a:lnTo>
                <a:lnTo>
                  <a:pt x="977" y="244"/>
                </a:lnTo>
                <a:lnTo>
                  <a:pt x="978" y="244"/>
                </a:lnTo>
                <a:lnTo>
                  <a:pt x="978" y="244"/>
                </a:lnTo>
                <a:lnTo>
                  <a:pt x="979" y="244"/>
                </a:lnTo>
                <a:lnTo>
                  <a:pt x="980" y="244"/>
                </a:lnTo>
                <a:lnTo>
                  <a:pt x="981" y="244"/>
                </a:lnTo>
                <a:lnTo>
                  <a:pt x="982" y="244"/>
                </a:lnTo>
                <a:lnTo>
                  <a:pt x="982" y="244"/>
                </a:lnTo>
                <a:lnTo>
                  <a:pt x="983" y="244"/>
                </a:lnTo>
                <a:lnTo>
                  <a:pt x="984" y="244"/>
                </a:lnTo>
                <a:lnTo>
                  <a:pt x="985" y="244"/>
                </a:lnTo>
                <a:lnTo>
                  <a:pt x="985" y="244"/>
                </a:lnTo>
                <a:lnTo>
                  <a:pt x="986" y="244"/>
                </a:lnTo>
                <a:lnTo>
                  <a:pt x="987" y="244"/>
                </a:lnTo>
                <a:lnTo>
                  <a:pt x="988" y="244"/>
                </a:lnTo>
                <a:lnTo>
                  <a:pt x="988" y="244"/>
                </a:lnTo>
                <a:lnTo>
                  <a:pt x="989" y="244"/>
                </a:lnTo>
                <a:lnTo>
                  <a:pt x="990" y="244"/>
                </a:lnTo>
                <a:lnTo>
                  <a:pt x="991" y="244"/>
                </a:lnTo>
                <a:lnTo>
                  <a:pt x="991" y="244"/>
                </a:lnTo>
                <a:lnTo>
                  <a:pt x="992" y="244"/>
                </a:lnTo>
                <a:lnTo>
                  <a:pt x="993" y="244"/>
                </a:lnTo>
                <a:lnTo>
                  <a:pt x="994" y="244"/>
                </a:lnTo>
                <a:lnTo>
                  <a:pt x="995" y="244"/>
                </a:lnTo>
                <a:lnTo>
                  <a:pt x="995" y="244"/>
                </a:lnTo>
                <a:lnTo>
                  <a:pt x="996" y="244"/>
                </a:lnTo>
                <a:lnTo>
                  <a:pt x="997" y="244"/>
                </a:lnTo>
                <a:lnTo>
                  <a:pt x="998" y="244"/>
                </a:lnTo>
                <a:lnTo>
                  <a:pt x="998" y="244"/>
                </a:lnTo>
                <a:lnTo>
                  <a:pt x="999" y="244"/>
                </a:lnTo>
                <a:lnTo>
                  <a:pt x="1000" y="244"/>
                </a:lnTo>
                <a:lnTo>
                  <a:pt x="1001" y="244"/>
                </a:lnTo>
                <a:lnTo>
                  <a:pt x="1001" y="244"/>
                </a:lnTo>
                <a:lnTo>
                  <a:pt x="1002" y="244"/>
                </a:lnTo>
                <a:lnTo>
                  <a:pt x="1003" y="244"/>
                </a:lnTo>
                <a:lnTo>
                  <a:pt x="1004" y="244"/>
                </a:lnTo>
                <a:lnTo>
                  <a:pt x="1005" y="244"/>
                </a:lnTo>
                <a:lnTo>
                  <a:pt x="1005" y="244"/>
                </a:lnTo>
                <a:lnTo>
                  <a:pt x="1006" y="244"/>
                </a:lnTo>
                <a:lnTo>
                  <a:pt x="1007" y="244"/>
                </a:lnTo>
                <a:lnTo>
                  <a:pt x="1008" y="244"/>
                </a:lnTo>
                <a:lnTo>
                  <a:pt x="1008" y="244"/>
                </a:lnTo>
                <a:lnTo>
                  <a:pt x="1009" y="244"/>
                </a:lnTo>
                <a:lnTo>
                  <a:pt x="1010" y="244"/>
                </a:lnTo>
                <a:lnTo>
                  <a:pt x="1011" y="244"/>
                </a:lnTo>
                <a:lnTo>
                  <a:pt x="1011" y="244"/>
                </a:lnTo>
                <a:lnTo>
                  <a:pt x="1012" y="244"/>
                </a:lnTo>
                <a:lnTo>
                  <a:pt x="1013" y="244"/>
                </a:lnTo>
                <a:lnTo>
                  <a:pt x="1014" y="244"/>
                </a:lnTo>
                <a:lnTo>
                  <a:pt x="1014" y="244"/>
                </a:lnTo>
                <a:lnTo>
                  <a:pt x="1015" y="244"/>
                </a:lnTo>
                <a:lnTo>
                  <a:pt x="1016" y="244"/>
                </a:lnTo>
                <a:lnTo>
                  <a:pt x="1017" y="244"/>
                </a:lnTo>
                <a:lnTo>
                  <a:pt x="1017" y="244"/>
                </a:lnTo>
                <a:lnTo>
                  <a:pt x="1018" y="244"/>
                </a:lnTo>
                <a:lnTo>
                  <a:pt x="1019" y="244"/>
                </a:lnTo>
                <a:lnTo>
                  <a:pt x="1020" y="244"/>
                </a:lnTo>
                <a:lnTo>
                  <a:pt x="1020" y="244"/>
                </a:lnTo>
                <a:lnTo>
                  <a:pt x="1021" y="244"/>
                </a:lnTo>
                <a:lnTo>
                  <a:pt x="1022" y="244"/>
                </a:lnTo>
                <a:lnTo>
                  <a:pt x="1023" y="244"/>
                </a:lnTo>
                <a:lnTo>
                  <a:pt x="1024" y="244"/>
                </a:lnTo>
                <a:lnTo>
                  <a:pt x="1024" y="244"/>
                </a:lnTo>
                <a:lnTo>
                  <a:pt x="1025" y="244"/>
                </a:lnTo>
                <a:lnTo>
                  <a:pt x="1026" y="244"/>
                </a:lnTo>
                <a:lnTo>
                  <a:pt x="1027" y="244"/>
                </a:lnTo>
                <a:lnTo>
                  <a:pt x="1027" y="244"/>
                </a:lnTo>
                <a:lnTo>
                  <a:pt x="1028" y="244"/>
                </a:lnTo>
                <a:lnTo>
                  <a:pt x="1029" y="244"/>
                </a:lnTo>
                <a:lnTo>
                  <a:pt x="1030" y="244"/>
                </a:lnTo>
                <a:lnTo>
                  <a:pt x="1030" y="244"/>
                </a:lnTo>
                <a:lnTo>
                  <a:pt x="1031" y="244"/>
                </a:lnTo>
                <a:lnTo>
                  <a:pt x="1032" y="244"/>
                </a:lnTo>
                <a:lnTo>
                  <a:pt x="1033" y="244"/>
                </a:lnTo>
                <a:lnTo>
                  <a:pt x="1034" y="244"/>
                </a:lnTo>
                <a:lnTo>
                  <a:pt x="1034" y="244"/>
                </a:lnTo>
                <a:lnTo>
                  <a:pt x="1035" y="244"/>
                </a:lnTo>
                <a:lnTo>
                  <a:pt x="1036" y="244"/>
                </a:lnTo>
                <a:lnTo>
                  <a:pt x="1037" y="244"/>
                </a:lnTo>
                <a:lnTo>
                  <a:pt x="1037" y="244"/>
                </a:lnTo>
                <a:lnTo>
                  <a:pt x="1038" y="244"/>
                </a:lnTo>
                <a:lnTo>
                  <a:pt x="1039" y="244"/>
                </a:lnTo>
                <a:lnTo>
                  <a:pt x="1040" y="244"/>
                </a:lnTo>
                <a:lnTo>
                  <a:pt x="1040" y="244"/>
                </a:lnTo>
                <a:lnTo>
                  <a:pt x="1041" y="244"/>
                </a:lnTo>
                <a:lnTo>
                  <a:pt x="1042" y="244"/>
                </a:lnTo>
                <a:lnTo>
                  <a:pt x="1043" y="244"/>
                </a:lnTo>
                <a:lnTo>
                  <a:pt x="1044" y="244"/>
                </a:lnTo>
                <a:lnTo>
                  <a:pt x="1044" y="244"/>
                </a:lnTo>
                <a:lnTo>
                  <a:pt x="1045" y="244"/>
                </a:lnTo>
                <a:lnTo>
                  <a:pt x="1046" y="244"/>
                </a:lnTo>
                <a:lnTo>
                  <a:pt x="1047" y="244"/>
                </a:lnTo>
                <a:lnTo>
                  <a:pt x="1047" y="244"/>
                </a:lnTo>
                <a:lnTo>
                  <a:pt x="1048" y="244"/>
                </a:lnTo>
                <a:lnTo>
                  <a:pt x="1049" y="244"/>
                </a:lnTo>
                <a:lnTo>
                  <a:pt x="1050" y="244"/>
                </a:lnTo>
                <a:lnTo>
                  <a:pt x="1050" y="244"/>
                </a:lnTo>
                <a:lnTo>
                  <a:pt x="1051" y="244"/>
                </a:lnTo>
                <a:lnTo>
                  <a:pt x="1052" y="244"/>
                </a:lnTo>
                <a:lnTo>
                  <a:pt x="1053" y="244"/>
                </a:lnTo>
                <a:lnTo>
                  <a:pt x="1053" y="244"/>
                </a:lnTo>
                <a:lnTo>
                  <a:pt x="1054" y="244"/>
                </a:lnTo>
                <a:lnTo>
                  <a:pt x="1055" y="244"/>
                </a:lnTo>
                <a:lnTo>
                  <a:pt x="1056" y="244"/>
                </a:lnTo>
                <a:lnTo>
                  <a:pt x="1056" y="244"/>
                </a:lnTo>
                <a:lnTo>
                  <a:pt x="1057" y="244"/>
                </a:lnTo>
                <a:lnTo>
                  <a:pt x="1058" y="244"/>
                </a:lnTo>
                <a:lnTo>
                  <a:pt x="1059" y="244"/>
                </a:lnTo>
                <a:lnTo>
                  <a:pt x="1059" y="244"/>
                </a:lnTo>
                <a:lnTo>
                  <a:pt x="1060" y="244"/>
                </a:lnTo>
                <a:lnTo>
                  <a:pt x="1061" y="244"/>
                </a:lnTo>
                <a:lnTo>
                  <a:pt x="1062" y="244"/>
                </a:lnTo>
                <a:lnTo>
                  <a:pt x="1063" y="244"/>
                </a:lnTo>
                <a:lnTo>
                  <a:pt x="1063" y="244"/>
                </a:lnTo>
                <a:lnTo>
                  <a:pt x="1064" y="244"/>
                </a:lnTo>
                <a:lnTo>
                  <a:pt x="1065" y="244"/>
                </a:lnTo>
                <a:lnTo>
                  <a:pt x="1066" y="244"/>
                </a:lnTo>
                <a:lnTo>
                  <a:pt x="1066" y="244"/>
                </a:lnTo>
                <a:lnTo>
                  <a:pt x="1067" y="244"/>
                </a:lnTo>
                <a:lnTo>
                  <a:pt x="1068" y="244"/>
                </a:lnTo>
                <a:lnTo>
                  <a:pt x="1069" y="244"/>
                </a:lnTo>
                <a:lnTo>
                  <a:pt x="1069" y="244"/>
                </a:lnTo>
                <a:lnTo>
                  <a:pt x="1070" y="244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08A46A4D-48FF-44F5-B079-7EFC736D9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4089400"/>
            <a:ext cx="1941513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AC32F31D-BF9C-4633-BB6E-03D688967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7851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C212A27D-14B3-4FC2-AC2A-0DE7D20C12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0738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C3E541A9-ABD2-4133-9301-57AAA53AE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2038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611EF5E4-D698-442B-A275-4D427B1CEC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4926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" name="Line 24">
            <a:extLst>
              <a:ext uri="{FF2B5EF4-FFF2-40B4-BE49-F238E27FC236}">
                <a16:creationId xmlns:a16="http://schemas.microsoft.com/office/drawing/2014/main" id="{51DF3A06-3E0F-4288-82F5-11ECD0D92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7813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1" name="Line 25">
            <a:extLst>
              <a:ext uri="{FF2B5EF4-FFF2-40B4-BE49-F238E27FC236}">
                <a16:creationId xmlns:a16="http://schemas.microsoft.com/office/drawing/2014/main" id="{E1FA4232-3D8A-47A4-96FD-233BC1C667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0701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3" name="Line 26">
            <a:extLst>
              <a:ext uri="{FF2B5EF4-FFF2-40B4-BE49-F238E27FC236}">
                <a16:creationId xmlns:a16="http://schemas.microsoft.com/office/drawing/2014/main" id="{0D69FCCF-70FF-4384-83FC-DCA2D6696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3588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Line 27">
            <a:extLst>
              <a:ext uri="{FF2B5EF4-FFF2-40B4-BE49-F238E27FC236}">
                <a16:creationId xmlns:a16="http://schemas.microsoft.com/office/drawing/2014/main" id="{737EA6B1-FC7A-4F71-AFA6-B394BCD7D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6476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5" name="Line 28">
            <a:extLst>
              <a:ext uri="{FF2B5EF4-FFF2-40B4-BE49-F238E27FC236}">
                <a16:creationId xmlns:a16="http://schemas.microsoft.com/office/drawing/2014/main" id="{429614E1-BACE-4BA5-A7A9-95C4C2022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363" y="4070350"/>
            <a:ext cx="0" cy="1905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Line 29">
            <a:extLst>
              <a:ext uri="{FF2B5EF4-FFF2-40B4-BE49-F238E27FC236}">
                <a16:creationId xmlns:a16="http://schemas.microsoft.com/office/drawing/2014/main" id="{8457DF22-53E5-4737-A96A-27958BCF0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557463"/>
            <a:ext cx="0" cy="20637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5" name="Rectangle 38">
            <a:extLst>
              <a:ext uri="{FF2B5EF4-FFF2-40B4-BE49-F238E27FC236}">
                <a16:creationId xmlns:a16="http://schemas.microsoft.com/office/drawing/2014/main" id="{5B90F661-1548-4234-805E-43571972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4122738"/>
            <a:ext cx="84138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-8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6" name="Rectangle 39">
            <a:extLst>
              <a:ext uri="{FF2B5EF4-FFF2-40B4-BE49-F238E27FC236}">
                <a16:creationId xmlns:a16="http://schemas.microsoft.com/office/drawing/2014/main" id="{A5F94CDB-2ED3-453F-80DB-36ADFD47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4122738"/>
            <a:ext cx="84138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-6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7" name="Rectangle 40">
            <a:extLst>
              <a:ext uri="{FF2B5EF4-FFF2-40B4-BE49-F238E27FC236}">
                <a16:creationId xmlns:a16="http://schemas.microsoft.com/office/drawing/2014/main" id="{08BA4858-37B0-47ED-B014-83B456312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4122738"/>
            <a:ext cx="84138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-4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8" name="Rectangle 41">
            <a:extLst>
              <a:ext uri="{FF2B5EF4-FFF2-40B4-BE49-F238E27FC236}">
                <a16:creationId xmlns:a16="http://schemas.microsoft.com/office/drawing/2014/main" id="{07A2E133-6DE1-4A93-892B-B83F27E25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122738"/>
            <a:ext cx="84138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9" name="Rectangle 42">
            <a:extLst>
              <a:ext uri="{FF2B5EF4-FFF2-40B4-BE49-F238E27FC236}">
                <a16:creationId xmlns:a16="http://schemas.microsoft.com/office/drawing/2014/main" id="{AE324053-7346-45CF-B23C-68D89BF6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8" y="41227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0" name="Rectangle 43">
            <a:extLst>
              <a:ext uri="{FF2B5EF4-FFF2-40B4-BE49-F238E27FC236}">
                <a16:creationId xmlns:a16="http://schemas.microsoft.com/office/drawing/2014/main" id="{D021AB64-CFDB-42D5-B91B-939A89C7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41227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1" name="Rectangle 44">
            <a:extLst>
              <a:ext uri="{FF2B5EF4-FFF2-40B4-BE49-F238E27FC236}">
                <a16:creationId xmlns:a16="http://schemas.microsoft.com/office/drawing/2014/main" id="{AD605447-5DC6-4648-8BCB-B46432F0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41227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2" name="Rectangle 45">
            <a:extLst>
              <a:ext uri="{FF2B5EF4-FFF2-40B4-BE49-F238E27FC236}">
                <a16:creationId xmlns:a16="http://schemas.microsoft.com/office/drawing/2014/main" id="{26EF8D64-B2D7-401D-BE55-26156749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41227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3" name="Rectangle 46">
            <a:extLst>
              <a:ext uri="{FF2B5EF4-FFF2-40B4-BE49-F238E27FC236}">
                <a16:creationId xmlns:a16="http://schemas.microsoft.com/office/drawing/2014/main" id="{0E3563E5-71BF-4A77-99DA-52F168C4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13" y="41227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4" name="Line 47">
            <a:extLst>
              <a:ext uri="{FF2B5EF4-FFF2-40B4-BE49-F238E27FC236}">
                <a16:creationId xmlns:a16="http://schemas.microsoft.com/office/drawing/2014/main" id="{B007F853-F4B0-483E-A02A-629B07DF0B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7851" y="2557463"/>
            <a:ext cx="0" cy="1531937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6" name="Line 49">
            <a:extLst>
              <a:ext uri="{FF2B5EF4-FFF2-40B4-BE49-F238E27FC236}">
                <a16:creationId xmlns:a16="http://schemas.microsoft.com/office/drawing/2014/main" id="{C1E1E73B-ABCB-4464-9DC3-4E307B9B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4089400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7" name="Line 50">
            <a:extLst>
              <a:ext uri="{FF2B5EF4-FFF2-40B4-BE49-F238E27FC236}">
                <a16:creationId xmlns:a16="http://schemas.microsoft.com/office/drawing/2014/main" id="{6B51FE92-48D9-4555-8879-86A84B3A1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919538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8" name="Line 51">
            <a:extLst>
              <a:ext uri="{FF2B5EF4-FFF2-40B4-BE49-F238E27FC236}">
                <a16:creationId xmlns:a16="http://schemas.microsoft.com/office/drawing/2014/main" id="{A1E37CD7-49B3-43ED-938F-B9D055EC7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749675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9" name="Line 52">
            <a:extLst>
              <a:ext uri="{FF2B5EF4-FFF2-40B4-BE49-F238E27FC236}">
                <a16:creationId xmlns:a16="http://schemas.microsoft.com/office/drawing/2014/main" id="{7D9E89E3-601E-48DB-A6AA-1A3B36D2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579813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0" name="Line 53">
            <a:extLst>
              <a:ext uri="{FF2B5EF4-FFF2-40B4-BE49-F238E27FC236}">
                <a16:creationId xmlns:a16="http://schemas.microsoft.com/office/drawing/2014/main" id="{5918A254-413D-4E18-B94A-6EE8900BA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408363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1" name="Line 54">
            <a:extLst>
              <a:ext uri="{FF2B5EF4-FFF2-40B4-BE49-F238E27FC236}">
                <a16:creationId xmlns:a16="http://schemas.microsoft.com/office/drawing/2014/main" id="{2CF3CAD5-84B7-4D9A-B091-B0E610CD3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238500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2" name="Line 55">
            <a:extLst>
              <a:ext uri="{FF2B5EF4-FFF2-40B4-BE49-F238E27FC236}">
                <a16:creationId xmlns:a16="http://schemas.microsoft.com/office/drawing/2014/main" id="{FB6BD07B-B9A5-4DEB-86E7-BF0A0C4F4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3068638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3" name="Line 56">
            <a:extLst>
              <a:ext uri="{FF2B5EF4-FFF2-40B4-BE49-F238E27FC236}">
                <a16:creationId xmlns:a16="http://schemas.microsoft.com/office/drawing/2014/main" id="{E276AA39-0184-4582-887D-F85F42EE4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898775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4" name="Line 57">
            <a:extLst>
              <a:ext uri="{FF2B5EF4-FFF2-40B4-BE49-F238E27FC236}">
                <a16:creationId xmlns:a16="http://schemas.microsoft.com/office/drawing/2014/main" id="{C98051AF-8168-44C0-A552-76645E2B5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728913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5" name="Line 58">
            <a:extLst>
              <a:ext uri="{FF2B5EF4-FFF2-40B4-BE49-F238E27FC236}">
                <a16:creationId xmlns:a16="http://schemas.microsoft.com/office/drawing/2014/main" id="{9BAA7C44-788F-4D7D-AFCA-D30E64725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557463"/>
            <a:ext cx="19050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6" name="Line 59">
            <a:extLst>
              <a:ext uri="{FF2B5EF4-FFF2-40B4-BE49-F238E27FC236}">
                <a16:creationId xmlns:a16="http://schemas.microsoft.com/office/drawing/2014/main" id="{375A3250-B222-41DC-B852-B17F8433E6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8726" y="4089400"/>
            <a:ext cx="20638" cy="0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6" name="Rectangle 69">
            <a:extLst>
              <a:ext uri="{FF2B5EF4-FFF2-40B4-BE49-F238E27FC236}">
                <a16:creationId xmlns:a16="http://schemas.microsoft.com/office/drawing/2014/main" id="{A74CCDF8-FE5B-4EDF-B642-05876F71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6" y="4059238"/>
            <a:ext cx="619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7" name="Rectangle 70">
            <a:extLst>
              <a:ext uri="{FF2B5EF4-FFF2-40B4-BE49-F238E27FC236}">
                <a16:creationId xmlns:a16="http://schemas.microsoft.com/office/drawing/2014/main" id="{51931977-881F-4CB4-B3CD-286822A0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889375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8" name="Rectangle 71">
            <a:extLst>
              <a:ext uri="{FF2B5EF4-FFF2-40B4-BE49-F238E27FC236}">
                <a16:creationId xmlns:a16="http://schemas.microsoft.com/office/drawing/2014/main" id="{C83718DE-336D-4D20-8F67-0DF6A6620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719513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9" name="Rectangle 72">
            <a:extLst>
              <a:ext uri="{FF2B5EF4-FFF2-40B4-BE49-F238E27FC236}">
                <a16:creationId xmlns:a16="http://schemas.microsoft.com/office/drawing/2014/main" id="{6D320282-B38E-4504-806C-CB349758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549650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0" name="Rectangle 73">
            <a:extLst>
              <a:ext uri="{FF2B5EF4-FFF2-40B4-BE49-F238E27FC236}">
                <a16:creationId xmlns:a16="http://schemas.microsoft.com/office/drawing/2014/main" id="{A62FF666-6E90-4792-B8C1-8047552C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379788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1" name="Rectangle 74">
            <a:extLst>
              <a:ext uri="{FF2B5EF4-FFF2-40B4-BE49-F238E27FC236}">
                <a16:creationId xmlns:a16="http://schemas.microsoft.com/office/drawing/2014/main" id="{A7A0C6F3-F01F-445E-8AD9-F149F76BD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206750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2" name="Rectangle 75">
            <a:extLst>
              <a:ext uri="{FF2B5EF4-FFF2-40B4-BE49-F238E27FC236}">
                <a16:creationId xmlns:a16="http://schemas.microsoft.com/office/drawing/2014/main" id="{3AA814E3-738D-4965-BF69-7BD1B7D7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3036888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3" name="Rectangle 76">
            <a:extLst>
              <a:ext uri="{FF2B5EF4-FFF2-40B4-BE49-F238E27FC236}">
                <a16:creationId xmlns:a16="http://schemas.microsoft.com/office/drawing/2014/main" id="{24217FB7-1ECA-4442-BC19-237E64BC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2867025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4" name="Rectangle 77">
            <a:extLst>
              <a:ext uri="{FF2B5EF4-FFF2-40B4-BE49-F238E27FC236}">
                <a16:creationId xmlns:a16="http://schemas.microsoft.com/office/drawing/2014/main" id="{1F0CA5A6-8689-46C4-899E-06B31E2E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2697163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5" name="Rectangle 78">
            <a:extLst>
              <a:ext uri="{FF2B5EF4-FFF2-40B4-BE49-F238E27FC236}">
                <a16:creationId xmlns:a16="http://schemas.microsoft.com/office/drawing/2014/main" id="{72E263EE-32CC-41C6-891E-D707B1D3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1" y="2527300"/>
            <a:ext cx="11271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177" name="Connector: Curved 5176">
            <a:extLst>
              <a:ext uri="{FF2B5EF4-FFF2-40B4-BE49-F238E27FC236}">
                <a16:creationId xmlns:a16="http://schemas.microsoft.com/office/drawing/2014/main" id="{CBCA1B46-AD2F-49B2-B8F2-810B29C6391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53238" y="2832210"/>
            <a:ext cx="412440" cy="14706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515FDE4-81B1-4E6A-A245-13DBA568EA5C}"/>
              </a:ext>
            </a:extLst>
          </p:cNvPr>
          <p:cNvSpPr txBox="1"/>
          <p:nvPr/>
        </p:nvSpPr>
        <p:spPr>
          <a:xfrm>
            <a:off x="7287560" y="2678163"/>
            <a:ext cx="1317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Lower entropy</a:t>
            </a:r>
          </a:p>
          <a:p>
            <a:r>
              <a:rPr lang="en-GB" sz="1100" dirty="0">
                <a:solidFill>
                  <a:srgbClr val="1E8A82"/>
                </a:solidFill>
              </a:rPr>
              <a:t>H=1.3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82D5412-8BA8-4219-B1D2-9038A16E71F1}"/>
              </a:ext>
            </a:extLst>
          </p:cNvPr>
          <p:cNvSpPr txBox="1"/>
          <p:nvPr/>
        </p:nvSpPr>
        <p:spPr>
          <a:xfrm>
            <a:off x="4496261" y="4137026"/>
            <a:ext cx="1358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Higher entropy</a:t>
            </a:r>
          </a:p>
          <a:p>
            <a:r>
              <a:rPr lang="en-GB" sz="1100" dirty="0">
                <a:solidFill>
                  <a:srgbClr val="1E8A82"/>
                </a:solidFill>
              </a:rPr>
              <a:t>H=1.98</a:t>
            </a:r>
          </a:p>
        </p:txBody>
      </p: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61B63F0C-68F2-40EC-AAB5-455EFC9B0555}"/>
              </a:ext>
            </a:extLst>
          </p:cNvPr>
          <p:cNvCxnSpPr>
            <a:cxnSpLocks/>
          </p:cNvCxnSpPr>
          <p:nvPr/>
        </p:nvCxnSpPr>
        <p:spPr>
          <a:xfrm flipV="1">
            <a:off x="5815014" y="3993944"/>
            <a:ext cx="569912" cy="26214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83" name="TextBox 5182">
                <a:extLst>
                  <a:ext uri="{FF2B5EF4-FFF2-40B4-BE49-F238E27FC236}">
                    <a16:creationId xmlns:a16="http://schemas.microsoft.com/office/drawing/2014/main" id="{938EE984-2826-4B7E-900D-F3F28A6D383C}"/>
                  </a:ext>
                </a:extLst>
              </p:cNvPr>
              <p:cNvSpPr txBox="1"/>
              <p:nvPr/>
            </p:nvSpPr>
            <p:spPr>
              <a:xfrm>
                <a:off x="7400926" y="4170413"/>
                <a:ext cx="3406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83" name="TextBox 5182">
                <a:extLst>
                  <a:ext uri="{FF2B5EF4-FFF2-40B4-BE49-F238E27FC236}">
                    <a16:creationId xmlns:a16="http://schemas.microsoft.com/office/drawing/2014/main" id="{938EE984-2826-4B7E-900D-F3F28A6D3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6" y="4170413"/>
                <a:ext cx="34060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B14CF-0D44-40E9-BE27-5B6EE3FEF5BB}"/>
                  </a:ext>
                </a:extLst>
              </p:cNvPr>
              <p:cNvSpPr txBox="1"/>
              <p:nvPr/>
            </p:nvSpPr>
            <p:spPr>
              <a:xfrm>
                <a:off x="5591312" y="2352234"/>
                <a:ext cx="12062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/>
                  <a:t>Posterior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B14CF-0D44-40E9-BE27-5B6EE3FEF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12" y="2352234"/>
                <a:ext cx="1206228" cy="261610"/>
              </a:xfrm>
              <a:prstGeom prst="rect">
                <a:avLst/>
              </a:prstGeom>
              <a:blipFill>
                <a:blip r:embed="rId6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65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9AFFDF-CDE5-4413-BBC1-30FA45792C74}"/>
              </a:ext>
            </a:extLst>
          </p:cNvPr>
          <p:cNvSpPr txBox="1"/>
          <p:nvPr/>
        </p:nvSpPr>
        <p:spPr>
          <a:xfrm>
            <a:off x="4401930" y="4711725"/>
            <a:ext cx="439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Image credits: Amitchell125 and Husky from Wikipedia, </a:t>
            </a:r>
          </a:p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Sorge, F., 2023. Journal of Vibration Engineering &amp; Technologies, pp.1-13.</a:t>
            </a:r>
            <a:endParaRPr lang="en-GB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9AFBB2E-B3CE-4BA8-B9DC-B20A387B136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431775"/>
            <a:ext cx="9144000" cy="482400"/>
          </a:xfrm>
        </p:spPr>
        <p:txBody>
          <a:bodyPr/>
          <a:lstStyle/>
          <a:p>
            <a:r>
              <a:rPr lang="en-GB" dirty="0"/>
              <a:t>Generative models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7E4603-D081-4112-A5EB-A036A2D7BBCE}"/>
              </a:ext>
            </a:extLst>
          </p:cNvPr>
          <p:cNvGrpSpPr/>
          <p:nvPr/>
        </p:nvGrpSpPr>
        <p:grpSpPr>
          <a:xfrm>
            <a:off x="5259168" y="1456281"/>
            <a:ext cx="2976363" cy="2078878"/>
            <a:chOff x="5278129" y="1592580"/>
            <a:chExt cx="3185625" cy="22250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0C36B5-A66E-4CB5-8576-3F270229E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129" y="1592580"/>
              <a:ext cx="1434898" cy="22250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C44F8D-4A39-436E-8118-98161AF76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775" y="1986139"/>
              <a:ext cx="1574979" cy="169926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EBEF6D-4705-4905-93DD-9CC60642E4A4}"/>
              </a:ext>
            </a:extLst>
          </p:cNvPr>
          <p:cNvGrpSpPr/>
          <p:nvPr/>
        </p:nvGrpSpPr>
        <p:grpSpPr>
          <a:xfrm>
            <a:off x="819831" y="3949605"/>
            <a:ext cx="3474720" cy="645012"/>
            <a:chOff x="819831" y="3396145"/>
            <a:chExt cx="3474720" cy="1198472"/>
          </a:xfrm>
        </p:grpSpPr>
        <p:pic>
          <p:nvPicPr>
            <p:cNvPr id="1026" name="Picture 2" descr="https://upload.wikimedia.org/wikipedia/commons/thumb/0/0f/Waveform_for_a_violin.svg/640px-Waveform_for_a_violin.svg.png">
              <a:extLst>
                <a:ext uri="{FF2B5EF4-FFF2-40B4-BE49-F238E27FC236}">
                  <a16:creationId xmlns:a16="http://schemas.microsoft.com/office/drawing/2014/main" id="{2C9FC2F3-CEDF-427E-8AED-B3A5A6575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81" y="3615352"/>
              <a:ext cx="3406140" cy="97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08AEB0-5250-480F-B5C6-EC8908B07213}"/>
                </a:ext>
              </a:extLst>
            </p:cNvPr>
            <p:cNvCxnSpPr/>
            <p:nvPr/>
          </p:nvCxnSpPr>
          <p:spPr>
            <a:xfrm>
              <a:off x="819831" y="4458374"/>
              <a:ext cx="3474720" cy="0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2FB2F7-0294-465C-AAF7-B6C15438AB66}"/>
                </a:ext>
              </a:extLst>
            </p:cNvPr>
            <p:cNvCxnSpPr/>
            <p:nvPr/>
          </p:nvCxnSpPr>
          <p:spPr>
            <a:xfrm flipV="1">
              <a:off x="830998" y="3396145"/>
              <a:ext cx="0" cy="106222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0FC9351-0343-45C2-A66D-8AF2D43A4D4E}"/>
              </a:ext>
            </a:extLst>
          </p:cNvPr>
          <p:cNvSpPr/>
          <p:nvPr/>
        </p:nvSpPr>
        <p:spPr>
          <a:xfrm>
            <a:off x="5916499" y="3629391"/>
            <a:ext cx="400083" cy="307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17DDE1-03A4-42A0-8601-4F5EC4683DDB}"/>
              </a:ext>
            </a:extLst>
          </p:cNvPr>
          <p:cNvGrpSpPr/>
          <p:nvPr/>
        </p:nvGrpSpPr>
        <p:grpSpPr>
          <a:xfrm>
            <a:off x="639172" y="1501673"/>
            <a:ext cx="3253544" cy="1655779"/>
            <a:chOff x="10399" y="1122097"/>
            <a:chExt cx="4125050" cy="2099304"/>
          </a:xfrm>
        </p:grpSpPr>
        <p:pic>
          <p:nvPicPr>
            <p:cNvPr id="26" name="Picture 4" descr="undefined">
              <a:extLst>
                <a:ext uri="{FF2B5EF4-FFF2-40B4-BE49-F238E27FC236}">
                  <a16:creationId xmlns:a16="http://schemas.microsoft.com/office/drawing/2014/main" id="{6DAF1846-D3A0-4DDE-A357-667629DF0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591" y="1122098"/>
              <a:ext cx="604322" cy="169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7E7A8C-0D22-4B1E-B154-6B2C60C66556}"/>
                </a:ext>
              </a:extLst>
            </p:cNvPr>
            <p:cNvSpPr/>
            <p:nvPr/>
          </p:nvSpPr>
          <p:spPr>
            <a:xfrm>
              <a:off x="10399" y="2831181"/>
              <a:ext cx="2721776" cy="390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202122"/>
                  </a:solidFill>
                  <a:latin typeface="Ubuntu" panose="020B0604020202020204" charset="0"/>
                </a:rPr>
                <a:t>Stradivarius violin (1703)</a:t>
              </a:r>
              <a:endParaRPr lang="en-GB" dirty="0">
                <a:latin typeface="Ubuntu" panose="020B060402020202020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BEE3E3-4D04-40B5-8658-7C89B9F0E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1"/>
            <a:stretch/>
          </p:blipFill>
          <p:spPr>
            <a:xfrm>
              <a:off x="3260378" y="1122097"/>
              <a:ext cx="710396" cy="1690852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BBCEA8-E6EC-41B7-8A1E-FA2A32F9CC1C}"/>
                </a:ext>
              </a:extLst>
            </p:cNvPr>
            <p:cNvSpPr/>
            <p:nvPr/>
          </p:nvSpPr>
          <p:spPr>
            <a:xfrm>
              <a:off x="2851123" y="2831181"/>
              <a:ext cx="12843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202122"/>
                  </a:solidFill>
                  <a:latin typeface="Ubuntu" panose="020B0604020202020204" charset="0"/>
                </a:rPr>
                <a:t>Modern violin</a:t>
              </a:r>
              <a:endParaRPr lang="en-GB" dirty="0">
                <a:latin typeface="Ubuntu" panose="020B060402020202020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E5B4AFB-502C-401A-AF5C-EC07CAD88B57}"/>
              </a:ext>
            </a:extLst>
          </p:cNvPr>
          <p:cNvSpPr txBox="1"/>
          <p:nvPr/>
        </p:nvSpPr>
        <p:spPr>
          <a:xfrm>
            <a:off x="1340069" y="3409033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" panose="020B0604020202020204" charset="0"/>
              </a:rPr>
              <a:t>Why do they sound different?</a:t>
            </a:r>
            <a:endParaRPr lang="en-GB" dirty="0">
              <a:latin typeface="Ubuntu" panose="020B060402020202020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C8D6AD-B0E2-4DEC-BE5C-1FA45E5A90C0}"/>
              </a:ext>
            </a:extLst>
          </p:cNvPr>
          <p:cNvSpPr/>
          <p:nvPr/>
        </p:nvSpPr>
        <p:spPr>
          <a:xfrm>
            <a:off x="1899178" y="3897524"/>
            <a:ext cx="645011" cy="90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D502E9-3B75-4BFE-8F69-411F33861911}"/>
              </a:ext>
            </a:extLst>
          </p:cNvPr>
          <p:cNvSpPr/>
          <p:nvPr/>
        </p:nvSpPr>
        <p:spPr>
          <a:xfrm rot="5400000">
            <a:off x="4142989" y="4240465"/>
            <a:ext cx="360000" cy="90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622E1-A6CA-411F-B458-F6FC0D10A6B6}"/>
              </a:ext>
            </a:extLst>
          </p:cNvPr>
          <p:cNvGrpSpPr/>
          <p:nvPr/>
        </p:nvGrpSpPr>
        <p:grpSpPr>
          <a:xfrm>
            <a:off x="4968790" y="3939558"/>
            <a:ext cx="3474720" cy="645012"/>
            <a:chOff x="4968790" y="3386098"/>
            <a:chExt cx="3474720" cy="1198472"/>
          </a:xfrm>
        </p:grpSpPr>
        <p:pic>
          <p:nvPicPr>
            <p:cNvPr id="45" name="Picture 2" descr="https://upload.wikimedia.org/wikipedia/commons/thumb/0/0f/Waveform_for_a_violin.svg/640px-Waveform_for_a_violin.svg.png">
              <a:extLst>
                <a:ext uri="{FF2B5EF4-FFF2-40B4-BE49-F238E27FC236}">
                  <a16:creationId xmlns:a16="http://schemas.microsoft.com/office/drawing/2014/main" id="{2A1D9B38-EE30-4DD2-9984-F732FF894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840" y="3605305"/>
              <a:ext cx="3406140" cy="97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5A3E19A-8901-409D-B25E-6AE0E9A3ACCD}"/>
                </a:ext>
              </a:extLst>
            </p:cNvPr>
            <p:cNvCxnSpPr/>
            <p:nvPr/>
          </p:nvCxnSpPr>
          <p:spPr>
            <a:xfrm>
              <a:off x="4968790" y="4448327"/>
              <a:ext cx="3474720" cy="0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5E37105-B26F-40CD-AEAB-DFBC15BA3052}"/>
                </a:ext>
              </a:extLst>
            </p:cNvPr>
            <p:cNvCxnSpPr/>
            <p:nvPr/>
          </p:nvCxnSpPr>
          <p:spPr>
            <a:xfrm flipV="1">
              <a:off x="4979957" y="3386098"/>
              <a:ext cx="0" cy="1062229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rrow: Down 48">
            <a:extLst>
              <a:ext uri="{FF2B5EF4-FFF2-40B4-BE49-F238E27FC236}">
                <a16:creationId xmlns:a16="http://schemas.microsoft.com/office/drawing/2014/main" id="{DE93BEE0-9AA6-47FC-964E-314DB05B730F}"/>
              </a:ext>
            </a:extLst>
          </p:cNvPr>
          <p:cNvSpPr/>
          <p:nvPr/>
        </p:nvSpPr>
        <p:spPr>
          <a:xfrm flipV="1">
            <a:off x="6467477" y="3624243"/>
            <a:ext cx="400083" cy="307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14B67F-015A-41D7-9C3A-C0AC285B0EE3}"/>
              </a:ext>
            </a:extLst>
          </p:cNvPr>
          <p:cNvSpPr txBox="1"/>
          <p:nvPr/>
        </p:nvSpPr>
        <p:spPr>
          <a:xfrm>
            <a:off x="6838182" y="3611812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" panose="020B0604020202020204" charset="0"/>
              </a:rPr>
              <a:t>Model inversion</a:t>
            </a:r>
            <a:endParaRPr lang="en-GB" dirty="0">
              <a:latin typeface="Ubuntu" panose="020B0604020202020204" charset="0"/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3EF2FC50-FCAA-4B69-87B4-94F5EF3952B9}"/>
              </a:ext>
            </a:extLst>
          </p:cNvPr>
          <p:cNvSpPr txBox="1">
            <a:spLocks/>
          </p:cNvSpPr>
          <p:nvPr/>
        </p:nvSpPr>
        <p:spPr>
          <a:xfrm>
            <a:off x="1236191" y="905395"/>
            <a:ext cx="6671619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Explaining the causes of data, rather than describing data</a:t>
            </a:r>
          </a:p>
        </p:txBody>
      </p:sp>
    </p:spTree>
    <p:extLst>
      <p:ext uri="{BB962C8B-B14F-4D97-AF65-F5344CB8AC3E}">
        <p14:creationId xmlns:p14="http://schemas.microsoft.com/office/powerpoint/2010/main" val="6130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35" grpId="0"/>
      <p:bldP spid="36" grpId="0" animBg="1"/>
      <p:bldP spid="44" grpId="0" animBg="1"/>
      <p:bldP spid="49" grpId="0" animBg="1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D6B81A-B34A-4FDA-B7C0-C92909B58D4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480817" y="440582"/>
            <a:ext cx="9144000" cy="482400"/>
          </a:xfrm>
        </p:spPr>
        <p:txBody>
          <a:bodyPr/>
          <a:lstStyle/>
          <a:p>
            <a:r>
              <a:rPr lang="en-GB" dirty="0"/>
              <a:t>Why do we use the model evidence?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A453FA-47D8-41DE-BA20-C585F0F7F359}"/>
              </a:ext>
            </a:extLst>
          </p:cNvPr>
          <p:cNvSpPr txBox="1"/>
          <p:nvPr/>
        </p:nvSpPr>
        <p:spPr>
          <a:xfrm>
            <a:off x="630925" y="952583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3. </a:t>
            </a:r>
            <a:r>
              <a:rPr lang="en-GB" dirty="0" err="1">
                <a:solidFill>
                  <a:srgbClr val="1E8A82"/>
                </a:solidFill>
              </a:rPr>
              <a:t>Neyman</a:t>
            </a:r>
            <a:r>
              <a:rPr lang="en-GB" dirty="0">
                <a:solidFill>
                  <a:srgbClr val="1E8A82"/>
                </a:solidFill>
              </a:rPr>
              <a:t>-Pearson Lemma</a:t>
            </a: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5D48DE18-109E-4DEB-8FDF-A3B9D1423511}"/>
              </a:ext>
            </a:extLst>
          </p:cNvPr>
          <p:cNvSpPr>
            <a:spLocks/>
          </p:cNvSpPr>
          <p:nvPr/>
        </p:nvSpPr>
        <p:spPr bwMode="auto">
          <a:xfrm>
            <a:off x="1274793" y="2810460"/>
            <a:ext cx="1713806" cy="1351725"/>
          </a:xfrm>
          <a:custGeom>
            <a:avLst/>
            <a:gdLst>
              <a:gd name="T0" fmla="*/ 78 w 2608"/>
              <a:gd name="T1" fmla="*/ 2057 h 2057"/>
              <a:gd name="T2" fmla="*/ 163 w 2608"/>
              <a:gd name="T3" fmla="*/ 2057 h 2057"/>
              <a:gd name="T4" fmla="*/ 248 w 2608"/>
              <a:gd name="T5" fmla="*/ 2057 h 2057"/>
              <a:gd name="T6" fmla="*/ 333 w 2608"/>
              <a:gd name="T7" fmla="*/ 2057 h 2057"/>
              <a:gd name="T8" fmla="*/ 418 w 2608"/>
              <a:gd name="T9" fmla="*/ 2057 h 2057"/>
              <a:gd name="T10" fmla="*/ 502 w 2608"/>
              <a:gd name="T11" fmla="*/ 2057 h 2057"/>
              <a:gd name="T12" fmla="*/ 587 w 2608"/>
              <a:gd name="T13" fmla="*/ 2057 h 2057"/>
              <a:gd name="T14" fmla="*/ 672 w 2608"/>
              <a:gd name="T15" fmla="*/ 2057 h 2057"/>
              <a:gd name="T16" fmla="*/ 756 w 2608"/>
              <a:gd name="T17" fmla="*/ 2057 h 2057"/>
              <a:gd name="T18" fmla="*/ 841 w 2608"/>
              <a:gd name="T19" fmla="*/ 2057 h 2057"/>
              <a:gd name="T20" fmla="*/ 926 w 2608"/>
              <a:gd name="T21" fmla="*/ 2057 h 2057"/>
              <a:gd name="T22" fmla="*/ 1011 w 2608"/>
              <a:gd name="T23" fmla="*/ 2057 h 2057"/>
              <a:gd name="T24" fmla="*/ 1096 w 2608"/>
              <a:gd name="T25" fmla="*/ 2057 h 2057"/>
              <a:gd name="T26" fmla="*/ 1181 w 2608"/>
              <a:gd name="T27" fmla="*/ 2057 h 2057"/>
              <a:gd name="T28" fmla="*/ 1265 w 2608"/>
              <a:gd name="T29" fmla="*/ 2057 h 2057"/>
              <a:gd name="T30" fmla="*/ 1350 w 2608"/>
              <a:gd name="T31" fmla="*/ 2057 h 2057"/>
              <a:gd name="T32" fmla="*/ 1435 w 2608"/>
              <a:gd name="T33" fmla="*/ 2057 h 2057"/>
              <a:gd name="T34" fmla="*/ 1519 w 2608"/>
              <a:gd name="T35" fmla="*/ 2057 h 2057"/>
              <a:gd name="T36" fmla="*/ 1604 w 2608"/>
              <a:gd name="T37" fmla="*/ 2057 h 2057"/>
              <a:gd name="T38" fmla="*/ 1689 w 2608"/>
              <a:gd name="T39" fmla="*/ 2057 h 2057"/>
              <a:gd name="T40" fmla="*/ 1774 w 2608"/>
              <a:gd name="T41" fmla="*/ 2057 h 2057"/>
              <a:gd name="T42" fmla="*/ 1859 w 2608"/>
              <a:gd name="T43" fmla="*/ 2057 h 2057"/>
              <a:gd name="T44" fmla="*/ 1944 w 2608"/>
              <a:gd name="T45" fmla="*/ 2057 h 2057"/>
              <a:gd name="T46" fmla="*/ 2028 w 2608"/>
              <a:gd name="T47" fmla="*/ 2057 h 2057"/>
              <a:gd name="T48" fmla="*/ 2113 w 2608"/>
              <a:gd name="T49" fmla="*/ 2057 h 2057"/>
              <a:gd name="T50" fmla="*/ 2198 w 2608"/>
              <a:gd name="T51" fmla="*/ 2057 h 2057"/>
              <a:gd name="T52" fmla="*/ 2282 w 2608"/>
              <a:gd name="T53" fmla="*/ 2057 h 2057"/>
              <a:gd name="T54" fmla="*/ 2367 w 2608"/>
              <a:gd name="T55" fmla="*/ 2057 h 2057"/>
              <a:gd name="T56" fmla="*/ 2452 w 2608"/>
              <a:gd name="T57" fmla="*/ 2057 h 2057"/>
              <a:gd name="T58" fmla="*/ 2537 w 2608"/>
              <a:gd name="T59" fmla="*/ 2057 h 2057"/>
              <a:gd name="T60" fmla="*/ 2599 w 2608"/>
              <a:gd name="T61" fmla="*/ 2057 h 2057"/>
              <a:gd name="T62" fmla="*/ 2514 w 2608"/>
              <a:gd name="T63" fmla="*/ 2055 h 2057"/>
              <a:gd name="T64" fmla="*/ 2429 w 2608"/>
              <a:gd name="T65" fmla="*/ 2052 h 2057"/>
              <a:gd name="T66" fmla="*/ 2344 w 2608"/>
              <a:gd name="T67" fmla="*/ 2045 h 2057"/>
              <a:gd name="T68" fmla="*/ 2260 w 2608"/>
              <a:gd name="T69" fmla="*/ 2029 h 2057"/>
              <a:gd name="T70" fmla="*/ 2175 w 2608"/>
              <a:gd name="T71" fmla="*/ 1999 h 2057"/>
              <a:gd name="T72" fmla="*/ 2090 w 2608"/>
              <a:gd name="T73" fmla="*/ 1945 h 2057"/>
              <a:gd name="T74" fmla="*/ 2006 w 2608"/>
              <a:gd name="T75" fmla="*/ 1854 h 2057"/>
              <a:gd name="T76" fmla="*/ 1921 w 2608"/>
              <a:gd name="T77" fmla="*/ 1713 h 2057"/>
              <a:gd name="T78" fmla="*/ 1836 w 2608"/>
              <a:gd name="T79" fmla="*/ 1513 h 2057"/>
              <a:gd name="T80" fmla="*/ 1751 w 2608"/>
              <a:gd name="T81" fmla="*/ 1253 h 2057"/>
              <a:gd name="T82" fmla="*/ 1666 w 2608"/>
              <a:gd name="T83" fmla="*/ 946 h 2057"/>
              <a:gd name="T84" fmla="*/ 1581 w 2608"/>
              <a:gd name="T85" fmla="*/ 624 h 2057"/>
              <a:gd name="T86" fmla="*/ 1497 w 2608"/>
              <a:gd name="T87" fmla="*/ 329 h 2057"/>
              <a:gd name="T88" fmla="*/ 1412 w 2608"/>
              <a:gd name="T89" fmla="*/ 109 h 2057"/>
              <a:gd name="T90" fmla="*/ 1327 w 2608"/>
              <a:gd name="T91" fmla="*/ 5 h 2057"/>
              <a:gd name="T92" fmla="*/ 1243 w 2608"/>
              <a:gd name="T93" fmla="*/ 37 h 2057"/>
              <a:gd name="T94" fmla="*/ 1158 w 2608"/>
              <a:gd name="T95" fmla="*/ 198 h 2057"/>
              <a:gd name="T96" fmla="*/ 1073 w 2608"/>
              <a:gd name="T97" fmla="*/ 458 h 2057"/>
              <a:gd name="T98" fmla="*/ 988 w 2608"/>
              <a:gd name="T99" fmla="*/ 772 h 2057"/>
              <a:gd name="T100" fmla="*/ 903 w 2608"/>
              <a:gd name="T101" fmla="*/ 1092 h 2057"/>
              <a:gd name="T102" fmla="*/ 818 w 2608"/>
              <a:gd name="T103" fmla="*/ 1380 h 2057"/>
              <a:gd name="T104" fmla="*/ 733 w 2608"/>
              <a:gd name="T105" fmla="*/ 1613 h 2057"/>
              <a:gd name="T106" fmla="*/ 649 w 2608"/>
              <a:gd name="T107" fmla="*/ 1784 h 2057"/>
              <a:gd name="T108" fmla="*/ 564 w 2608"/>
              <a:gd name="T109" fmla="*/ 1901 h 2057"/>
              <a:gd name="T110" fmla="*/ 479 w 2608"/>
              <a:gd name="T111" fmla="*/ 1973 h 2057"/>
              <a:gd name="T112" fmla="*/ 395 w 2608"/>
              <a:gd name="T113" fmla="*/ 2016 h 2057"/>
              <a:gd name="T114" fmla="*/ 310 w 2608"/>
              <a:gd name="T115" fmla="*/ 2038 h 2057"/>
              <a:gd name="T116" fmla="*/ 225 w 2608"/>
              <a:gd name="T117" fmla="*/ 2049 h 2057"/>
              <a:gd name="T118" fmla="*/ 140 w 2608"/>
              <a:gd name="T119" fmla="*/ 2054 h 2057"/>
              <a:gd name="T120" fmla="*/ 55 w 2608"/>
              <a:gd name="T121" fmla="*/ 205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8" h="2057">
                <a:moveTo>
                  <a:pt x="0" y="2057"/>
                </a:moveTo>
                <a:lnTo>
                  <a:pt x="0" y="2057"/>
                </a:lnTo>
                <a:lnTo>
                  <a:pt x="3" y="2057"/>
                </a:lnTo>
                <a:lnTo>
                  <a:pt x="7" y="2057"/>
                </a:lnTo>
                <a:lnTo>
                  <a:pt x="10" y="2057"/>
                </a:lnTo>
                <a:lnTo>
                  <a:pt x="13" y="2057"/>
                </a:lnTo>
                <a:lnTo>
                  <a:pt x="16" y="2057"/>
                </a:lnTo>
                <a:lnTo>
                  <a:pt x="20" y="2057"/>
                </a:lnTo>
                <a:lnTo>
                  <a:pt x="23" y="2057"/>
                </a:lnTo>
                <a:lnTo>
                  <a:pt x="26" y="2057"/>
                </a:lnTo>
                <a:lnTo>
                  <a:pt x="29" y="2057"/>
                </a:lnTo>
                <a:lnTo>
                  <a:pt x="32" y="2057"/>
                </a:lnTo>
                <a:lnTo>
                  <a:pt x="36" y="2057"/>
                </a:lnTo>
                <a:lnTo>
                  <a:pt x="39" y="2057"/>
                </a:lnTo>
                <a:lnTo>
                  <a:pt x="42" y="2057"/>
                </a:lnTo>
                <a:lnTo>
                  <a:pt x="46" y="2057"/>
                </a:lnTo>
                <a:lnTo>
                  <a:pt x="49" y="2057"/>
                </a:lnTo>
                <a:lnTo>
                  <a:pt x="52" y="2057"/>
                </a:lnTo>
                <a:lnTo>
                  <a:pt x="55" y="2057"/>
                </a:lnTo>
                <a:lnTo>
                  <a:pt x="59" y="2057"/>
                </a:lnTo>
                <a:lnTo>
                  <a:pt x="62" y="2057"/>
                </a:lnTo>
                <a:lnTo>
                  <a:pt x="65" y="2057"/>
                </a:lnTo>
                <a:lnTo>
                  <a:pt x="69" y="2057"/>
                </a:lnTo>
                <a:lnTo>
                  <a:pt x="72" y="2057"/>
                </a:lnTo>
                <a:lnTo>
                  <a:pt x="75" y="2057"/>
                </a:lnTo>
                <a:lnTo>
                  <a:pt x="78" y="2057"/>
                </a:lnTo>
                <a:lnTo>
                  <a:pt x="81" y="2057"/>
                </a:lnTo>
                <a:lnTo>
                  <a:pt x="85" y="2057"/>
                </a:lnTo>
                <a:lnTo>
                  <a:pt x="88" y="2057"/>
                </a:lnTo>
                <a:lnTo>
                  <a:pt x="91" y="2057"/>
                </a:lnTo>
                <a:lnTo>
                  <a:pt x="94" y="2057"/>
                </a:lnTo>
                <a:lnTo>
                  <a:pt x="98" y="2057"/>
                </a:lnTo>
                <a:lnTo>
                  <a:pt x="101" y="2057"/>
                </a:lnTo>
                <a:lnTo>
                  <a:pt x="104" y="2057"/>
                </a:lnTo>
                <a:lnTo>
                  <a:pt x="108" y="2057"/>
                </a:lnTo>
                <a:lnTo>
                  <a:pt x="111" y="2057"/>
                </a:lnTo>
                <a:lnTo>
                  <a:pt x="114" y="2057"/>
                </a:lnTo>
                <a:lnTo>
                  <a:pt x="117" y="2057"/>
                </a:lnTo>
                <a:lnTo>
                  <a:pt x="121" y="2057"/>
                </a:lnTo>
                <a:lnTo>
                  <a:pt x="124" y="2057"/>
                </a:lnTo>
                <a:lnTo>
                  <a:pt x="127" y="2057"/>
                </a:lnTo>
                <a:lnTo>
                  <a:pt x="131" y="2057"/>
                </a:lnTo>
                <a:lnTo>
                  <a:pt x="134" y="2057"/>
                </a:lnTo>
                <a:lnTo>
                  <a:pt x="137" y="2057"/>
                </a:lnTo>
                <a:lnTo>
                  <a:pt x="140" y="2057"/>
                </a:lnTo>
                <a:lnTo>
                  <a:pt x="143" y="2057"/>
                </a:lnTo>
                <a:lnTo>
                  <a:pt x="147" y="2057"/>
                </a:lnTo>
                <a:lnTo>
                  <a:pt x="150" y="2057"/>
                </a:lnTo>
                <a:lnTo>
                  <a:pt x="153" y="2057"/>
                </a:lnTo>
                <a:lnTo>
                  <a:pt x="156" y="2057"/>
                </a:lnTo>
                <a:lnTo>
                  <a:pt x="160" y="2057"/>
                </a:lnTo>
                <a:lnTo>
                  <a:pt x="163" y="2057"/>
                </a:lnTo>
                <a:lnTo>
                  <a:pt x="166" y="2057"/>
                </a:lnTo>
                <a:lnTo>
                  <a:pt x="170" y="2057"/>
                </a:lnTo>
                <a:lnTo>
                  <a:pt x="173" y="2057"/>
                </a:lnTo>
                <a:lnTo>
                  <a:pt x="176" y="2057"/>
                </a:lnTo>
                <a:lnTo>
                  <a:pt x="179" y="2057"/>
                </a:lnTo>
                <a:lnTo>
                  <a:pt x="183" y="2057"/>
                </a:lnTo>
                <a:lnTo>
                  <a:pt x="186" y="2057"/>
                </a:lnTo>
                <a:lnTo>
                  <a:pt x="189" y="2057"/>
                </a:lnTo>
                <a:lnTo>
                  <a:pt x="193" y="2057"/>
                </a:lnTo>
                <a:lnTo>
                  <a:pt x="196" y="2057"/>
                </a:lnTo>
                <a:lnTo>
                  <a:pt x="199" y="2057"/>
                </a:lnTo>
                <a:lnTo>
                  <a:pt x="202" y="2057"/>
                </a:lnTo>
                <a:lnTo>
                  <a:pt x="205" y="2057"/>
                </a:lnTo>
                <a:lnTo>
                  <a:pt x="209" y="2057"/>
                </a:lnTo>
                <a:lnTo>
                  <a:pt x="212" y="2057"/>
                </a:lnTo>
                <a:lnTo>
                  <a:pt x="215" y="2057"/>
                </a:lnTo>
                <a:lnTo>
                  <a:pt x="218" y="2057"/>
                </a:lnTo>
                <a:lnTo>
                  <a:pt x="222" y="2057"/>
                </a:lnTo>
                <a:lnTo>
                  <a:pt x="225" y="2057"/>
                </a:lnTo>
                <a:lnTo>
                  <a:pt x="228" y="2057"/>
                </a:lnTo>
                <a:lnTo>
                  <a:pt x="232" y="2057"/>
                </a:lnTo>
                <a:lnTo>
                  <a:pt x="235" y="2057"/>
                </a:lnTo>
                <a:lnTo>
                  <a:pt x="238" y="2057"/>
                </a:lnTo>
                <a:lnTo>
                  <a:pt x="241" y="2057"/>
                </a:lnTo>
                <a:lnTo>
                  <a:pt x="244" y="2057"/>
                </a:lnTo>
                <a:lnTo>
                  <a:pt x="248" y="2057"/>
                </a:lnTo>
                <a:lnTo>
                  <a:pt x="251" y="2057"/>
                </a:lnTo>
                <a:lnTo>
                  <a:pt x="254" y="2057"/>
                </a:lnTo>
                <a:lnTo>
                  <a:pt x="258" y="2057"/>
                </a:lnTo>
                <a:lnTo>
                  <a:pt x="261" y="2057"/>
                </a:lnTo>
                <a:lnTo>
                  <a:pt x="264" y="2057"/>
                </a:lnTo>
                <a:lnTo>
                  <a:pt x="267" y="2057"/>
                </a:lnTo>
                <a:lnTo>
                  <a:pt x="271" y="2057"/>
                </a:lnTo>
                <a:lnTo>
                  <a:pt x="274" y="2057"/>
                </a:lnTo>
                <a:lnTo>
                  <a:pt x="277" y="2057"/>
                </a:lnTo>
                <a:lnTo>
                  <a:pt x="280" y="2057"/>
                </a:lnTo>
                <a:lnTo>
                  <a:pt x="284" y="2057"/>
                </a:lnTo>
                <a:lnTo>
                  <a:pt x="287" y="2057"/>
                </a:lnTo>
                <a:lnTo>
                  <a:pt x="290" y="2057"/>
                </a:lnTo>
                <a:lnTo>
                  <a:pt x="294" y="2057"/>
                </a:lnTo>
                <a:lnTo>
                  <a:pt x="297" y="2057"/>
                </a:lnTo>
                <a:lnTo>
                  <a:pt x="300" y="2057"/>
                </a:lnTo>
                <a:lnTo>
                  <a:pt x="303" y="2057"/>
                </a:lnTo>
                <a:lnTo>
                  <a:pt x="306" y="2057"/>
                </a:lnTo>
                <a:lnTo>
                  <a:pt x="310" y="2057"/>
                </a:lnTo>
                <a:lnTo>
                  <a:pt x="313" y="2057"/>
                </a:lnTo>
                <a:lnTo>
                  <a:pt x="316" y="2057"/>
                </a:lnTo>
                <a:lnTo>
                  <a:pt x="319" y="2057"/>
                </a:lnTo>
                <a:lnTo>
                  <a:pt x="323" y="2057"/>
                </a:lnTo>
                <a:lnTo>
                  <a:pt x="326" y="2057"/>
                </a:lnTo>
                <a:lnTo>
                  <a:pt x="329" y="2057"/>
                </a:lnTo>
                <a:lnTo>
                  <a:pt x="333" y="2057"/>
                </a:lnTo>
                <a:lnTo>
                  <a:pt x="336" y="2057"/>
                </a:lnTo>
                <a:lnTo>
                  <a:pt x="339" y="2057"/>
                </a:lnTo>
                <a:lnTo>
                  <a:pt x="342" y="2057"/>
                </a:lnTo>
                <a:lnTo>
                  <a:pt x="346" y="2057"/>
                </a:lnTo>
                <a:lnTo>
                  <a:pt x="349" y="2057"/>
                </a:lnTo>
                <a:lnTo>
                  <a:pt x="352" y="2057"/>
                </a:lnTo>
                <a:lnTo>
                  <a:pt x="356" y="2057"/>
                </a:lnTo>
                <a:lnTo>
                  <a:pt x="359" y="2057"/>
                </a:lnTo>
                <a:lnTo>
                  <a:pt x="362" y="2057"/>
                </a:lnTo>
                <a:lnTo>
                  <a:pt x="365" y="2057"/>
                </a:lnTo>
                <a:lnTo>
                  <a:pt x="368" y="2057"/>
                </a:lnTo>
                <a:lnTo>
                  <a:pt x="372" y="2057"/>
                </a:lnTo>
                <a:lnTo>
                  <a:pt x="375" y="2057"/>
                </a:lnTo>
                <a:lnTo>
                  <a:pt x="378" y="2057"/>
                </a:lnTo>
                <a:lnTo>
                  <a:pt x="381" y="2057"/>
                </a:lnTo>
                <a:lnTo>
                  <a:pt x="385" y="2057"/>
                </a:lnTo>
                <a:lnTo>
                  <a:pt x="388" y="2057"/>
                </a:lnTo>
                <a:lnTo>
                  <a:pt x="391" y="2057"/>
                </a:lnTo>
                <a:lnTo>
                  <a:pt x="395" y="2057"/>
                </a:lnTo>
                <a:lnTo>
                  <a:pt x="398" y="2057"/>
                </a:lnTo>
                <a:lnTo>
                  <a:pt x="401" y="2057"/>
                </a:lnTo>
                <a:lnTo>
                  <a:pt x="404" y="2057"/>
                </a:lnTo>
                <a:lnTo>
                  <a:pt x="407" y="2057"/>
                </a:lnTo>
                <a:lnTo>
                  <a:pt x="411" y="2057"/>
                </a:lnTo>
                <a:lnTo>
                  <a:pt x="414" y="2057"/>
                </a:lnTo>
                <a:lnTo>
                  <a:pt x="418" y="2057"/>
                </a:lnTo>
                <a:lnTo>
                  <a:pt x="421" y="2057"/>
                </a:lnTo>
                <a:lnTo>
                  <a:pt x="424" y="2057"/>
                </a:lnTo>
                <a:lnTo>
                  <a:pt x="427" y="2057"/>
                </a:lnTo>
                <a:lnTo>
                  <a:pt x="430" y="2057"/>
                </a:lnTo>
                <a:lnTo>
                  <a:pt x="434" y="2057"/>
                </a:lnTo>
                <a:lnTo>
                  <a:pt x="437" y="2057"/>
                </a:lnTo>
                <a:lnTo>
                  <a:pt x="440" y="2057"/>
                </a:lnTo>
                <a:lnTo>
                  <a:pt x="443" y="2057"/>
                </a:lnTo>
                <a:lnTo>
                  <a:pt x="447" y="2057"/>
                </a:lnTo>
                <a:lnTo>
                  <a:pt x="450" y="2057"/>
                </a:lnTo>
                <a:lnTo>
                  <a:pt x="453" y="2057"/>
                </a:lnTo>
                <a:lnTo>
                  <a:pt x="457" y="2057"/>
                </a:lnTo>
                <a:lnTo>
                  <a:pt x="460" y="2057"/>
                </a:lnTo>
                <a:lnTo>
                  <a:pt x="463" y="2057"/>
                </a:lnTo>
                <a:lnTo>
                  <a:pt x="466" y="2057"/>
                </a:lnTo>
                <a:lnTo>
                  <a:pt x="469" y="2057"/>
                </a:lnTo>
                <a:lnTo>
                  <a:pt x="473" y="2057"/>
                </a:lnTo>
                <a:lnTo>
                  <a:pt x="476" y="2057"/>
                </a:lnTo>
                <a:lnTo>
                  <a:pt x="479" y="2057"/>
                </a:lnTo>
                <a:lnTo>
                  <a:pt x="483" y="2057"/>
                </a:lnTo>
                <a:lnTo>
                  <a:pt x="486" y="2057"/>
                </a:lnTo>
                <a:lnTo>
                  <a:pt x="489" y="2057"/>
                </a:lnTo>
                <a:lnTo>
                  <a:pt x="492" y="2057"/>
                </a:lnTo>
                <a:lnTo>
                  <a:pt x="496" y="2057"/>
                </a:lnTo>
                <a:lnTo>
                  <a:pt x="499" y="2057"/>
                </a:lnTo>
                <a:lnTo>
                  <a:pt x="502" y="2057"/>
                </a:lnTo>
                <a:lnTo>
                  <a:pt x="505" y="2057"/>
                </a:lnTo>
                <a:lnTo>
                  <a:pt x="509" y="2057"/>
                </a:lnTo>
                <a:lnTo>
                  <a:pt x="512" y="2057"/>
                </a:lnTo>
                <a:lnTo>
                  <a:pt x="515" y="2057"/>
                </a:lnTo>
                <a:lnTo>
                  <a:pt x="519" y="2057"/>
                </a:lnTo>
                <a:lnTo>
                  <a:pt x="522" y="2057"/>
                </a:lnTo>
                <a:lnTo>
                  <a:pt x="525" y="2057"/>
                </a:lnTo>
                <a:lnTo>
                  <a:pt x="528" y="2057"/>
                </a:lnTo>
                <a:lnTo>
                  <a:pt x="531" y="2057"/>
                </a:lnTo>
                <a:lnTo>
                  <a:pt x="535" y="2057"/>
                </a:lnTo>
                <a:lnTo>
                  <a:pt x="538" y="2057"/>
                </a:lnTo>
                <a:lnTo>
                  <a:pt x="541" y="2057"/>
                </a:lnTo>
                <a:lnTo>
                  <a:pt x="545" y="2057"/>
                </a:lnTo>
                <a:lnTo>
                  <a:pt x="548" y="2057"/>
                </a:lnTo>
                <a:lnTo>
                  <a:pt x="551" y="2057"/>
                </a:lnTo>
                <a:lnTo>
                  <a:pt x="554" y="2057"/>
                </a:lnTo>
                <a:lnTo>
                  <a:pt x="558" y="2057"/>
                </a:lnTo>
                <a:lnTo>
                  <a:pt x="561" y="2057"/>
                </a:lnTo>
                <a:lnTo>
                  <a:pt x="564" y="2057"/>
                </a:lnTo>
                <a:lnTo>
                  <a:pt x="567" y="2057"/>
                </a:lnTo>
                <a:lnTo>
                  <a:pt x="570" y="2057"/>
                </a:lnTo>
                <a:lnTo>
                  <a:pt x="574" y="2057"/>
                </a:lnTo>
                <a:lnTo>
                  <a:pt x="577" y="2057"/>
                </a:lnTo>
                <a:lnTo>
                  <a:pt x="581" y="2057"/>
                </a:lnTo>
                <a:lnTo>
                  <a:pt x="584" y="2057"/>
                </a:lnTo>
                <a:lnTo>
                  <a:pt x="587" y="2057"/>
                </a:lnTo>
                <a:lnTo>
                  <a:pt x="590" y="2057"/>
                </a:lnTo>
                <a:lnTo>
                  <a:pt x="593" y="2057"/>
                </a:lnTo>
                <a:lnTo>
                  <a:pt x="597" y="2057"/>
                </a:lnTo>
                <a:lnTo>
                  <a:pt x="600" y="2057"/>
                </a:lnTo>
                <a:lnTo>
                  <a:pt x="603" y="2057"/>
                </a:lnTo>
                <a:lnTo>
                  <a:pt x="607" y="2057"/>
                </a:lnTo>
                <a:lnTo>
                  <a:pt x="610" y="2057"/>
                </a:lnTo>
                <a:lnTo>
                  <a:pt x="613" y="2057"/>
                </a:lnTo>
                <a:lnTo>
                  <a:pt x="616" y="2057"/>
                </a:lnTo>
                <a:lnTo>
                  <a:pt x="620" y="2057"/>
                </a:lnTo>
                <a:lnTo>
                  <a:pt x="623" y="2057"/>
                </a:lnTo>
                <a:lnTo>
                  <a:pt x="626" y="2057"/>
                </a:lnTo>
                <a:lnTo>
                  <a:pt x="629" y="2057"/>
                </a:lnTo>
                <a:lnTo>
                  <a:pt x="632" y="2057"/>
                </a:lnTo>
                <a:lnTo>
                  <a:pt x="636" y="2057"/>
                </a:lnTo>
                <a:lnTo>
                  <a:pt x="639" y="2057"/>
                </a:lnTo>
                <a:lnTo>
                  <a:pt x="642" y="2057"/>
                </a:lnTo>
                <a:lnTo>
                  <a:pt x="646" y="2057"/>
                </a:lnTo>
                <a:lnTo>
                  <a:pt x="649" y="2057"/>
                </a:lnTo>
                <a:lnTo>
                  <a:pt x="652" y="2057"/>
                </a:lnTo>
                <a:lnTo>
                  <a:pt x="655" y="2057"/>
                </a:lnTo>
                <a:lnTo>
                  <a:pt x="659" y="2057"/>
                </a:lnTo>
                <a:lnTo>
                  <a:pt x="662" y="2057"/>
                </a:lnTo>
                <a:lnTo>
                  <a:pt x="665" y="2057"/>
                </a:lnTo>
                <a:lnTo>
                  <a:pt x="668" y="2057"/>
                </a:lnTo>
                <a:lnTo>
                  <a:pt x="672" y="2057"/>
                </a:lnTo>
                <a:lnTo>
                  <a:pt x="675" y="2057"/>
                </a:lnTo>
                <a:lnTo>
                  <a:pt x="678" y="2057"/>
                </a:lnTo>
                <a:lnTo>
                  <a:pt x="682" y="2057"/>
                </a:lnTo>
                <a:lnTo>
                  <a:pt x="685" y="2057"/>
                </a:lnTo>
                <a:lnTo>
                  <a:pt x="688" y="2057"/>
                </a:lnTo>
                <a:lnTo>
                  <a:pt x="691" y="2057"/>
                </a:lnTo>
                <a:lnTo>
                  <a:pt x="694" y="2057"/>
                </a:lnTo>
                <a:lnTo>
                  <a:pt x="698" y="2057"/>
                </a:lnTo>
                <a:lnTo>
                  <a:pt x="701" y="2057"/>
                </a:lnTo>
                <a:lnTo>
                  <a:pt x="704" y="2057"/>
                </a:lnTo>
                <a:lnTo>
                  <a:pt x="708" y="2057"/>
                </a:lnTo>
                <a:lnTo>
                  <a:pt x="711" y="2057"/>
                </a:lnTo>
                <a:lnTo>
                  <a:pt x="714" y="2057"/>
                </a:lnTo>
                <a:lnTo>
                  <a:pt x="717" y="2057"/>
                </a:lnTo>
                <a:lnTo>
                  <a:pt x="721" y="2057"/>
                </a:lnTo>
                <a:lnTo>
                  <a:pt x="724" y="2057"/>
                </a:lnTo>
                <a:lnTo>
                  <a:pt x="727" y="2057"/>
                </a:lnTo>
                <a:lnTo>
                  <a:pt x="730" y="2057"/>
                </a:lnTo>
                <a:lnTo>
                  <a:pt x="733" y="2057"/>
                </a:lnTo>
                <a:lnTo>
                  <a:pt x="737" y="2057"/>
                </a:lnTo>
                <a:lnTo>
                  <a:pt x="740" y="2057"/>
                </a:lnTo>
                <a:lnTo>
                  <a:pt x="744" y="2057"/>
                </a:lnTo>
                <a:lnTo>
                  <a:pt x="747" y="2057"/>
                </a:lnTo>
                <a:lnTo>
                  <a:pt x="750" y="2057"/>
                </a:lnTo>
                <a:lnTo>
                  <a:pt x="753" y="2057"/>
                </a:lnTo>
                <a:lnTo>
                  <a:pt x="756" y="2057"/>
                </a:lnTo>
                <a:lnTo>
                  <a:pt x="760" y="2057"/>
                </a:lnTo>
                <a:lnTo>
                  <a:pt x="763" y="2057"/>
                </a:lnTo>
                <a:lnTo>
                  <a:pt x="766" y="2057"/>
                </a:lnTo>
                <a:lnTo>
                  <a:pt x="770" y="2057"/>
                </a:lnTo>
                <a:lnTo>
                  <a:pt x="773" y="2057"/>
                </a:lnTo>
                <a:lnTo>
                  <a:pt x="776" y="2057"/>
                </a:lnTo>
                <a:lnTo>
                  <a:pt x="779" y="2057"/>
                </a:lnTo>
                <a:lnTo>
                  <a:pt x="783" y="2057"/>
                </a:lnTo>
                <a:lnTo>
                  <a:pt x="786" y="2057"/>
                </a:lnTo>
                <a:lnTo>
                  <a:pt x="789" y="2057"/>
                </a:lnTo>
                <a:lnTo>
                  <a:pt x="792" y="2057"/>
                </a:lnTo>
                <a:lnTo>
                  <a:pt x="795" y="2057"/>
                </a:lnTo>
                <a:lnTo>
                  <a:pt x="799" y="2057"/>
                </a:lnTo>
                <a:lnTo>
                  <a:pt x="802" y="2057"/>
                </a:lnTo>
                <a:lnTo>
                  <a:pt x="805" y="2057"/>
                </a:lnTo>
                <a:lnTo>
                  <a:pt x="809" y="2057"/>
                </a:lnTo>
                <a:lnTo>
                  <a:pt x="812" y="2057"/>
                </a:lnTo>
                <a:lnTo>
                  <a:pt x="815" y="2057"/>
                </a:lnTo>
                <a:lnTo>
                  <a:pt x="818" y="2057"/>
                </a:lnTo>
                <a:lnTo>
                  <a:pt x="822" y="2057"/>
                </a:lnTo>
                <a:lnTo>
                  <a:pt x="825" y="2057"/>
                </a:lnTo>
                <a:lnTo>
                  <a:pt x="828" y="2057"/>
                </a:lnTo>
                <a:lnTo>
                  <a:pt x="832" y="2057"/>
                </a:lnTo>
                <a:lnTo>
                  <a:pt x="835" y="2057"/>
                </a:lnTo>
                <a:lnTo>
                  <a:pt x="838" y="2057"/>
                </a:lnTo>
                <a:lnTo>
                  <a:pt x="841" y="2057"/>
                </a:lnTo>
                <a:lnTo>
                  <a:pt x="845" y="2057"/>
                </a:lnTo>
                <a:lnTo>
                  <a:pt x="848" y="2057"/>
                </a:lnTo>
                <a:lnTo>
                  <a:pt x="851" y="2057"/>
                </a:lnTo>
                <a:lnTo>
                  <a:pt x="854" y="2057"/>
                </a:lnTo>
                <a:lnTo>
                  <a:pt x="857" y="2057"/>
                </a:lnTo>
                <a:lnTo>
                  <a:pt x="861" y="2057"/>
                </a:lnTo>
                <a:lnTo>
                  <a:pt x="864" y="2057"/>
                </a:lnTo>
                <a:lnTo>
                  <a:pt x="867" y="2057"/>
                </a:lnTo>
                <a:lnTo>
                  <a:pt x="871" y="2057"/>
                </a:lnTo>
                <a:lnTo>
                  <a:pt x="874" y="2057"/>
                </a:lnTo>
                <a:lnTo>
                  <a:pt x="877" y="2057"/>
                </a:lnTo>
                <a:lnTo>
                  <a:pt x="880" y="2057"/>
                </a:lnTo>
                <a:lnTo>
                  <a:pt x="884" y="2057"/>
                </a:lnTo>
                <a:lnTo>
                  <a:pt x="887" y="2057"/>
                </a:lnTo>
                <a:lnTo>
                  <a:pt x="890" y="2057"/>
                </a:lnTo>
                <a:lnTo>
                  <a:pt x="894" y="2057"/>
                </a:lnTo>
                <a:lnTo>
                  <a:pt x="897" y="2057"/>
                </a:lnTo>
                <a:lnTo>
                  <a:pt x="900" y="2057"/>
                </a:lnTo>
                <a:lnTo>
                  <a:pt x="903" y="2057"/>
                </a:lnTo>
                <a:lnTo>
                  <a:pt x="907" y="2057"/>
                </a:lnTo>
                <a:lnTo>
                  <a:pt x="910" y="2057"/>
                </a:lnTo>
                <a:lnTo>
                  <a:pt x="913" y="2057"/>
                </a:lnTo>
                <a:lnTo>
                  <a:pt x="916" y="2057"/>
                </a:lnTo>
                <a:lnTo>
                  <a:pt x="919" y="2057"/>
                </a:lnTo>
                <a:lnTo>
                  <a:pt x="923" y="2057"/>
                </a:lnTo>
                <a:lnTo>
                  <a:pt x="926" y="2057"/>
                </a:lnTo>
                <a:lnTo>
                  <a:pt x="929" y="2057"/>
                </a:lnTo>
                <a:lnTo>
                  <a:pt x="933" y="2057"/>
                </a:lnTo>
                <a:lnTo>
                  <a:pt x="936" y="2057"/>
                </a:lnTo>
                <a:lnTo>
                  <a:pt x="939" y="2057"/>
                </a:lnTo>
                <a:lnTo>
                  <a:pt x="942" y="2057"/>
                </a:lnTo>
                <a:lnTo>
                  <a:pt x="946" y="2057"/>
                </a:lnTo>
                <a:lnTo>
                  <a:pt x="949" y="2057"/>
                </a:lnTo>
                <a:lnTo>
                  <a:pt x="952" y="2057"/>
                </a:lnTo>
                <a:lnTo>
                  <a:pt x="956" y="2057"/>
                </a:lnTo>
                <a:lnTo>
                  <a:pt x="959" y="2057"/>
                </a:lnTo>
                <a:lnTo>
                  <a:pt x="962" y="2057"/>
                </a:lnTo>
                <a:lnTo>
                  <a:pt x="965" y="2057"/>
                </a:lnTo>
                <a:lnTo>
                  <a:pt x="968" y="2057"/>
                </a:lnTo>
                <a:lnTo>
                  <a:pt x="972" y="2057"/>
                </a:lnTo>
                <a:lnTo>
                  <a:pt x="975" y="2057"/>
                </a:lnTo>
                <a:lnTo>
                  <a:pt x="978" y="2057"/>
                </a:lnTo>
                <a:lnTo>
                  <a:pt x="981" y="2057"/>
                </a:lnTo>
                <a:lnTo>
                  <a:pt x="985" y="2057"/>
                </a:lnTo>
                <a:lnTo>
                  <a:pt x="988" y="2057"/>
                </a:lnTo>
                <a:lnTo>
                  <a:pt x="991" y="2057"/>
                </a:lnTo>
                <a:lnTo>
                  <a:pt x="995" y="2057"/>
                </a:lnTo>
                <a:lnTo>
                  <a:pt x="998" y="2057"/>
                </a:lnTo>
                <a:lnTo>
                  <a:pt x="1001" y="2057"/>
                </a:lnTo>
                <a:lnTo>
                  <a:pt x="1004" y="2057"/>
                </a:lnTo>
                <a:lnTo>
                  <a:pt x="1008" y="2057"/>
                </a:lnTo>
                <a:lnTo>
                  <a:pt x="1011" y="2057"/>
                </a:lnTo>
                <a:lnTo>
                  <a:pt x="1014" y="2057"/>
                </a:lnTo>
                <a:lnTo>
                  <a:pt x="1017" y="2057"/>
                </a:lnTo>
                <a:lnTo>
                  <a:pt x="1021" y="2057"/>
                </a:lnTo>
                <a:lnTo>
                  <a:pt x="1024" y="2057"/>
                </a:lnTo>
                <a:lnTo>
                  <a:pt x="1027" y="2057"/>
                </a:lnTo>
                <a:lnTo>
                  <a:pt x="1030" y="2057"/>
                </a:lnTo>
                <a:lnTo>
                  <a:pt x="1034" y="2057"/>
                </a:lnTo>
                <a:lnTo>
                  <a:pt x="1037" y="2057"/>
                </a:lnTo>
                <a:lnTo>
                  <a:pt x="1040" y="2057"/>
                </a:lnTo>
                <a:lnTo>
                  <a:pt x="1043" y="2057"/>
                </a:lnTo>
                <a:lnTo>
                  <a:pt x="1047" y="2057"/>
                </a:lnTo>
                <a:lnTo>
                  <a:pt x="1050" y="2057"/>
                </a:lnTo>
                <a:lnTo>
                  <a:pt x="1053" y="2057"/>
                </a:lnTo>
                <a:lnTo>
                  <a:pt x="1057" y="2057"/>
                </a:lnTo>
                <a:lnTo>
                  <a:pt x="1060" y="2057"/>
                </a:lnTo>
                <a:lnTo>
                  <a:pt x="1063" y="2057"/>
                </a:lnTo>
                <a:lnTo>
                  <a:pt x="1066" y="2057"/>
                </a:lnTo>
                <a:lnTo>
                  <a:pt x="1070" y="2057"/>
                </a:lnTo>
                <a:lnTo>
                  <a:pt x="1073" y="2057"/>
                </a:lnTo>
                <a:lnTo>
                  <a:pt x="1076" y="2057"/>
                </a:lnTo>
                <a:lnTo>
                  <a:pt x="1079" y="2057"/>
                </a:lnTo>
                <a:lnTo>
                  <a:pt x="1082" y="2057"/>
                </a:lnTo>
                <a:lnTo>
                  <a:pt x="1086" y="2057"/>
                </a:lnTo>
                <a:lnTo>
                  <a:pt x="1089" y="2057"/>
                </a:lnTo>
                <a:lnTo>
                  <a:pt x="1092" y="2057"/>
                </a:lnTo>
                <a:lnTo>
                  <a:pt x="1096" y="2057"/>
                </a:lnTo>
                <a:lnTo>
                  <a:pt x="1099" y="2057"/>
                </a:lnTo>
                <a:lnTo>
                  <a:pt x="1102" y="2057"/>
                </a:lnTo>
                <a:lnTo>
                  <a:pt x="1105" y="2057"/>
                </a:lnTo>
                <a:lnTo>
                  <a:pt x="1109" y="2057"/>
                </a:lnTo>
                <a:lnTo>
                  <a:pt x="1112" y="2057"/>
                </a:lnTo>
                <a:lnTo>
                  <a:pt x="1115" y="2057"/>
                </a:lnTo>
                <a:lnTo>
                  <a:pt x="1119" y="2057"/>
                </a:lnTo>
                <a:lnTo>
                  <a:pt x="1122" y="2057"/>
                </a:lnTo>
                <a:lnTo>
                  <a:pt x="1125" y="2057"/>
                </a:lnTo>
                <a:lnTo>
                  <a:pt x="1128" y="2057"/>
                </a:lnTo>
                <a:lnTo>
                  <a:pt x="1131" y="2057"/>
                </a:lnTo>
                <a:lnTo>
                  <a:pt x="1135" y="2057"/>
                </a:lnTo>
                <a:lnTo>
                  <a:pt x="1138" y="2057"/>
                </a:lnTo>
                <a:lnTo>
                  <a:pt x="1141" y="2057"/>
                </a:lnTo>
                <a:lnTo>
                  <a:pt x="1144" y="2057"/>
                </a:lnTo>
                <a:lnTo>
                  <a:pt x="1148" y="2057"/>
                </a:lnTo>
                <a:lnTo>
                  <a:pt x="1151" y="2057"/>
                </a:lnTo>
                <a:lnTo>
                  <a:pt x="1154" y="2057"/>
                </a:lnTo>
                <a:lnTo>
                  <a:pt x="1158" y="2057"/>
                </a:lnTo>
                <a:lnTo>
                  <a:pt x="1161" y="2057"/>
                </a:lnTo>
                <a:lnTo>
                  <a:pt x="1164" y="2057"/>
                </a:lnTo>
                <a:lnTo>
                  <a:pt x="1167" y="2057"/>
                </a:lnTo>
                <a:lnTo>
                  <a:pt x="1171" y="2057"/>
                </a:lnTo>
                <a:lnTo>
                  <a:pt x="1174" y="2057"/>
                </a:lnTo>
                <a:lnTo>
                  <a:pt x="1177" y="2057"/>
                </a:lnTo>
                <a:lnTo>
                  <a:pt x="1181" y="2057"/>
                </a:lnTo>
                <a:lnTo>
                  <a:pt x="1184" y="2057"/>
                </a:lnTo>
                <a:lnTo>
                  <a:pt x="1187" y="2057"/>
                </a:lnTo>
                <a:lnTo>
                  <a:pt x="1190" y="2057"/>
                </a:lnTo>
                <a:lnTo>
                  <a:pt x="1193" y="2057"/>
                </a:lnTo>
                <a:lnTo>
                  <a:pt x="1197" y="2057"/>
                </a:lnTo>
                <a:lnTo>
                  <a:pt x="1200" y="2057"/>
                </a:lnTo>
                <a:lnTo>
                  <a:pt x="1203" y="2057"/>
                </a:lnTo>
                <a:lnTo>
                  <a:pt x="1206" y="2057"/>
                </a:lnTo>
                <a:lnTo>
                  <a:pt x="1210" y="2057"/>
                </a:lnTo>
                <a:lnTo>
                  <a:pt x="1213" y="2057"/>
                </a:lnTo>
                <a:lnTo>
                  <a:pt x="1216" y="2057"/>
                </a:lnTo>
                <a:lnTo>
                  <a:pt x="1220" y="2057"/>
                </a:lnTo>
                <a:lnTo>
                  <a:pt x="1223" y="2057"/>
                </a:lnTo>
                <a:lnTo>
                  <a:pt x="1226" y="2057"/>
                </a:lnTo>
                <a:lnTo>
                  <a:pt x="1229" y="2057"/>
                </a:lnTo>
                <a:lnTo>
                  <a:pt x="1233" y="2057"/>
                </a:lnTo>
                <a:lnTo>
                  <a:pt x="1236" y="2057"/>
                </a:lnTo>
                <a:lnTo>
                  <a:pt x="1239" y="2057"/>
                </a:lnTo>
                <a:lnTo>
                  <a:pt x="1243" y="2057"/>
                </a:lnTo>
                <a:lnTo>
                  <a:pt x="1246" y="2057"/>
                </a:lnTo>
                <a:lnTo>
                  <a:pt x="1249" y="2057"/>
                </a:lnTo>
                <a:lnTo>
                  <a:pt x="1252" y="2057"/>
                </a:lnTo>
                <a:lnTo>
                  <a:pt x="1255" y="2057"/>
                </a:lnTo>
                <a:lnTo>
                  <a:pt x="1259" y="2057"/>
                </a:lnTo>
                <a:lnTo>
                  <a:pt x="1262" y="2057"/>
                </a:lnTo>
                <a:lnTo>
                  <a:pt x="1265" y="2057"/>
                </a:lnTo>
                <a:lnTo>
                  <a:pt x="1268" y="2057"/>
                </a:lnTo>
                <a:lnTo>
                  <a:pt x="1272" y="2057"/>
                </a:lnTo>
                <a:lnTo>
                  <a:pt x="1275" y="2057"/>
                </a:lnTo>
                <a:lnTo>
                  <a:pt x="1278" y="2057"/>
                </a:lnTo>
                <a:lnTo>
                  <a:pt x="1282" y="2057"/>
                </a:lnTo>
                <a:lnTo>
                  <a:pt x="1285" y="2057"/>
                </a:lnTo>
                <a:lnTo>
                  <a:pt x="1288" y="2057"/>
                </a:lnTo>
                <a:lnTo>
                  <a:pt x="1291" y="2057"/>
                </a:lnTo>
                <a:lnTo>
                  <a:pt x="1294" y="2057"/>
                </a:lnTo>
                <a:lnTo>
                  <a:pt x="1298" y="2057"/>
                </a:lnTo>
                <a:lnTo>
                  <a:pt x="1301" y="2057"/>
                </a:lnTo>
                <a:lnTo>
                  <a:pt x="1304" y="2057"/>
                </a:lnTo>
                <a:lnTo>
                  <a:pt x="1308" y="2057"/>
                </a:lnTo>
                <a:lnTo>
                  <a:pt x="1311" y="2057"/>
                </a:lnTo>
                <a:lnTo>
                  <a:pt x="1314" y="2057"/>
                </a:lnTo>
                <a:lnTo>
                  <a:pt x="1317" y="2057"/>
                </a:lnTo>
                <a:lnTo>
                  <a:pt x="1321" y="2057"/>
                </a:lnTo>
                <a:lnTo>
                  <a:pt x="1324" y="2057"/>
                </a:lnTo>
                <a:lnTo>
                  <a:pt x="1327" y="2057"/>
                </a:lnTo>
                <a:lnTo>
                  <a:pt x="1330" y="2057"/>
                </a:lnTo>
                <a:lnTo>
                  <a:pt x="1334" y="2057"/>
                </a:lnTo>
                <a:lnTo>
                  <a:pt x="1337" y="2057"/>
                </a:lnTo>
                <a:lnTo>
                  <a:pt x="1340" y="2057"/>
                </a:lnTo>
                <a:lnTo>
                  <a:pt x="1344" y="2057"/>
                </a:lnTo>
                <a:lnTo>
                  <a:pt x="1347" y="2057"/>
                </a:lnTo>
                <a:lnTo>
                  <a:pt x="1350" y="2057"/>
                </a:lnTo>
                <a:lnTo>
                  <a:pt x="1353" y="2057"/>
                </a:lnTo>
                <a:lnTo>
                  <a:pt x="1356" y="2057"/>
                </a:lnTo>
                <a:lnTo>
                  <a:pt x="1360" y="2057"/>
                </a:lnTo>
                <a:lnTo>
                  <a:pt x="1363" y="2057"/>
                </a:lnTo>
                <a:lnTo>
                  <a:pt x="1366" y="2057"/>
                </a:lnTo>
                <a:lnTo>
                  <a:pt x="1370" y="2057"/>
                </a:lnTo>
                <a:lnTo>
                  <a:pt x="1373" y="2057"/>
                </a:lnTo>
                <a:lnTo>
                  <a:pt x="1376" y="2057"/>
                </a:lnTo>
                <a:lnTo>
                  <a:pt x="1379" y="2057"/>
                </a:lnTo>
                <a:lnTo>
                  <a:pt x="1383" y="2057"/>
                </a:lnTo>
                <a:lnTo>
                  <a:pt x="1386" y="2057"/>
                </a:lnTo>
                <a:lnTo>
                  <a:pt x="1389" y="2057"/>
                </a:lnTo>
                <a:lnTo>
                  <a:pt x="1392" y="2057"/>
                </a:lnTo>
                <a:lnTo>
                  <a:pt x="1396" y="2057"/>
                </a:lnTo>
                <a:lnTo>
                  <a:pt x="1399" y="2057"/>
                </a:lnTo>
                <a:lnTo>
                  <a:pt x="1402" y="2057"/>
                </a:lnTo>
                <a:lnTo>
                  <a:pt x="1406" y="2057"/>
                </a:lnTo>
                <a:lnTo>
                  <a:pt x="1409" y="2057"/>
                </a:lnTo>
                <a:lnTo>
                  <a:pt x="1412" y="2057"/>
                </a:lnTo>
                <a:lnTo>
                  <a:pt x="1415" y="2057"/>
                </a:lnTo>
                <a:lnTo>
                  <a:pt x="1418" y="2057"/>
                </a:lnTo>
                <a:lnTo>
                  <a:pt x="1422" y="2057"/>
                </a:lnTo>
                <a:lnTo>
                  <a:pt x="1425" y="2057"/>
                </a:lnTo>
                <a:lnTo>
                  <a:pt x="1428" y="2057"/>
                </a:lnTo>
                <a:lnTo>
                  <a:pt x="1431" y="2057"/>
                </a:lnTo>
                <a:lnTo>
                  <a:pt x="1435" y="2057"/>
                </a:lnTo>
                <a:lnTo>
                  <a:pt x="1438" y="2057"/>
                </a:lnTo>
                <a:lnTo>
                  <a:pt x="1441" y="2057"/>
                </a:lnTo>
                <a:lnTo>
                  <a:pt x="1445" y="2057"/>
                </a:lnTo>
                <a:lnTo>
                  <a:pt x="1448" y="2057"/>
                </a:lnTo>
                <a:lnTo>
                  <a:pt x="1451" y="2057"/>
                </a:lnTo>
                <a:lnTo>
                  <a:pt x="1454" y="2057"/>
                </a:lnTo>
                <a:lnTo>
                  <a:pt x="1457" y="2057"/>
                </a:lnTo>
                <a:lnTo>
                  <a:pt x="1461" y="2057"/>
                </a:lnTo>
                <a:lnTo>
                  <a:pt x="1464" y="2057"/>
                </a:lnTo>
                <a:lnTo>
                  <a:pt x="1467" y="2057"/>
                </a:lnTo>
                <a:lnTo>
                  <a:pt x="1471" y="2057"/>
                </a:lnTo>
                <a:lnTo>
                  <a:pt x="1474" y="2057"/>
                </a:lnTo>
                <a:lnTo>
                  <a:pt x="1477" y="2057"/>
                </a:lnTo>
                <a:lnTo>
                  <a:pt x="1480" y="2057"/>
                </a:lnTo>
                <a:lnTo>
                  <a:pt x="1484" y="2057"/>
                </a:lnTo>
                <a:lnTo>
                  <a:pt x="1487" y="2057"/>
                </a:lnTo>
                <a:lnTo>
                  <a:pt x="1490" y="2057"/>
                </a:lnTo>
                <a:lnTo>
                  <a:pt x="1493" y="2057"/>
                </a:lnTo>
                <a:lnTo>
                  <a:pt x="1497" y="2057"/>
                </a:lnTo>
                <a:lnTo>
                  <a:pt x="1500" y="2057"/>
                </a:lnTo>
                <a:lnTo>
                  <a:pt x="1503" y="2057"/>
                </a:lnTo>
                <a:lnTo>
                  <a:pt x="1507" y="2057"/>
                </a:lnTo>
                <a:lnTo>
                  <a:pt x="1510" y="2057"/>
                </a:lnTo>
                <a:lnTo>
                  <a:pt x="1513" y="2057"/>
                </a:lnTo>
                <a:lnTo>
                  <a:pt x="1516" y="2057"/>
                </a:lnTo>
                <a:lnTo>
                  <a:pt x="1519" y="2057"/>
                </a:lnTo>
                <a:lnTo>
                  <a:pt x="1523" y="2057"/>
                </a:lnTo>
                <a:lnTo>
                  <a:pt x="1526" y="2057"/>
                </a:lnTo>
                <a:lnTo>
                  <a:pt x="1529" y="2057"/>
                </a:lnTo>
                <a:lnTo>
                  <a:pt x="1533" y="2057"/>
                </a:lnTo>
                <a:lnTo>
                  <a:pt x="1536" y="2057"/>
                </a:lnTo>
                <a:lnTo>
                  <a:pt x="1539" y="2057"/>
                </a:lnTo>
                <a:lnTo>
                  <a:pt x="1542" y="2057"/>
                </a:lnTo>
                <a:lnTo>
                  <a:pt x="1546" y="2057"/>
                </a:lnTo>
                <a:lnTo>
                  <a:pt x="1549" y="2057"/>
                </a:lnTo>
                <a:lnTo>
                  <a:pt x="1552" y="2057"/>
                </a:lnTo>
                <a:lnTo>
                  <a:pt x="1555" y="2057"/>
                </a:lnTo>
                <a:lnTo>
                  <a:pt x="1559" y="2057"/>
                </a:lnTo>
                <a:lnTo>
                  <a:pt x="1562" y="2057"/>
                </a:lnTo>
                <a:lnTo>
                  <a:pt x="1565" y="2057"/>
                </a:lnTo>
                <a:lnTo>
                  <a:pt x="1569" y="2057"/>
                </a:lnTo>
                <a:lnTo>
                  <a:pt x="1572" y="2057"/>
                </a:lnTo>
                <a:lnTo>
                  <a:pt x="1575" y="2057"/>
                </a:lnTo>
                <a:lnTo>
                  <a:pt x="1578" y="2057"/>
                </a:lnTo>
                <a:lnTo>
                  <a:pt x="1581" y="2057"/>
                </a:lnTo>
                <a:lnTo>
                  <a:pt x="1585" y="2057"/>
                </a:lnTo>
                <a:lnTo>
                  <a:pt x="1588" y="2057"/>
                </a:lnTo>
                <a:lnTo>
                  <a:pt x="1591" y="2057"/>
                </a:lnTo>
                <a:lnTo>
                  <a:pt x="1595" y="2057"/>
                </a:lnTo>
                <a:lnTo>
                  <a:pt x="1598" y="2057"/>
                </a:lnTo>
                <a:lnTo>
                  <a:pt x="1601" y="2057"/>
                </a:lnTo>
                <a:lnTo>
                  <a:pt x="1604" y="2057"/>
                </a:lnTo>
                <a:lnTo>
                  <a:pt x="1608" y="2057"/>
                </a:lnTo>
                <a:lnTo>
                  <a:pt x="1611" y="2057"/>
                </a:lnTo>
                <a:lnTo>
                  <a:pt x="1614" y="2057"/>
                </a:lnTo>
                <a:lnTo>
                  <a:pt x="1617" y="2057"/>
                </a:lnTo>
                <a:lnTo>
                  <a:pt x="1620" y="2057"/>
                </a:lnTo>
                <a:lnTo>
                  <a:pt x="1624" y="2057"/>
                </a:lnTo>
                <a:lnTo>
                  <a:pt x="1627" y="2057"/>
                </a:lnTo>
                <a:lnTo>
                  <a:pt x="1630" y="2057"/>
                </a:lnTo>
                <a:lnTo>
                  <a:pt x="1634" y="2057"/>
                </a:lnTo>
                <a:lnTo>
                  <a:pt x="1637" y="2057"/>
                </a:lnTo>
                <a:lnTo>
                  <a:pt x="1640" y="2057"/>
                </a:lnTo>
                <a:lnTo>
                  <a:pt x="1643" y="2057"/>
                </a:lnTo>
                <a:lnTo>
                  <a:pt x="1647" y="2057"/>
                </a:lnTo>
                <a:lnTo>
                  <a:pt x="1650" y="2057"/>
                </a:lnTo>
                <a:lnTo>
                  <a:pt x="1653" y="2057"/>
                </a:lnTo>
                <a:lnTo>
                  <a:pt x="1657" y="2057"/>
                </a:lnTo>
                <a:lnTo>
                  <a:pt x="1660" y="2057"/>
                </a:lnTo>
                <a:lnTo>
                  <a:pt x="1663" y="2057"/>
                </a:lnTo>
                <a:lnTo>
                  <a:pt x="1666" y="2057"/>
                </a:lnTo>
                <a:lnTo>
                  <a:pt x="1670" y="2057"/>
                </a:lnTo>
                <a:lnTo>
                  <a:pt x="1673" y="2057"/>
                </a:lnTo>
                <a:lnTo>
                  <a:pt x="1676" y="2057"/>
                </a:lnTo>
                <a:lnTo>
                  <a:pt x="1679" y="2057"/>
                </a:lnTo>
                <a:lnTo>
                  <a:pt x="1682" y="2057"/>
                </a:lnTo>
                <a:lnTo>
                  <a:pt x="1686" y="2057"/>
                </a:lnTo>
                <a:lnTo>
                  <a:pt x="1689" y="2057"/>
                </a:lnTo>
                <a:lnTo>
                  <a:pt x="1692" y="2057"/>
                </a:lnTo>
                <a:lnTo>
                  <a:pt x="1696" y="2057"/>
                </a:lnTo>
                <a:lnTo>
                  <a:pt x="1699" y="2057"/>
                </a:lnTo>
                <a:lnTo>
                  <a:pt x="1702" y="2057"/>
                </a:lnTo>
                <a:lnTo>
                  <a:pt x="1705" y="2057"/>
                </a:lnTo>
                <a:lnTo>
                  <a:pt x="1709" y="2057"/>
                </a:lnTo>
                <a:lnTo>
                  <a:pt x="1712" y="2057"/>
                </a:lnTo>
                <a:lnTo>
                  <a:pt x="1715" y="2057"/>
                </a:lnTo>
                <a:lnTo>
                  <a:pt x="1719" y="2057"/>
                </a:lnTo>
                <a:lnTo>
                  <a:pt x="1722" y="2057"/>
                </a:lnTo>
                <a:lnTo>
                  <a:pt x="1725" y="2057"/>
                </a:lnTo>
                <a:lnTo>
                  <a:pt x="1728" y="2057"/>
                </a:lnTo>
                <a:lnTo>
                  <a:pt x="1732" y="2057"/>
                </a:lnTo>
                <a:lnTo>
                  <a:pt x="1735" y="2057"/>
                </a:lnTo>
                <a:lnTo>
                  <a:pt x="1738" y="2057"/>
                </a:lnTo>
                <a:lnTo>
                  <a:pt x="1741" y="2057"/>
                </a:lnTo>
                <a:lnTo>
                  <a:pt x="1744" y="2057"/>
                </a:lnTo>
                <a:lnTo>
                  <a:pt x="1748" y="2057"/>
                </a:lnTo>
                <a:lnTo>
                  <a:pt x="1751" y="2057"/>
                </a:lnTo>
                <a:lnTo>
                  <a:pt x="1754" y="2057"/>
                </a:lnTo>
                <a:lnTo>
                  <a:pt x="1758" y="2057"/>
                </a:lnTo>
                <a:lnTo>
                  <a:pt x="1761" y="2057"/>
                </a:lnTo>
                <a:lnTo>
                  <a:pt x="1764" y="2057"/>
                </a:lnTo>
                <a:lnTo>
                  <a:pt x="1767" y="2057"/>
                </a:lnTo>
                <a:lnTo>
                  <a:pt x="1771" y="2057"/>
                </a:lnTo>
                <a:lnTo>
                  <a:pt x="1774" y="2057"/>
                </a:lnTo>
                <a:lnTo>
                  <a:pt x="1777" y="2057"/>
                </a:lnTo>
                <a:lnTo>
                  <a:pt x="1780" y="2057"/>
                </a:lnTo>
                <a:lnTo>
                  <a:pt x="1784" y="2057"/>
                </a:lnTo>
                <a:lnTo>
                  <a:pt x="1787" y="2057"/>
                </a:lnTo>
                <a:lnTo>
                  <a:pt x="1790" y="2057"/>
                </a:lnTo>
                <a:lnTo>
                  <a:pt x="1793" y="2057"/>
                </a:lnTo>
                <a:lnTo>
                  <a:pt x="1797" y="2057"/>
                </a:lnTo>
                <a:lnTo>
                  <a:pt x="1800" y="2057"/>
                </a:lnTo>
                <a:lnTo>
                  <a:pt x="1803" y="2057"/>
                </a:lnTo>
                <a:lnTo>
                  <a:pt x="1806" y="2057"/>
                </a:lnTo>
                <a:lnTo>
                  <a:pt x="1810" y="2057"/>
                </a:lnTo>
                <a:lnTo>
                  <a:pt x="1813" y="2057"/>
                </a:lnTo>
                <a:lnTo>
                  <a:pt x="1816" y="2057"/>
                </a:lnTo>
                <a:lnTo>
                  <a:pt x="1820" y="2057"/>
                </a:lnTo>
                <a:lnTo>
                  <a:pt x="1823" y="2057"/>
                </a:lnTo>
                <a:lnTo>
                  <a:pt x="1826" y="2057"/>
                </a:lnTo>
                <a:lnTo>
                  <a:pt x="1829" y="2057"/>
                </a:lnTo>
                <a:lnTo>
                  <a:pt x="1833" y="2057"/>
                </a:lnTo>
                <a:lnTo>
                  <a:pt x="1836" y="2057"/>
                </a:lnTo>
                <a:lnTo>
                  <a:pt x="1839" y="2057"/>
                </a:lnTo>
                <a:lnTo>
                  <a:pt x="1842" y="2057"/>
                </a:lnTo>
                <a:lnTo>
                  <a:pt x="1845" y="2057"/>
                </a:lnTo>
                <a:lnTo>
                  <a:pt x="1849" y="2057"/>
                </a:lnTo>
                <a:lnTo>
                  <a:pt x="1852" y="2057"/>
                </a:lnTo>
                <a:lnTo>
                  <a:pt x="1855" y="2057"/>
                </a:lnTo>
                <a:lnTo>
                  <a:pt x="1859" y="2057"/>
                </a:lnTo>
                <a:lnTo>
                  <a:pt x="1862" y="2057"/>
                </a:lnTo>
                <a:lnTo>
                  <a:pt x="1865" y="2057"/>
                </a:lnTo>
                <a:lnTo>
                  <a:pt x="1868" y="2057"/>
                </a:lnTo>
                <a:lnTo>
                  <a:pt x="1872" y="2057"/>
                </a:lnTo>
                <a:lnTo>
                  <a:pt x="1875" y="2057"/>
                </a:lnTo>
                <a:lnTo>
                  <a:pt x="1878" y="2057"/>
                </a:lnTo>
                <a:lnTo>
                  <a:pt x="1882" y="2057"/>
                </a:lnTo>
                <a:lnTo>
                  <a:pt x="1885" y="2057"/>
                </a:lnTo>
                <a:lnTo>
                  <a:pt x="1888" y="2057"/>
                </a:lnTo>
                <a:lnTo>
                  <a:pt x="1891" y="2057"/>
                </a:lnTo>
                <a:lnTo>
                  <a:pt x="1895" y="2057"/>
                </a:lnTo>
                <a:lnTo>
                  <a:pt x="1898" y="2057"/>
                </a:lnTo>
                <a:lnTo>
                  <a:pt x="1901" y="2057"/>
                </a:lnTo>
                <a:lnTo>
                  <a:pt x="1904" y="2057"/>
                </a:lnTo>
                <a:lnTo>
                  <a:pt x="1907" y="2057"/>
                </a:lnTo>
                <a:lnTo>
                  <a:pt x="1911" y="2057"/>
                </a:lnTo>
                <a:lnTo>
                  <a:pt x="1914" y="2057"/>
                </a:lnTo>
                <a:lnTo>
                  <a:pt x="1917" y="2057"/>
                </a:lnTo>
                <a:lnTo>
                  <a:pt x="1921" y="2057"/>
                </a:lnTo>
                <a:lnTo>
                  <a:pt x="1924" y="2057"/>
                </a:lnTo>
                <a:lnTo>
                  <a:pt x="1927" y="2057"/>
                </a:lnTo>
                <a:lnTo>
                  <a:pt x="1930" y="2057"/>
                </a:lnTo>
                <a:lnTo>
                  <a:pt x="1934" y="2057"/>
                </a:lnTo>
                <a:lnTo>
                  <a:pt x="1937" y="2057"/>
                </a:lnTo>
                <a:lnTo>
                  <a:pt x="1940" y="2057"/>
                </a:lnTo>
                <a:lnTo>
                  <a:pt x="1944" y="2057"/>
                </a:lnTo>
                <a:lnTo>
                  <a:pt x="1947" y="2057"/>
                </a:lnTo>
                <a:lnTo>
                  <a:pt x="1950" y="2057"/>
                </a:lnTo>
                <a:lnTo>
                  <a:pt x="1953" y="2057"/>
                </a:lnTo>
                <a:lnTo>
                  <a:pt x="1956" y="2057"/>
                </a:lnTo>
                <a:lnTo>
                  <a:pt x="1960" y="2057"/>
                </a:lnTo>
                <a:lnTo>
                  <a:pt x="1963" y="2057"/>
                </a:lnTo>
                <a:lnTo>
                  <a:pt x="1966" y="2057"/>
                </a:lnTo>
                <a:lnTo>
                  <a:pt x="1969" y="2057"/>
                </a:lnTo>
                <a:lnTo>
                  <a:pt x="1973" y="2057"/>
                </a:lnTo>
                <a:lnTo>
                  <a:pt x="1976" y="2057"/>
                </a:lnTo>
                <a:lnTo>
                  <a:pt x="1979" y="2057"/>
                </a:lnTo>
                <a:lnTo>
                  <a:pt x="1983" y="2057"/>
                </a:lnTo>
                <a:lnTo>
                  <a:pt x="1986" y="2057"/>
                </a:lnTo>
                <a:lnTo>
                  <a:pt x="1989" y="2057"/>
                </a:lnTo>
                <a:lnTo>
                  <a:pt x="1992" y="2057"/>
                </a:lnTo>
                <a:lnTo>
                  <a:pt x="1996" y="2057"/>
                </a:lnTo>
                <a:lnTo>
                  <a:pt x="1999" y="2057"/>
                </a:lnTo>
                <a:lnTo>
                  <a:pt x="2002" y="2057"/>
                </a:lnTo>
                <a:lnTo>
                  <a:pt x="2006" y="2057"/>
                </a:lnTo>
                <a:lnTo>
                  <a:pt x="2009" y="2057"/>
                </a:lnTo>
                <a:lnTo>
                  <a:pt x="2012" y="2057"/>
                </a:lnTo>
                <a:lnTo>
                  <a:pt x="2015" y="2057"/>
                </a:lnTo>
                <a:lnTo>
                  <a:pt x="2018" y="2057"/>
                </a:lnTo>
                <a:lnTo>
                  <a:pt x="2022" y="2057"/>
                </a:lnTo>
                <a:lnTo>
                  <a:pt x="2025" y="2057"/>
                </a:lnTo>
                <a:lnTo>
                  <a:pt x="2028" y="2057"/>
                </a:lnTo>
                <a:lnTo>
                  <a:pt x="2031" y="2057"/>
                </a:lnTo>
                <a:lnTo>
                  <a:pt x="2035" y="2057"/>
                </a:lnTo>
                <a:lnTo>
                  <a:pt x="2038" y="2057"/>
                </a:lnTo>
                <a:lnTo>
                  <a:pt x="2041" y="2057"/>
                </a:lnTo>
                <a:lnTo>
                  <a:pt x="2045" y="2057"/>
                </a:lnTo>
                <a:lnTo>
                  <a:pt x="2048" y="2057"/>
                </a:lnTo>
                <a:lnTo>
                  <a:pt x="2051" y="2057"/>
                </a:lnTo>
                <a:lnTo>
                  <a:pt x="2054" y="2057"/>
                </a:lnTo>
                <a:lnTo>
                  <a:pt x="2058" y="2057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7"/>
                </a:lnTo>
                <a:lnTo>
                  <a:pt x="2071" y="2057"/>
                </a:lnTo>
                <a:lnTo>
                  <a:pt x="2074" y="2057"/>
                </a:lnTo>
                <a:lnTo>
                  <a:pt x="2077" y="2057"/>
                </a:lnTo>
                <a:lnTo>
                  <a:pt x="2080" y="2057"/>
                </a:lnTo>
                <a:lnTo>
                  <a:pt x="2084" y="2057"/>
                </a:lnTo>
                <a:lnTo>
                  <a:pt x="2087" y="2057"/>
                </a:lnTo>
                <a:lnTo>
                  <a:pt x="2090" y="2057"/>
                </a:lnTo>
                <a:lnTo>
                  <a:pt x="2093" y="2057"/>
                </a:lnTo>
                <a:lnTo>
                  <a:pt x="2097" y="2057"/>
                </a:lnTo>
                <a:lnTo>
                  <a:pt x="2100" y="2057"/>
                </a:lnTo>
                <a:lnTo>
                  <a:pt x="2103" y="2057"/>
                </a:lnTo>
                <a:lnTo>
                  <a:pt x="2107" y="2057"/>
                </a:lnTo>
                <a:lnTo>
                  <a:pt x="2110" y="2057"/>
                </a:lnTo>
                <a:lnTo>
                  <a:pt x="2113" y="2057"/>
                </a:lnTo>
                <a:lnTo>
                  <a:pt x="2116" y="2057"/>
                </a:lnTo>
                <a:lnTo>
                  <a:pt x="2119" y="2057"/>
                </a:lnTo>
                <a:lnTo>
                  <a:pt x="2123" y="2057"/>
                </a:lnTo>
                <a:lnTo>
                  <a:pt x="2126" y="2057"/>
                </a:lnTo>
                <a:lnTo>
                  <a:pt x="2129" y="2057"/>
                </a:lnTo>
                <a:lnTo>
                  <a:pt x="2133" y="2057"/>
                </a:lnTo>
                <a:lnTo>
                  <a:pt x="2136" y="2057"/>
                </a:lnTo>
                <a:lnTo>
                  <a:pt x="2139" y="2057"/>
                </a:lnTo>
                <a:lnTo>
                  <a:pt x="2142" y="2057"/>
                </a:lnTo>
                <a:lnTo>
                  <a:pt x="2146" y="2057"/>
                </a:lnTo>
                <a:lnTo>
                  <a:pt x="2149" y="2057"/>
                </a:lnTo>
                <a:lnTo>
                  <a:pt x="2152" y="2057"/>
                </a:lnTo>
                <a:lnTo>
                  <a:pt x="2155" y="2057"/>
                </a:lnTo>
                <a:lnTo>
                  <a:pt x="2159" y="2057"/>
                </a:lnTo>
                <a:lnTo>
                  <a:pt x="2162" y="2057"/>
                </a:lnTo>
                <a:lnTo>
                  <a:pt x="2165" y="2057"/>
                </a:lnTo>
                <a:lnTo>
                  <a:pt x="2169" y="2057"/>
                </a:lnTo>
                <a:lnTo>
                  <a:pt x="2172" y="2057"/>
                </a:lnTo>
                <a:lnTo>
                  <a:pt x="2175" y="2057"/>
                </a:lnTo>
                <a:lnTo>
                  <a:pt x="2178" y="2057"/>
                </a:lnTo>
                <a:lnTo>
                  <a:pt x="2181" y="2057"/>
                </a:lnTo>
                <a:lnTo>
                  <a:pt x="2185" y="2057"/>
                </a:lnTo>
                <a:lnTo>
                  <a:pt x="2188" y="2057"/>
                </a:lnTo>
                <a:lnTo>
                  <a:pt x="2191" y="2057"/>
                </a:lnTo>
                <a:lnTo>
                  <a:pt x="2194" y="2057"/>
                </a:lnTo>
                <a:lnTo>
                  <a:pt x="2198" y="2057"/>
                </a:lnTo>
                <a:lnTo>
                  <a:pt x="2201" y="2057"/>
                </a:lnTo>
                <a:lnTo>
                  <a:pt x="2204" y="2057"/>
                </a:lnTo>
                <a:lnTo>
                  <a:pt x="2208" y="2057"/>
                </a:lnTo>
                <a:lnTo>
                  <a:pt x="2211" y="2057"/>
                </a:lnTo>
                <a:lnTo>
                  <a:pt x="2214" y="2057"/>
                </a:lnTo>
                <a:lnTo>
                  <a:pt x="2217" y="2057"/>
                </a:lnTo>
                <a:lnTo>
                  <a:pt x="2221" y="2057"/>
                </a:lnTo>
                <a:lnTo>
                  <a:pt x="2224" y="2057"/>
                </a:lnTo>
                <a:lnTo>
                  <a:pt x="2227" y="2057"/>
                </a:lnTo>
                <a:lnTo>
                  <a:pt x="2231" y="2057"/>
                </a:lnTo>
                <a:lnTo>
                  <a:pt x="2234" y="2057"/>
                </a:lnTo>
                <a:lnTo>
                  <a:pt x="2237" y="2057"/>
                </a:lnTo>
                <a:lnTo>
                  <a:pt x="2240" y="2057"/>
                </a:lnTo>
                <a:lnTo>
                  <a:pt x="2243" y="2057"/>
                </a:lnTo>
                <a:lnTo>
                  <a:pt x="2247" y="2057"/>
                </a:lnTo>
                <a:lnTo>
                  <a:pt x="2250" y="2057"/>
                </a:lnTo>
                <a:lnTo>
                  <a:pt x="2253" y="2057"/>
                </a:lnTo>
                <a:lnTo>
                  <a:pt x="2256" y="2057"/>
                </a:lnTo>
                <a:lnTo>
                  <a:pt x="2260" y="2057"/>
                </a:lnTo>
                <a:lnTo>
                  <a:pt x="2263" y="2057"/>
                </a:lnTo>
                <a:lnTo>
                  <a:pt x="2266" y="2057"/>
                </a:lnTo>
                <a:lnTo>
                  <a:pt x="2270" y="2057"/>
                </a:lnTo>
                <a:lnTo>
                  <a:pt x="2273" y="2057"/>
                </a:lnTo>
                <a:lnTo>
                  <a:pt x="2276" y="2057"/>
                </a:lnTo>
                <a:lnTo>
                  <a:pt x="2279" y="2057"/>
                </a:lnTo>
                <a:lnTo>
                  <a:pt x="2282" y="2057"/>
                </a:lnTo>
                <a:lnTo>
                  <a:pt x="2286" y="2057"/>
                </a:lnTo>
                <a:lnTo>
                  <a:pt x="2289" y="2057"/>
                </a:lnTo>
                <a:lnTo>
                  <a:pt x="2293" y="2057"/>
                </a:lnTo>
                <a:lnTo>
                  <a:pt x="2296" y="2057"/>
                </a:lnTo>
                <a:lnTo>
                  <a:pt x="2299" y="2057"/>
                </a:lnTo>
                <a:lnTo>
                  <a:pt x="2302" y="2057"/>
                </a:lnTo>
                <a:lnTo>
                  <a:pt x="2305" y="2057"/>
                </a:lnTo>
                <a:lnTo>
                  <a:pt x="2309" y="2057"/>
                </a:lnTo>
                <a:lnTo>
                  <a:pt x="2312" y="2057"/>
                </a:lnTo>
                <a:lnTo>
                  <a:pt x="2315" y="2057"/>
                </a:lnTo>
                <a:lnTo>
                  <a:pt x="2318" y="2057"/>
                </a:lnTo>
                <a:lnTo>
                  <a:pt x="2322" y="2057"/>
                </a:lnTo>
                <a:lnTo>
                  <a:pt x="2325" y="2057"/>
                </a:lnTo>
                <a:lnTo>
                  <a:pt x="2328" y="2057"/>
                </a:lnTo>
                <a:lnTo>
                  <a:pt x="2332" y="2057"/>
                </a:lnTo>
                <a:lnTo>
                  <a:pt x="2335" y="2057"/>
                </a:lnTo>
                <a:lnTo>
                  <a:pt x="2338" y="2057"/>
                </a:lnTo>
                <a:lnTo>
                  <a:pt x="2341" y="2057"/>
                </a:lnTo>
                <a:lnTo>
                  <a:pt x="2344" y="2057"/>
                </a:lnTo>
                <a:lnTo>
                  <a:pt x="2348" y="2057"/>
                </a:lnTo>
                <a:lnTo>
                  <a:pt x="2351" y="2057"/>
                </a:lnTo>
                <a:lnTo>
                  <a:pt x="2354" y="2057"/>
                </a:lnTo>
                <a:lnTo>
                  <a:pt x="2358" y="2057"/>
                </a:lnTo>
                <a:lnTo>
                  <a:pt x="2361" y="2057"/>
                </a:lnTo>
                <a:lnTo>
                  <a:pt x="2364" y="2057"/>
                </a:lnTo>
                <a:lnTo>
                  <a:pt x="2367" y="2057"/>
                </a:lnTo>
                <a:lnTo>
                  <a:pt x="2371" y="2057"/>
                </a:lnTo>
                <a:lnTo>
                  <a:pt x="2374" y="2057"/>
                </a:lnTo>
                <a:lnTo>
                  <a:pt x="2377" y="2057"/>
                </a:lnTo>
                <a:lnTo>
                  <a:pt x="2380" y="2057"/>
                </a:lnTo>
                <a:lnTo>
                  <a:pt x="2384" y="2057"/>
                </a:lnTo>
                <a:lnTo>
                  <a:pt x="2387" y="2057"/>
                </a:lnTo>
                <a:lnTo>
                  <a:pt x="2390" y="2057"/>
                </a:lnTo>
                <a:lnTo>
                  <a:pt x="2394" y="2057"/>
                </a:lnTo>
                <a:lnTo>
                  <a:pt x="2397" y="2057"/>
                </a:lnTo>
                <a:lnTo>
                  <a:pt x="2400" y="2057"/>
                </a:lnTo>
                <a:lnTo>
                  <a:pt x="2403" y="2057"/>
                </a:lnTo>
                <a:lnTo>
                  <a:pt x="2406" y="2057"/>
                </a:lnTo>
                <a:lnTo>
                  <a:pt x="2410" y="2057"/>
                </a:lnTo>
                <a:lnTo>
                  <a:pt x="2413" y="2057"/>
                </a:lnTo>
                <a:lnTo>
                  <a:pt x="2416" y="2057"/>
                </a:lnTo>
                <a:lnTo>
                  <a:pt x="2420" y="2057"/>
                </a:lnTo>
                <a:lnTo>
                  <a:pt x="2423" y="2057"/>
                </a:lnTo>
                <a:lnTo>
                  <a:pt x="2426" y="2057"/>
                </a:lnTo>
                <a:lnTo>
                  <a:pt x="2429" y="2057"/>
                </a:lnTo>
                <a:lnTo>
                  <a:pt x="2433" y="2057"/>
                </a:lnTo>
                <a:lnTo>
                  <a:pt x="2436" y="2057"/>
                </a:lnTo>
                <a:lnTo>
                  <a:pt x="2439" y="2057"/>
                </a:lnTo>
                <a:lnTo>
                  <a:pt x="2442" y="2057"/>
                </a:lnTo>
                <a:lnTo>
                  <a:pt x="2445" y="2057"/>
                </a:lnTo>
                <a:lnTo>
                  <a:pt x="2449" y="2057"/>
                </a:lnTo>
                <a:lnTo>
                  <a:pt x="2452" y="2057"/>
                </a:lnTo>
                <a:lnTo>
                  <a:pt x="2456" y="2057"/>
                </a:lnTo>
                <a:lnTo>
                  <a:pt x="2459" y="2057"/>
                </a:lnTo>
                <a:lnTo>
                  <a:pt x="2462" y="2057"/>
                </a:lnTo>
                <a:lnTo>
                  <a:pt x="2465" y="2057"/>
                </a:lnTo>
                <a:lnTo>
                  <a:pt x="2468" y="2057"/>
                </a:lnTo>
                <a:lnTo>
                  <a:pt x="2472" y="2057"/>
                </a:lnTo>
                <a:lnTo>
                  <a:pt x="2475" y="2057"/>
                </a:lnTo>
                <a:lnTo>
                  <a:pt x="2478" y="2057"/>
                </a:lnTo>
                <a:lnTo>
                  <a:pt x="2482" y="2057"/>
                </a:lnTo>
                <a:lnTo>
                  <a:pt x="2485" y="2057"/>
                </a:lnTo>
                <a:lnTo>
                  <a:pt x="2488" y="2057"/>
                </a:lnTo>
                <a:lnTo>
                  <a:pt x="2491" y="2057"/>
                </a:lnTo>
                <a:lnTo>
                  <a:pt x="2495" y="2057"/>
                </a:lnTo>
                <a:lnTo>
                  <a:pt x="2498" y="2057"/>
                </a:lnTo>
                <a:lnTo>
                  <a:pt x="2501" y="2057"/>
                </a:lnTo>
                <a:lnTo>
                  <a:pt x="2504" y="2057"/>
                </a:lnTo>
                <a:lnTo>
                  <a:pt x="2507" y="2057"/>
                </a:lnTo>
                <a:lnTo>
                  <a:pt x="2511" y="2057"/>
                </a:lnTo>
                <a:lnTo>
                  <a:pt x="2514" y="2057"/>
                </a:lnTo>
                <a:lnTo>
                  <a:pt x="2517" y="2057"/>
                </a:lnTo>
                <a:lnTo>
                  <a:pt x="2521" y="2057"/>
                </a:lnTo>
                <a:lnTo>
                  <a:pt x="2524" y="2057"/>
                </a:lnTo>
                <a:lnTo>
                  <a:pt x="2527" y="2057"/>
                </a:lnTo>
                <a:lnTo>
                  <a:pt x="2530" y="2057"/>
                </a:lnTo>
                <a:lnTo>
                  <a:pt x="2534" y="2057"/>
                </a:lnTo>
                <a:lnTo>
                  <a:pt x="2537" y="2057"/>
                </a:lnTo>
                <a:lnTo>
                  <a:pt x="2540" y="2057"/>
                </a:lnTo>
                <a:lnTo>
                  <a:pt x="2543" y="2057"/>
                </a:lnTo>
                <a:lnTo>
                  <a:pt x="2547" y="2057"/>
                </a:lnTo>
                <a:lnTo>
                  <a:pt x="2550" y="2057"/>
                </a:lnTo>
                <a:lnTo>
                  <a:pt x="2553" y="2057"/>
                </a:lnTo>
                <a:lnTo>
                  <a:pt x="2557" y="2057"/>
                </a:lnTo>
                <a:lnTo>
                  <a:pt x="2560" y="2057"/>
                </a:lnTo>
                <a:lnTo>
                  <a:pt x="2563" y="2057"/>
                </a:lnTo>
                <a:lnTo>
                  <a:pt x="2566" y="2057"/>
                </a:lnTo>
                <a:lnTo>
                  <a:pt x="2569" y="2057"/>
                </a:lnTo>
                <a:lnTo>
                  <a:pt x="2573" y="2057"/>
                </a:lnTo>
                <a:lnTo>
                  <a:pt x="2576" y="2057"/>
                </a:lnTo>
                <a:lnTo>
                  <a:pt x="2579" y="2057"/>
                </a:lnTo>
                <a:lnTo>
                  <a:pt x="2583" y="2057"/>
                </a:lnTo>
                <a:lnTo>
                  <a:pt x="2586" y="2057"/>
                </a:lnTo>
                <a:lnTo>
                  <a:pt x="2589" y="2057"/>
                </a:lnTo>
                <a:lnTo>
                  <a:pt x="2592" y="2057"/>
                </a:lnTo>
                <a:lnTo>
                  <a:pt x="2596" y="2057"/>
                </a:lnTo>
                <a:lnTo>
                  <a:pt x="2599" y="2057"/>
                </a:lnTo>
                <a:lnTo>
                  <a:pt x="2602" y="2057"/>
                </a:lnTo>
                <a:lnTo>
                  <a:pt x="2605" y="2057"/>
                </a:lnTo>
                <a:lnTo>
                  <a:pt x="2608" y="2057"/>
                </a:lnTo>
                <a:lnTo>
                  <a:pt x="2608" y="2057"/>
                </a:lnTo>
                <a:lnTo>
                  <a:pt x="2605" y="2057"/>
                </a:lnTo>
                <a:lnTo>
                  <a:pt x="2602" y="2057"/>
                </a:lnTo>
                <a:lnTo>
                  <a:pt x="2599" y="2057"/>
                </a:lnTo>
                <a:lnTo>
                  <a:pt x="2596" y="2057"/>
                </a:lnTo>
                <a:lnTo>
                  <a:pt x="2592" y="2057"/>
                </a:lnTo>
                <a:lnTo>
                  <a:pt x="2589" y="2057"/>
                </a:lnTo>
                <a:lnTo>
                  <a:pt x="2586" y="2057"/>
                </a:lnTo>
                <a:lnTo>
                  <a:pt x="2583" y="2057"/>
                </a:lnTo>
                <a:lnTo>
                  <a:pt x="2579" y="2057"/>
                </a:lnTo>
                <a:lnTo>
                  <a:pt x="2576" y="2057"/>
                </a:lnTo>
                <a:lnTo>
                  <a:pt x="2573" y="2057"/>
                </a:lnTo>
                <a:lnTo>
                  <a:pt x="2569" y="2057"/>
                </a:lnTo>
                <a:lnTo>
                  <a:pt x="2566" y="2056"/>
                </a:lnTo>
                <a:lnTo>
                  <a:pt x="2563" y="2056"/>
                </a:lnTo>
                <a:lnTo>
                  <a:pt x="2560" y="2056"/>
                </a:lnTo>
                <a:lnTo>
                  <a:pt x="2557" y="2056"/>
                </a:lnTo>
                <a:lnTo>
                  <a:pt x="2553" y="2056"/>
                </a:lnTo>
                <a:lnTo>
                  <a:pt x="2550" y="2056"/>
                </a:lnTo>
                <a:lnTo>
                  <a:pt x="2547" y="2056"/>
                </a:lnTo>
                <a:lnTo>
                  <a:pt x="2543" y="2056"/>
                </a:lnTo>
                <a:lnTo>
                  <a:pt x="2540" y="2056"/>
                </a:lnTo>
                <a:lnTo>
                  <a:pt x="2537" y="2056"/>
                </a:lnTo>
                <a:lnTo>
                  <a:pt x="2534" y="2056"/>
                </a:lnTo>
                <a:lnTo>
                  <a:pt x="2530" y="2056"/>
                </a:lnTo>
                <a:lnTo>
                  <a:pt x="2527" y="2056"/>
                </a:lnTo>
                <a:lnTo>
                  <a:pt x="2524" y="2055"/>
                </a:lnTo>
                <a:lnTo>
                  <a:pt x="2521" y="2055"/>
                </a:lnTo>
                <a:lnTo>
                  <a:pt x="2517" y="2055"/>
                </a:lnTo>
                <a:lnTo>
                  <a:pt x="2514" y="2055"/>
                </a:lnTo>
                <a:lnTo>
                  <a:pt x="2511" y="2055"/>
                </a:lnTo>
                <a:lnTo>
                  <a:pt x="2507" y="2055"/>
                </a:lnTo>
                <a:lnTo>
                  <a:pt x="2504" y="2055"/>
                </a:lnTo>
                <a:lnTo>
                  <a:pt x="2501" y="2055"/>
                </a:lnTo>
                <a:lnTo>
                  <a:pt x="2498" y="2055"/>
                </a:lnTo>
                <a:lnTo>
                  <a:pt x="2495" y="2055"/>
                </a:lnTo>
                <a:lnTo>
                  <a:pt x="2491" y="2055"/>
                </a:lnTo>
                <a:lnTo>
                  <a:pt x="2488" y="2055"/>
                </a:lnTo>
                <a:lnTo>
                  <a:pt x="2485" y="2055"/>
                </a:lnTo>
                <a:lnTo>
                  <a:pt x="2482" y="2054"/>
                </a:lnTo>
                <a:lnTo>
                  <a:pt x="2478" y="2054"/>
                </a:lnTo>
                <a:lnTo>
                  <a:pt x="2475" y="2054"/>
                </a:lnTo>
                <a:lnTo>
                  <a:pt x="2472" y="2054"/>
                </a:lnTo>
                <a:lnTo>
                  <a:pt x="2468" y="2054"/>
                </a:lnTo>
                <a:lnTo>
                  <a:pt x="2465" y="2054"/>
                </a:lnTo>
                <a:lnTo>
                  <a:pt x="2462" y="2054"/>
                </a:lnTo>
                <a:lnTo>
                  <a:pt x="2459" y="2054"/>
                </a:lnTo>
                <a:lnTo>
                  <a:pt x="2456" y="2054"/>
                </a:lnTo>
                <a:lnTo>
                  <a:pt x="2452" y="2053"/>
                </a:lnTo>
                <a:lnTo>
                  <a:pt x="2449" y="2053"/>
                </a:lnTo>
                <a:lnTo>
                  <a:pt x="2445" y="2053"/>
                </a:lnTo>
                <a:lnTo>
                  <a:pt x="2442" y="2053"/>
                </a:lnTo>
                <a:lnTo>
                  <a:pt x="2439" y="2053"/>
                </a:lnTo>
                <a:lnTo>
                  <a:pt x="2436" y="2052"/>
                </a:lnTo>
                <a:lnTo>
                  <a:pt x="2433" y="2052"/>
                </a:lnTo>
                <a:lnTo>
                  <a:pt x="2429" y="2052"/>
                </a:lnTo>
                <a:lnTo>
                  <a:pt x="2426" y="2052"/>
                </a:lnTo>
                <a:lnTo>
                  <a:pt x="2423" y="2052"/>
                </a:lnTo>
                <a:lnTo>
                  <a:pt x="2420" y="2052"/>
                </a:lnTo>
                <a:lnTo>
                  <a:pt x="2416" y="2051"/>
                </a:lnTo>
                <a:lnTo>
                  <a:pt x="2413" y="2051"/>
                </a:lnTo>
                <a:lnTo>
                  <a:pt x="2410" y="2051"/>
                </a:lnTo>
                <a:lnTo>
                  <a:pt x="2406" y="2051"/>
                </a:lnTo>
                <a:lnTo>
                  <a:pt x="2403" y="2051"/>
                </a:lnTo>
                <a:lnTo>
                  <a:pt x="2400" y="2050"/>
                </a:lnTo>
                <a:lnTo>
                  <a:pt x="2397" y="2050"/>
                </a:lnTo>
                <a:lnTo>
                  <a:pt x="2394" y="2050"/>
                </a:lnTo>
                <a:lnTo>
                  <a:pt x="2390" y="2049"/>
                </a:lnTo>
                <a:lnTo>
                  <a:pt x="2387" y="2049"/>
                </a:lnTo>
                <a:lnTo>
                  <a:pt x="2384" y="2049"/>
                </a:lnTo>
                <a:lnTo>
                  <a:pt x="2380" y="2049"/>
                </a:lnTo>
                <a:lnTo>
                  <a:pt x="2377" y="2048"/>
                </a:lnTo>
                <a:lnTo>
                  <a:pt x="2374" y="2048"/>
                </a:lnTo>
                <a:lnTo>
                  <a:pt x="2371" y="2048"/>
                </a:lnTo>
                <a:lnTo>
                  <a:pt x="2367" y="2048"/>
                </a:lnTo>
                <a:lnTo>
                  <a:pt x="2364" y="2047"/>
                </a:lnTo>
                <a:lnTo>
                  <a:pt x="2361" y="2047"/>
                </a:lnTo>
                <a:lnTo>
                  <a:pt x="2358" y="2046"/>
                </a:lnTo>
                <a:lnTo>
                  <a:pt x="2354" y="2046"/>
                </a:lnTo>
                <a:lnTo>
                  <a:pt x="2351" y="2046"/>
                </a:lnTo>
                <a:lnTo>
                  <a:pt x="2348" y="2045"/>
                </a:lnTo>
                <a:lnTo>
                  <a:pt x="2344" y="2045"/>
                </a:lnTo>
                <a:lnTo>
                  <a:pt x="2341" y="2045"/>
                </a:lnTo>
                <a:lnTo>
                  <a:pt x="2338" y="2044"/>
                </a:lnTo>
                <a:lnTo>
                  <a:pt x="2335" y="2043"/>
                </a:lnTo>
                <a:lnTo>
                  <a:pt x="2332" y="2043"/>
                </a:lnTo>
                <a:lnTo>
                  <a:pt x="2328" y="2043"/>
                </a:lnTo>
                <a:lnTo>
                  <a:pt x="2325" y="2042"/>
                </a:lnTo>
                <a:lnTo>
                  <a:pt x="2322" y="2042"/>
                </a:lnTo>
                <a:lnTo>
                  <a:pt x="2318" y="2041"/>
                </a:lnTo>
                <a:lnTo>
                  <a:pt x="2315" y="2041"/>
                </a:lnTo>
                <a:lnTo>
                  <a:pt x="2312" y="2040"/>
                </a:lnTo>
                <a:lnTo>
                  <a:pt x="2309" y="2040"/>
                </a:lnTo>
                <a:lnTo>
                  <a:pt x="2305" y="2039"/>
                </a:lnTo>
                <a:lnTo>
                  <a:pt x="2302" y="2039"/>
                </a:lnTo>
                <a:lnTo>
                  <a:pt x="2299" y="2038"/>
                </a:lnTo>
                <a:lnTo>
                  <a:pt x="2296" y="2037"/>
                </a:lnTo>
                <a:lnTo>
                  <a:pt x="2293" y="2037"/>
                </a:lnTo>
                <a:lnTo>
                  <a:pt x="2289" y="2036"/>
                </a:lnTo>
                <a:lnTo>
                  <a:pt x="2286" y="2035"/>
                </a:lnTo>
                <a:lnTo>
                  <a:pt x="2282" y="2035"/>
                </a:lnTo>
                <a:lnTo>
                  <a:pt x="2279" y="2034"/>
                </a:lnTo>
                <a:lnTo>
                  <a:pt x="2276" y="2033"/>
                </a:lnTo>
                <a:lnTo>
                  <a:pt x="2273" y="2032"/>
                </a:lnTo>
                <a:lnTo>
                  <a:pt x="2270" y="2032"/>
                </a:lnTo>
                <a:lnTo>
                  <a:pt x="2266" y="2031"/>
                </a:lnTo>
                <a:lnTo>
                  <a:pt x="2263" y="2030"/>
                </a:lnTo>
                <a:lnTo>
                  <a:pt x="2260" y="2029"/>
                </a:lnTo>
                <a:lnTo>
                  <a:pt x="2256" y="2028"/>
                </a:lnTo>
                <a:lnTo>
                  <a:pt x="2253" y="2028"/>
                </a:lnTo>
                <a:lnTo>
                  <a:pt x="2250" y="2027"/>
                </a:lnTo>
                <a:lnTo>
                  <a:pt x="2247" y="2026"/>
                </a:lnTo>
                <a:lnTo>
                  <a:pt x="2243" y="2025"/>
                </a:lnTo>
                <a:lnTo>
                  <a:pt x="2240" y="2024"/>
                </a:lnTo>
                <a:lnTo>
                  <a:pt x="2237" y="2023"/>
                </a:lnTo>
                <a:lnTo>
                  <a:pt x="2234" y="2022"/>
                </a:lnTo>
                <a:lnTo>
                  <a:pt x="2231" y="2021"/>
                </a:lnTo>
                <a:lnTo>
                  <a:pt x="2227" y="2020"/>
                </a:lnTo>
                <a:lnTo>
                  <a:pt x="2224" y="2019"/>
                </a:lnTo>
                <a:lnTo>
                  <a:pt x="2221" y="2018"/>
                </a:lnTo>
                <a:lnTo>
                  <a:pt x="2217" y="2017"/>
                </a:lnTo>
                <a:lnTo>
                  <a:pt x="2214" y="2016"/>
                </a:lnTo>
                <a:lnTo>
                  <a:pt x="2211" y="2014"/>
                </a:lnTo>
                <a:lnTo>
                  <a:pt x="2208" y="2013"/>
                </a:lnTo>
                <a:lnTo>
                  <a:pt x="2204" y="2012"/>
                </a:lnTo>
                <a:lnTo>
                  <a:pt x="2201" y="2011"/>
                </a:lnTo>
                <a:lnTo>
                  <a:pt x="2198" y="2009"/>
                </a:lnTo>
                <a:lnTo>
                  <a:pt x="2194" y="2008"/>
                </a:lnTo>
                <a:lnTo>
                  <a:pt x="2191" y="2007"/>
                </a:lnTo>
                <a:lnTo>
                  <a:pt x="2188" y="2005"/>
                </a:lnTo>
                <a:lnTo>
                  <a:pt x="2185" y="2004"/>
                </a:lnTo>
                <a:lnTo>
                  <a:pt x="2181" y="2002"/>
                </a:lnTo>
                <a:lnTo>
                  <a:pt x="2178" y="2001"/>
                </a:lnTo>
                <a:lnTo>
                  <a:pt x="2175" y="1999"/>
                </a:lnTo>
                <a:lnTo>
                  <a:pt x="2172" y="1998"/>
                </a:lnTo>
                <a:lnTo>
                  <a:pt x="2169" y="1996"/>
                </a:lnTo>
                <a:lnTo>
                  <a:pt x="2165" y="1995"/>
                </a:lnTo>
                <a:lnTo>
                  <a:pt x="2162" y="1993"/>
                </a:lnTo>
                <a:lnTo>
                  <a:pt x="2159" y="1991"/>
                </a:lnTo>
                <a:lnTo>
                  <a:pt x="2155" y="1989"/>
                </a:lnTo>
                <a:lnTo>
                  <a:pt x="2152" y="1987"/>
                </a:lnTo>
                <a:lnTo>
                  <a:pt x="2149" y="1986"/>
                </a:lnTo>
                <a:lnTo>
                  <a:pt x="2146" y="1984"/>
                </a:lnTo>
                <a:lnTo>
                  <a:pt x="2142" y="1982"/>
                </a:lnTo>
                <a:lnTo>
                  <a:pt x="2139" y="1980"/>
                </a:lnTo>
                <a:lnTo>
                  <a:pt x="2136" y="1978"/>
                </a:lnTo>
                <a:lnTo>
                  <a:pt x="2133" y="1976"/>
                </a:lnTo>
                <a:lnTo>
                  <a:pt x="2129" y="1973"/>
                </a:lnTo>
                <a:lnTo>
                  <a:pt x="2126" y="1972"/>
                </a:lnTo>
                <a:lnTo>
                  <a:pt x="2123" y="1969"/>
                </a:lnTo>
                <a:lnTo>
                  <a:pt x="2119" y="1967"/>
                </a:lnTo>
                <a:lnTo>
                  <a:pt x="2116" y="1965"/>
                </a:lnTo>
                <a:lnTo>
                  <a:pt x="2113" y="1963"/>
                </a:lnTo>
                <a:lnTo>
                  <a:pt x="2110" y="1960"/>
                </a:lnTo>
                <a:lnTo>
                  <a:pt x="2107" y="1958"/>
                </a:lnTo>
                <a:lnTo>
                  <a:pt x="2103" y="1955"/>
                </a:lnTo>
                <a:lnTo>
                  <a:pt x="2100" y="1953"/>
                </a:lnTo>
                <a:lnTo>
                  <a:pt x="2097" y="1950"/>
                </a:lnTo>
                <a:lnTo>
                  <a:pt x="2093" y="1948"/>
                </a:lnTo>
                <a:lnTo>
                  <a:pt x="2090" y="1945"/>
                </a:lnTo>
                <a:lnTo>
                  <a:pt x="2087" y="1942"/>
                </a:lnTo>
                <a:lnTo>
                  <a:pt x="2084" y="1939"/>
                </a:lnTo>
                <a:lnTo>
                  <a:pt x="2080" y="1936"/>
                </a:lnTo>
                <a:lnTo>
                  <a:pt x="2077" y="1933"/>
                </a:lnTo>
                <a:lnTo>
                  <a:pt x="2074" y="1931"/>
                </a:lnTo>
                <a:lnTo>
                  <a:pt x="2071" y="1927"/>
                </a:lnTo>
                <a:lnTo>
                  <a:pt x="2068" y="1924"/>
                </a:lnTo>
                <a:lnTo>
                  <a:pt x="2064" y="1921"/>
                </a:lnTo>
                <a:lnTo>
                  <a:pt x="2061" y="1918"/>
                </a:lnTo>
                <a:lnTo>
                  <a:pt x="2058" y="1915"/>
                </a:lnTo>
                <a:lnTo>
                  <a:pt x="2054" y="1911"/>
                </a:lnTo>
                <a:lnTo>
                  <a:pt x="2051" y="1908"/>
                </a:lnTo>
                <a:lnTo>
                  <a:pt x="2048" y="1905"/>
                </a:lnTo>
                <a:lnTo>
                  <a:pt x="2045" y="1901"/>
                </a:lnTo>
                <a:lnTo>
                  <a:pt x="2041" y="1898"/>
                </a:lnTo>
                <a:lnTo>
                  <a:pt x="2038" y="1894"/>
                </a:lnTo>
                <a:lnTo>
                  <a:pt x="2035" y="1890"/>
                </a:lnTo>
                <a:lnTo>
                  <a:pt x="2031" y="1886"/>
                </a:lnTo>
                <a:lnTo>
                  <a:pt x="2028" y="1883"/>
                </a:lnTo>
                <a:lnTo>
                  <a:pt x="2025" y="1878"/>
                </a:lnTo>
                <a:lnTo>
                  <a:pt x="2022" y="1875"/>
                </a:lnTo>
                <a:lnTo>
                  <a:pt x="2018" y="1870"/>
                </a:lnTo>
                <a:lnTo>
                  <a:pt x="2015" y="1866"/>
                </a:lnTo>
                <a:lnTo>
                  <a:pt x="2012" y="1862"/>
                </a:lnTo>
                <a:lnTo>
                  <a:pt x="2009" y="1858"/>
                </a:lnTo>
                <a:lnTo>
                  <a:pt x="2006" y="1854"/>
                </a:lnTo>
                <a:lnTo>
                  <a:pt x="2002" y="1849"/>
                </a:lnTo>
                <a:lnTo>
                  <a:pt x="1999" y="1845"/>
                </a:lnTo>
                <a:lnTo>
                  <a:pt x="1996" y="1840"/>
                </a:lnTo>
                <a:lnTo>
                  <a:pt x="1992" y="1836"/>
                </a:lnTo>
                <a:lnTo>
                  <a:pt x="1989" y="1831"/>
                </a:lnTo>
                <a:lnTo>
                  <a:pt x="1986" y="1826"/>
                </a:lnTo>
                <a:lnTo>
                  <a:pt x="1983" y="1821"/>
                </a:lnTo>
                <a:lnTo>
                  <a:pt x="1979" y="1816"/>
                </a:lnTo>
                <a:lnTo>
                  <a:pt x="1976" y="1811"/>
                </a:lnTo>
                <a:lnTo>
                  <a:pt x="1973" y="1806"/>
                </a:lnTo>
                <a:lnTo>
                  <a:pt x="1969" y="1801"/>
                </a:lnTo>
                <a:lnTo>
                  <a:pt x="1966" y="1795"/>
                </a:lnTo>
                <a:lnTo>
                  <a:pt x="1963" y="1790"/>
                </a:lnTo>
                <a:lnTo>
                  <a:pt x="1960" y="1784"/>
                </a:lnTo>
                <a:lnTo>
                  <a:pt x="1956" y="1779"/>
                </a:lnTo>
                <a:lnTo>
                  <a:pt x="1953" y="1774"/>
                </a:lnTo>
                <a:lnTo>
                  <a:pt x="1950" y="1768"/>
                </a:lnTo>
                <a:lnTo>
                  <a:pt x="1947" y="1762"/>
                </a:lnTo>
                <a:lnTo>
                  <a:pt x="1944" y="1756"/>
                </a:lnTo>
                <a:lnTo>
                  <a:pt x="1940" y="1750"/>
                </a:lnTo>
                <a:lnTo>
                  <a:pt x="1937" y="1744"/>
                </a:lnTo>
                <a:lnTo>
                  <a:pt x="1934" y="1738"/>
                </a:lnTo>
                <a:lnTo>
                  <a:pt x="1930" y="1732"/>
                </a:lnTo>
                <a:lnTo>
                  <a:pt x="1927" y="1725"/>
                </a:lnTo>
                <a:lnTo>
                  <a:pt x="1924" y="1719"/>
                </a:lnTo>
                <a:lnTo>
                  <a:pt x="1921" y="1713"/>
                </a:lnTo>
                <a:lnTo>
                  <a:pt x="1917" y="1706"/>
                </a:lnTo>
                <a:lnTo>
                  <a:pt x="1914" y="1699"/>
                </a:lnTo>
                <a:lnTo>
                  <a:pt x="1911" y="1693"/>
                </a:lnTo>
                <a:lnTo>
                  <a:pt x="1907" y="1686"/>
                </a:lnTo>
                <a:lnTo>
                  <a:pt x="1904" y="1679"/>
                </a:lnTo>
                <a:lnTo>
                  <a:pt x="1901" y="1672"/>
                </a:lnTo>
                <a:lnTo>
                  <a:pt x="1898" y="1665"/>
                </a:lnTo>
                <a:lnTo>
                  <a:pt x="1895" y="1658"/>
                </a:lnTo>
                <a:lnTo>
                  <a:pt x="1891" y="1650"/>
                </a:lnTo>
                <a:lnTo>
                  <a:pt x="1888" y="1643"/>
                </a:lnTo>
                <a:lnTo>
                  <a:pt x="1885" y="1636"/>
                </a:lnTo>
                <a:lnTo>
                  <a:pt x="1882" y="1628"/>
                </a:lnTo>
                <a:lnTo>
                  <a:pt x="1878" y="1620"/>
                </a:lnTo>
                <a:lnTo>
                  <a:pt x="1875" y="1613"/>
                </a:lnTo>
                <a:lnTo>
                  <a:pt x="1872" y="1605"/>
                </a:lnTo>
                <a:lnTo>
                  <a:pt x="1868" y="1597"/>
                </a:lnTo>
                <a:lnTo>
                  <a:pt x="1865" y="1589"/>
                </a:lnTo>
                <a:lnTo>
                  <a:pt x="1862" y="1581"/>
                </a:lnTo>
                <a:lnTo>
                  <a:pt x="1859" y="1572"/>
                </a:lnTo>
                <a:lnTo>
                  <a:pt x="1855" y="1564"/>
                </a:lnTo>
                <a:lnTo>
                  <a:pt x="1852" y="1556"/>
                </a:lnTo>
                <a:lnTo>
                  <a:pt x="1849" y="1547"/>
                </a:lnTo>
                <a:lnTo>
                  <a:pt x="1845" y="1539"/>
                </a:lnTo>
                <a:lnTo>
                  <a:pt x="1842" y="1530"/>
                </a:lnTo>
                <a:lnTo>
                  <a:pt x="1839" y="1521"/>
                </a:lnTo>
                <a:lnTo>
                  <a:pt x="1836" y="1513"/>
                </a:lnTo>
                <a:lnTo>
                  <a:pt x="1833" y="1504"/>
                </a:lnTo>
                <a:lnTo>
                  <a:pt x="1829" y="1495"/>
                </a:lnTo>
                <a:lnTo>
                  <a:pt x="1826" y="1486"/>
                </a:lnTo>
                <a:lnTo>
                  <a:pt x="1823" y="1476"/>
                </a:lnTo>
                <a:lnTo>
                  <a:pt x="1820" y="1467"/>
                </a:lnTo>
                <a:lnTo>
                  <a:pt x="1816" y="1458"/>
                </a:lnTo>
                <a:lnTo>
                  <a:pt x="1813" y="1448"/>
                </a:lnTo>
                <a:lnTo>
                  <a:pt x="1810" y="1439"/>
                </a:lnTo>
                <a:lnTo>
                  <a:pt x="1806" y="1429"/>
                </a:lnTo>
                <a:lnTo>
                  <a:pt x="1803" y="1419"/>
                </a:lnTo>
                <a:lnTo>
                  <a:pt x="1800" y="1409"/>
                </a:lnTo>
                <a:lnTo>
                  <a:pt x="1797" y="1400"/>
                </a:lnTo>
                <a:lnTo>
                  <a:pt x="1793" y="1389"/>
                </a:lnTo>
                <a:lnTo>
                  <a:pt x="1790" y="1380"/>
                </a:lnTo>
                <a:lnTo>
                  <a:pt x="1787" y="1369"/>
                </a:lnTo>
                <a:lnTo>
                  <a:pt x="1784" y="1359"/>
                </a:lnTo>
                <a:lnTo>
                  <a:pt x="1780" y="1349"/>
                </a:lnTo>
                <a:lnTo>
                  <a:pt x="1777" y="1338"/>
                </a:lnTo>
                <a:lnTo>
                  <a:pt x="1774" y="1328"/>
                </a:lnTo>
                <a:lnTo>
                  <a:pt x="1771" y="1318"/>
                </a:lnTo>
                <a:lnTo>
                  <a:pt x="1767" y="1307"/>
                </a:lnTo>
                <a:lnTo>
                  <a:pt x="1764" y="1296"/>
                </a:lnTo>
                <a:lnTo>
                  <a:pt x="1761" y="1285"/>
                </a:lnTo>
                <a:lnTo>
                  <a:pt x="1758" y="1274"/>
                </a:lnTo>
                <a:lnTo>
                  <a:pt x="1754" y="1263"/>
                </a:lnTo>
                <a:lnTo>
                  <a:pt x="1751" y="1253"/>
                </a:lnTo>
                <a:lnTo>
                  <a:pt x="1748" y="1242"/>
                </a:lnTo>
                <a:lnTo>
                  <a:pt x="1744" y="1230"/>
                </a:lnTo>
                <a:lnTo>
                  <a:pt x="1741" y="1219"/>
                </a:lnTo>
                <a:lnTo>
                  <a:pt x="1738" y="1208"/>
                </a:lnTo>
                <a:lnTo>
                  <a:pt x="1735" y="1197"/>
                </a:lnTo>
                <a:lnTo>
                  <a:pt x="1732" y="1185"/>
                </a:lnTo>
                <a:lnTo>
                  <a:pt x="1728" y="1174"/>
                </a:lnTo>
                <a:lnTo>
                  <a:pt x="1725" y="1162"/>
                </a:lnTo>
                <a:lnTo>
                  <a:pt x="1722" y="1151"/>
                </a:lnTo>
                <a:lnTo>
                  <a:pt x="1719" y="1139"/>
                </a:lnTo>
                <a:lnTo>
                  <a:pt x="1715" y="1127"/>
                </a:lnTo>
                <a:lnTo>
                  <a:pt x="1712" y="1116"/>
                </a:lnTo>
                <a:lnTo>
                  <a:pt x="1709" y="1104"/>
                </a:lnTo>
                <a:lnTo>
                  <a:pt x="1705" y="1092"/>
                </a:lnTo>
                <a:lnTo>
                  <a:pt x="1702" y="1080"/>
                </a:lnTo>
                <a:lnTo>
                  <a:pt x="1699" y="1068"/>
                </a:lnTo>
                <a:lnTo>
                  <a:pt x="1696" y="1056"/>
                </a:lnTo>
                <a:lnTo>
                  <a:pt x="1692" y="1044"/>
                </a:lnTo>
                <a:lnTo>
                  <a:pt x="1689" y="1032"/>
                </a:lnTo>
                <a:lnTo>
                  <a:pt x="1686" y="1020"/>
                </a:lnTo>
                <a:lnTo>
                  <a:pt x="1682" y="1007"/>
                </a:lnTo>
                <a:lnTo>
                  <a:pt x="1679" y="995"/>
                </a:lnTo>
                <a:lnTo>
                  <a:pt x="1676" y="983"/>
                </a:lnTo>
                <a:lnTo>
                  <a:pt x="1673" y="971"/>
                </a:lnTo>
                <a:lnTo>
                  <a:pt x="1670" y="959"/>
                </a:lnTo>
                <a:lnTo>
                  <a:pt x="1666" y="946"/>
                </a:lnTo>
                <a:lnTo>
                  <a:pt x="1663" y="934"/>
                </a:lnTo>
                <a:lnTo>
                  <a:pt x="1660" y="922"/>
                </a:lnTo>
                <a:lnTo>
                  <a:pt x="1657" y="909"/>
                </a:lnTo>
                <a:lnTo>
                  <a:pt x="1653" y="897"/>
                </a:lnTo>
                <a:lnTo>
                  <a:pt x="1650" y="885"/>
                </a:lnTo>
                <a:lnTo>
                  <a:pt x="1647" y="872"/>
                </a:lnTo>
                <a:lnTo>
                  <a:pt x="1643" y="859"/>
                </a:lnTo>
                <a:lnTo>
                  <a:pt x="1640" y="847"/>
                </a:lnTo>
                <a:lnTo>
                  <a:pt x="1637" y="835"/>
                </a:lnTo>
                <a:lnTo>
                  <a:pt x="1634" y="822"/>
                </a:lnTo>
                <a:lnTo>
                  <a:pt x="1630" y="810"/>
                </a:lnTo>
                <a:lnTo>
                  <a:pt x="1627" y="797"/>
                </a:lnTo>
                <a:lnTo>
                  <a:pt x="1624" y="785"/>
                </a:lnTo>
                <a:lnTo>
                  <a:pt x="1620" y="772"/>
                </a:lnTo>
                <a:lnTo>
                  <a:pt x="1617" y="760"/>
                </a:lnTo>
                <a:lnTo>
                  <a:pt x="1614" y="747"/>
                </a:lnTo>
                <a:lnTo>
                  <a:pt x="1611" y="735"/>
                </a:lnTo>
                <a:lnTo>
                  <a:pt x="1608" y="723"/>
                </a:lnTo>
                <a:lnTo>
                  <a:pt x="1604" y="710"/>
                </a:lnTo>
                <a:lnTo>
                  <a:pt x="1601" y="698"/>
                </a:lnTo>
                <a:lnTo>
                  <a:pt x="1598" y="685"/>
                </a:lnTo>
                <a:lnTo>
                  <a:pt x="1595" y="673"/>
                </a:lnTo>
                <a:lnTo>
                  <a:pt x="1591" y="661"/>
                </a:lnTo>
                <a:lnTo>
                  <a:pt x="1588" y="648"/>
                </a:lnTo>
                <a:lnTo>
                  <a:pt x="1585" y="636"/>
                </a:lnTo>
                <a:lnTo>
                  <a:pt x="1581" y="624"/>
                </a:lnTo>
                <a:lnTo>
                  <a:pt x="1578" y="612"/>
                </a:lnTo>
                <a:lnTo>
                  <a:pt x="1575" y="600"/>
                </a:lnTo>
                <a:lnTo>
                  <a:pt x="1572" y="588"/>
                </a:lnTo>
                <a:lnTo>
                  <a:pt x="1569" y="576"/>
                </a:lnTo>
                <a:lnTo>
                  <a:pt x="1565" y="564"/>
                </a:lnTo>
                <a:lnTo>
                  <a:pt x="1562" y="552"/>
                </a:lnTo>
                <a:lnTo>
                  <a:pt x="1559" y="540"/>
                </a:lnTo>
                <a:lnTo>
                  <a:pt x="1555" y="528"/>
                </a:lnTo>
                <a:lnTo>
                  <a:pt x="1552" y="516"/>
                </a:lnTo>
                <a:lnTo>
                  <a:pt x="1549" y="505"/>
                </a:lnTo>
                <a:lnTo>
                  <a:pt x="1546" y="493"/>
                </a:lnTo>
                <a:lnTo>
                  <a:pt x="1542" y="481"/>
                </a:lnTo>
                <a:lnTo>
                  <a:pt x="1539" y="470"/>
                </a:lnTo>
                <a:lnTo>
                  <a:pt x="1536" y="458"/>
                </a:lnTo>
                <a:lnTo>
                  <a:pt x="1533" y="447"/>
                </a:lnTo>
                <a:lnTo>
                  <a:pt x="1529" y="436"/>
                </a:lnTo>
                <a:lnTo>
                  <a:pt x="1526" y="425"/>
                </a:lnTo>
                <a:lnTo>
                  <a:pt x="1523" y="414"/>
                </a:lnTo>
                <a:lnTo>
                  <a:pt x="1519" y="403"/>
                </a:lnTo>
                <a:lnTo>
                  <a:pt x="1516" y="392"/>
                </a:lnTo>
                <a:lnTo>
                  <a:pt x="1513" y="381"/>
                </a:lnTo>
                <a:lnTo>
                  <a:pt x="1510" y="370"/>
                </a:lnTo>
                <a:lnTo>
                  <a:pt x="1507" y="360"/>
                </a:lnTo>
                <a:lnTo>
                  <a:pt x="1503" y="349"/>
                </a:lnTo>
                <a:lnTo>
                  <a:pt x="1500" y="339"/>
                </a:lnTo>
                <a:lnTo>
                  <a:pt x="1497" y="329"/>
                </a:lnTo>
                <a:lnTo>
                  <a:pt x="1493" y="318"/>
                </a:lnTo>
                <a:lnTo>
                  <a:pt x="1490" y="309"/>
                </a:lnTo>
                <a:lnTo>
                  <a:pt x="1487" y="299"/>
                </a:lnTo>
                <a:lnTo>
                  <a:pt x="1484" y="289"/>
                </a:lnTo>
                <a:lnTo>
                  <a:pt x="1480" y="279"/>
                </a:lnTo>
                <a:lnTo>
                  <a:pt x="1477" y="270"/>
                </a:lnTo>
                <a:lnTo>
                  <a:pt x="1474" y="260"/>
                </a:lnTo>
                <a:lnTo>
                  <a:pt x="1471" y="251"/>
                </a:lnTo>
                <a:lnTo>
                  <a:pt x="1467" y="242"/>
                </a:lnTo>
                <a:lnTo>
                  <a:pt x="1464" y="233"/>
                </a:lnTo>
                <a:lnTo>
                  <a:pt x="1461" y="224"/>
                </a:lnTo>
                <a:lnTo>
                  <a:pt x="1457" y="215"/>
                </a:lnTo>
                <a:lnTo>
                  <a:pt x="1454" y="206"/>
                </a:lnTo>
                <a:lnTo>
                  <a:pt x="1451" y="198"/>
                </a:lnTo>
                <a:lnTo>
                  <a:pt x="1448" y="190"/>
                </a:lnTo>
                <a:lnTo>
                  <a:pt x="1445" y="182"/>
                </a:lnTo>
                <a:lnTo>
                  <a:pt x="1441" y="174"/>
                </a:lnTo>
                <a:lnTo>
                  <a:pt x="1438" y="166"/>
                </a:lnTo>
                <a:lnTo>
                  <a:pt x="1435" y="158"/>
                </a:lnTo>
                <a:lnTo>
                  <a:pt x="1431" y="151"/>
                </a:lnTo>
                <a:lnTo>
                  <a:pt x="1428" y="143"/>
                </a:lnTo>
                <a:lnTo>
                  <a:pt x="1425" y="136"/>
                </a:lnTo>
                <a:lnTo>
                  <a:pt x="1422" y="129"/>
                </a:lnTo>
                <a:lnTo>
                  <a:pt x="1418" y="122"/>
                </a:lnTo>
                <a:lnTo>
                  <a:pt x="1415" y="115"/>
                </a:lnTo>
                <a:lnTo>
                  <a:pt x="1412" y="109"/>
                </a:lnTo>
                <a:lnTo>
                  <a:pt x="1409" y="103"/>
                </a:lnTo>
                <a:lnTo>
                  <a:pt x="1406" y="97"/>
                </a:lnTo>
                <a:lnTo>
                  <a:pt x="1402" y="91"/>
                </a:lnTo>
                <a:lnTo>
                  <a:pt x="1399" y="85"/>
                </a:lnTo>
                <a:lnTo>
                  <a:pt x="1396" y="79"/>
                </a:lnTo>
                <a:lnTo>
                  <a:pt x="1392" y="74"/>
                </a:lnTo>
                <a:lnTo>
                  <a:pt x="1389" y="68"/>
                </a:lnTo>
                <a:lnTo>
                  <a:pt x="1386" y="63"/>
                </a:lnTo>
                <a:lnTo>
                  <a:pt x="1383" y="58"/>
                </a:lnTo>
                <a:lnTo>
                  <a:pt x="1379" y="54"/>
                </a:lnTo>
                <a:lnTo>
                  <a:pt x="1376" y="49"/>
                </a:lnTo>
                <a:lnTo>
                  <a:pt x="1373" y="45"/>
                </a:lnTo>
                <a:lnTo>
                  <a:pt x="1370" y="41"/>
                </a:lnTo>
                <a:lnTo>
                  <a:pt x="1366" y="37"/>
                </a:lnTo>
                <a:lnTo>
                  <a:pt x="1363" y="33"/>
                </a:lnTo>
                <a:lnTo>
                  <a:pt x="1360" y="30"/>
                </a:lnTo>
                <a:lnTo>
                  <a:pt x="1356" y="26"/>
                </a:lnTo>
                <a:lnTo>
                  <a:pt x="1353" y="23"/>
                </a:lnTo>
                <a:lnTo>
                  <a:pt x="1350" y="20"/>
                </a:lnTo>
                <a:lnTo>
                  <a:pt x="1347" y="17"/>
                </a:lnTo>
                <a:lnTo>
                  <a:pt x="1344" y="15"/>
                </a:lnTo>
                <a:lnTo>
                  <a:pt x="1340" y="12"/>
                </a:lnTo>
                <a:lnTo>
                  <a:pt x="1337" y="10"/>
                </a:lnTo>
                <a:lnTo>
                  <a:pt x="1334" y="8"/>
                </a:lnTo>
                <a:lnTo>
                  <a:pt x="1330" y="6"/>
                </a:lnTo>
                <a:lnTo>
                  <a:pt x="1327" y="5"/>
                </a:lnTo>
                <a:lnTo>
                  <a:pt x="1324" y="4"/>
                </a:lnTo>
                <a:lnTo>
                  <a:pt x="1321" y="3"/>
                </a:lnTo>
                <a:lnTo>
                  <a:pt x="1317" y="2"/>
                </a:lnTo>
                <a:lnTo>
                  <a:pt x="1314" y="1"/>
                </a:lnTo>
                <a:lnTo>
                  <a:pt x="1311" y="0"/>
                </a:lnTo>
                <a:lnTo>
                  <a:pt x="1308" y="0"/>
                </a:lnTo>
                <a:lnTo>
                  <a:pt x="1304" y="0"/>
                </a:lnTo>
                <a:lnTo>
                  <a:pt x="1301" y="0"/>
                </a:lnTo>
                <a:lnTo>
                  <a:pt x="1298" y="0"/>
                </a:lnTo>
                <a:lnTo>
                  <a:pt x="1294" y="1"/>
                </a:lnTo>
                <a:lnTo>
                  <a:pt x="1291" y="2"/>
                </a:lnTo>
                <a:lnTo>
                  <a:pt x="1288" y="3"/>
                </a:lnTo>
                <a:lnTo>
                  <a:pt x="1285" y="4"/>
                </a:lnTo>
                <a:lnTo>
                  <a:pt x="1282" y="5"/>
                </a:lnTo>
                <a:lnTo>
                  <a:pt x="1278" y="6"/>
                </a:lnTo>
                <a:lnTo>
                  <a:pt x="1275" y="8"/>
                </a:lnTo>
                <a:lnTo>
                  <a:pt x="1272" y="10"/>
                </a:lnTo>
                <a:lnTo>
                  <a:pt x="1268" y="12"/>
                </a:lnTo>
                <a:lnTo>
                  <a:pt x="1265" y="15"/>
                </a:lnTo>
                <a:lnTo>
                  <a:pt x="1262" y="17"/>
                </a:lnTo>
                <a:lnTo>
                  <a:pt x="1259" y="20"/>
                </a:lnTo>
                <a:lnTo>
                  <a:pt x="1255" y="23"/>
                </a:lnTo>
                <a:lnTo>
                  <a:pt x="1252" y="26"/>
                </a:lnTo>
                <a:lnTo>
                  <a:pt x="1249" y="30"/>
                </a:lnTo>
                <a:lnTo>
                  <a:pt x="1246" y="33"/>
                </a:lnTo>
                <a:lnTo>
                  <a:pt x="1243" y="37"/>
                </a:lnTo>
                <a:lnTo>
                  <a:pt x="1239" y="41"/>
                </a:lnTo>
                <a:lnTo>
                  <a:pt x="1236" y="45"/>
                </a:lnTo>
                <a:lnTo>
                  <a:pt x="1233" y="49"/>
                </a:lnTo>
                <a:lnTo>
                  <a:pt x="1229" y="54"/>
                </a:lnTo>
                <a:lnTo>
                  <a:pt x="1226" y="58"/>
                </a:lnTo>
                <a:lnTo>
                  <a:pt x="1223" y="63"/>
                </a:lnTo>
                <a:lnTo>
                  <a:pt x="1220" y="68"/>
                </a:lnTo>
                <a:lnTo>
                  <a:pt x="1216" y="74"/>
                </a:lnTo>
                <a:lnTo>
                  <a:pt x="1213" y="79"/>
                </a:lnTo>
                <a:lnTo>
                  <a:pt x="1210" y="85"/>
                </a:lnTo>
                <a:lnTo>
                  <a:pt x="1206" y="91"/>
                </a:lnTo>
                <a:lnTo>
                  <a:pt x="1203" y="97"/>
                </a:lnTo>
                <a:lnTo>
                  <a:pt x="1200" y="103"/>
                </a:lnTo>
                <a:lnTo>
                  <a:pt x="1197" y="109"/>
                </a:lnTo>
                <a:lnTo>
                  <a:pt x="1193" y="115"/>
                </a:lnTo>
                <a:lnTo>
                  <a:pt x="1190" y="122"/>
                </a:lnTo>
                <a:lnTo>
                  <a:pt x="1187" y="129"/>
                </a:lnTo>
                <a:lnTo>
                  <a:pt x="1184" y="136"/>
                </a:lnTo>
                <a:lnTo>
                  <a:pt x="1181" y="143"/>
                </a:lnTo>
                <a:lnTo>
                  <a:pt x="1177" y="151"/>
                </a:lnTo>
                <a:lnTo>
                  <a:pt x="1174" y="158"/>
                </a:lnTo>
                <a:lnTo>
                  <a:pt x="1171" y="166"/>
                </a:lnTo>
                <a:lnTo>
                  <a:pt x="1167" y="174"/>
                </a:lnTo>
                <a:lnTo>
                  <a:pt x="1164" y="182"/>
                </a:lnTo>
                <a:lnTo>
                  <a:pt x="1161" y="190"/>
                </a:lnTo>
                <a:lnTo>
                  <a:pt x="1158" y="198"/>
                </a:lnTo>
                <a:lnTo>
                  <a:pt x="1154" y="206"/>
                </a:lnTo>
                <a:lnTo>
                  <a:pt x="1151" y="215"/>
                </a:lnTo>
                <a:lnTo>
                  <a:pt x="1148" y="224"/>
                </a:lnTo>
                <a:lnTo>
                  <a:pt x="1144" y="233"/>
                </a:lnTo>
                <a:lnTo>
                  <a:pt x="1141" y="242"/>
                </a:lnTo>
                <a:lnTo>
                  <a:pt x="1138" y="251"/>
                </a:lnTo>
                <a:lnTo>
                  <a:pt x="1135" y="260"/>
                </a:lnTo>
                <a:lnTo>
                  <a:pt x="1131" y="270"/>
                </a:lnTo>
                <a:lnTo>
                  <a:pt x="1128" y="279"/>
                </a:lnTo>
                <a:lnTo>
                  <a:pt x="1125" y="289"/>
                </a:lnTo>
                <a:lnTo>
                  <a:pt x="1122" y="299"/>
                </a:lnTo>
                <a:lnTo>
                  <a:pt x="1119" y="309"/>
                </a:lnTo>
                <a:lnTo>
                  <a:pt x="1115" y="318"/>
                </a:lnTo>
                <a:lnTo>
                  <a:pt x="1112" y="329"/>
                </a:lnTo>
                <a:lnTo>
                  <a:pt x="1109" y="339"/>
                </a:lnTo>
                <a:lnTo>
                  <a:pt x="1105" y="349"/>
                </a:lnTo>
                <a:lnTo>
                  <a:pt x="1102" y="360"/>
                </a:lnTo>
                <a:lnTo>
                  <a:pt x="1099" y="370"/>
                </a:lnTo>
                <a:lnTo>
                  <a:pt x="1096" y="381"/>
                </a:lnTo>
                <a:lnTo>
                  <a:pt x="1092" y="392"/>
                </a:lnTo>
                <a:lnTo>
                  <a:pt x="1089" y="403"/>
                </a:lnTo>
                <a:lnTo>
                  <a:pt x="1086" y="414"/>
                </a:lnTo>
                <a:lnTo>
                  <a:pt x="1082" y="425"/>
                </a:lnTo>
                <a:lnTo>
                  <a:pt x="1079" y="436"/>
                </a:lnTo>
                <a:lnTo>
                  <a:pt x="1076" y="447"/>
                </a:lnTo>
                <a:lnTo>
                  <a:pt x="1073" y="458"/>
                </a:lnTo>
                <a:lnTo>
                  <a:pt x="1070" y="470"/>
                </a:lnTo>
                <a:lnTo>
                  <a:pt x="1066" y="481"/>
                </a:lnTo>
                <a:lnTo>
                  <a:pt x="1063" y="493"/>
                </a:lnTo>
                <a:lnTo>
                  <a:pt x="1060" y="505"/>
                </a:lnTo>
                <a:lnTo>
                  <a:pt x="1057" y="516"/>
                </a:lnTo>
                <a:lnTo>
                  <a:pt x="1053" y="528"/>
                </a:lnTo>
                <a:lnTo>
                  <a:pt x="1050" y="540"/>
                </a:lnTo>
                <a:lnTo>
                  <a:pt x="1047" y="552"/>
                </a:lnTo>
                <a:lnTo>
                  <a:pt x="1043" y="564"/>
                </a:lnTo>
                <a:lnTo>
                  <a:pt x="1040" y="576"/>
                </a:lnTo>
                <a:lnTo>
                  <a:pt x="1037" y="588"/>
                </a:lnTo>
                <a:lnTo>
                  <a:pt x="1034" y="600"/>
                </a:lnTo>
                <a:lnTo>
                  <a:pt x="1030" y="612"/>
                </a:lnTo>
                <a:lnTo>
                  <a:pt x="1027" y="624"/>
                </a:lnTo>
                <a:lnTo>
                  <a:pt x="1024" y="636"/>
                </a:lnTo>
                <a:lnTo>
                  <a:pt x="1021" y="648"/>
                </a:lnTo>
                <a:lnTo>
                  <a:pt x="1017" y="661"/>
                </a:lnTo>
                <a:lnTo>
                  <a:pt x="1014" y="673"/>
                </a:lnTo>
                <a:lnTo>
                  <a:pt x="1011" y="685"/>
                </a:lnTo>
                <a:lnTo>
                  <a:pt x="1008" y="698"/>
                </a:lnTo>
                <a:lnTo>
                  <a:pt x="1004" y="710"/>
                </a:lnTo>
                <a:lnTo>
                  <a:pt x="1001" y="723"/>
                </a:lnTo>
                <a:lnTo>
                  <a:pt x="998" y="735"/>
                </a:lnTo>
                <a:lnTo>
                  <a:pt x="995" y="747"/>
                </a:lnTo>
                <a:lnTo>
                  <a:pt x="991" y="760"/>
                </a:lnTo>
                <a:lnTo>
                  <a:pt x="988" y="772"/>
                </a:lnTo>
                <a:lnTo>
                  <a:pt x="985" y="785"/>
                </a:lnTo>
                <a:lnTo>
                  <a:pt x="981" y="797"/>
                </a:lnTo>
                <a:lnTo>
                  <a:pt x="978" y="810"/>
                </a:lnTo>
                <a:lnTo>
                  <a:pt x="975" y="822"/>
                </a:lnTo>
                <a:lnTo>
                  <a:pt x="972" y="835"/>
                </a:lnTo>
                <a:lnTo>
                  <a:pt x="968" y="847"/>
                </a:lnTo>
                <a:lnTo>
                  <a:pt x="965" y="859"/>
                </a:lnTo>
                <a:lnTo>
                  <a:pt x="962" y="872"/>
                </a:lnTo>
                <a:lnTo>
                  <a:pt x="959" y="885"/>
                </a:lnTo>
                <a:lnTo>
                  <a:pt x="956" y="897"/>
                </a:lnTo>
                <a:lnTo>
                  <a:pt x="952" y="909"/>
                </a:lnTo>
                <a:lnTo>
                  <a:pt x="949" y="922"/>
                </a:lnTo>
                <a:lnTo>
                  <a:pt x="946" y="934"/>
                </a:lnTo>
                <a:lnTo>
                  <a:pt x="942" y="946"/>
                </a:lnTo>
                <a:lnTo>
                  <a:pt x="939" y="959"/>
                </a:lnTo>
                <a:lnTo>
                  <a:pt x="936" y="971"/>
                </a:lnTo>
                <a:lnTo>
                  <a:pt x="933" y="983"/>
                </a:lnTo>
                <a:lnTo>
                  <a:pt x="929" y="995"/>
                </a:lnTo>
                <a:lnTo>
                  <a:pt x="926" y="1007"/>
                </a:lnTo>
                <a:lnTo>
                  <a:pt x="923" y="1020"/>
                </a:lnTo>
                <a:lnTo>
                  <a:pt x="919" y="1032"/>
                </a:lnTo>
                <a:lnTo>
                  <a:pt x="916" y="1044"/>
                </a:lnTo>
                <a:lnTo>
                  <a:pt x="913" y="1056"/>
                </a:lnTo>
                <a:lnTo>
                  <a:pt x="910" y="1068"/>
                </a:lnTo>
                <a:lnTo>
                  <a:pt x="907" y="1080"/>
                </a:lnTo>
                <a:lnTo>
                  <a:pt x="903" y="1092"/>
                </a:lnTo>
                <a:lnTo>
                  <a:pt x="900" y="1104"/>
                </a:lnTo>
                <a:lnTo>
                  <a:pt x="897" y="1116"/>
                </a:lnTo>
                <a:lnTo>
                  <a:pt x="894" y="1127"/>
                </a:lnTo>
                <a:lnTo>
                  <a:pt x="890" y="1139"/>
                </a:lnTo>
                <a:lnTo>
                  <a:pt x="887" y="1151"/>
                </a:lnTo>
                <a:lnTo>
                  <a:pt x="884" y="1162"/>
                </a:lnTo>
                <a:lnTo>
                  <a:pt x="880" y="1174"/>
                </a:lnTo>
                <a:lnTo>
                  <a:pt x="877" y="1185"/>
                </a:lnTo>
                <a:lnTo>
                  <a:pt x="874" y="1197"/>
                </a:lnTo>
                <a:lnTo>
                  <a:pt x="871" y="1208"/>
                </a:lnTo>
                <a:lnTo>
                  <a:pt x="867" y="1219"/>
                </a:lnTo>
                <a:lnTo>
                  <a:pt x="864" y="1230"/>
                </a:lnTo>
                <a:lnTo>
                  <a:pt x="861" y="1242"/>
                </a:lnTo>
                <a:lnTo>
                  <a:pt x="857" y="1253"/>
                </a:lnTo>
                <a:lnTo>
                  <a:pt x="854" y="1263"/>
                </a:lnTo>
                <a:lnTo>
                  <a:pt x="851" y="1274"/>
                </a:lnTo>
                <a:lnTo>
                  <a:pt x="848" y="1285"/>
                </a:lnTo>
                <a:lnTo>
                  <a:pt x="845" y="1296"/>
                </a:lnTo>
                <a:lnTo>
                  <a:pt x="841" y="1307"/>
                </a:lnTo>
                <a:lnTo>
                  <a:pt x="838" y="1318"/>
                </a:lnTo>
                <a:lnTo>
                  <a:pt x="835" y="1328"/>
                </a:lnTo>
                <a:lnTo>
                  <a:pt x="832" y="1338"/>
                </a:lnTo>
                <a:lnTo>
                  <a:pt x="828" y="1349"/>
                </a:lnTo>
                <a:lnTo>
                  <a:pt x="825" y="1359"/>
                </a:lnTo>
                <a:lnTo>
                  <a:pt x="822" y="1369"/>
                </a:lnTo>
                <a:lnTo>
                  <a:pt x="818" y="1380"/>
                </a:lnTo>
                <a:lnTo>
                  <a:pt x="815" y="1389"/>
                </a:lnTo>
                <a:lnTo>
                  <a:pt x="812" y="1400"/>
                </a:lnTo>
                <a:lnTo>
                  <a:pt x="809" y="1409"/>
                </a:lnTo>
                <a:lnTo>
                  <a:pt x="805" y="1419"/>
                </a:lnTo>
                <a:lnTo>
                  <a:pt x="802" y="1429"/>
                </a:lnTo>
                <a:lnTo>
                  <a:pt x="799" y="1439"/>
                </a:lnTo>
                <a:lnTo>
                  <a:pt x="795" y="1448"/>
                </a:lnTo>
                <a:lnTo>
                  <a:pt x="792" y="1458"/>
                </a:lnTo>
                <a:lnTo>
                  <a:pt x="789" y="1467"/>
                </a:lnTo>
                <a:lnTo>
                  <a:pt x="786" y="1476"/>
                </a:lnTo>
                <a:lnTo>
                  <a:pt x="783" y="1486"/>
                </a:lnTo>
                <a:lnTo>
                  <a:pt x="779" y="1495"/>
                </a:lnTo>
                <a:lnTo>
                  <a:pt x="776" y="1504"/>
                </a:lnTo>
                <a:lnTo>
                  <a:pt x="773" y="1513"/>
                </a:lnTo>
                <a:lnTo>
                  <a:pt x="770" y="1521"/>
                </a:lnTo>
                <a:lnTo>
                  <a:pt x="766" y="1530"/>
                </a:lnTo>
                <a:lnTo>
                  <a:pt x="763" y="1539"/>
                </a:lnTo>
                <a:lnTo>
                  <a:pt x="760" y="1547"/>
                </a:lnTo>
                <a:lnTo>
                  <a:pt x="756" y="1556"/>
                </a:lnTo>
                <a:lnTo>
                  <a:pt x="753" y="1564"/>
                </a:lnTo>
                <a:lnTo>
                  <a:pt x="750" y="1572"/>
                </a:lnTo>
                <a:lnTo>
                  <a:pt x="747" y="1581"/>
                </a:lnTo>
                <a:lnTo>
                  <a:pt x="744" y="1589"/>
                </a:lnTo>
                <a:lnTo>
                  <a:pt x="740" y="1597"/>
                </a:lnTo>
                <a:lnTo>
                  <a:pt x="737" y="1605"/>
                </a:lnTo>
                <a:lnTo>
                  <a:pt x="733" y="1613"/>
                </a:lnTo>
                <a:lnTo>
                  <a:pt x="730" y="1620"/>
                </a:lnTo>
                <a:lnTo>
                  <a:pt x="727" y="1628"/>
                </a:lnTo>
                <a:lnTo>
                  <a:pt x="724" y="1636"/>
                </a:lnTo>
                <a:lnTo>
                  <a:pt x="721" y="1643"/>
                </a:lnTo>
                <a:lnTo>
                  <a:pt x="717" y="1650"/>
                </a:lnTo>
                <a:lnTo>
                  <a:pt x="714" y="1658"/>
                </a:lnTo>
                <a:lnTo>
                  <a:pt x="711" y="1665"/>
                </a:lnTo>
                <a:lnTo>
                  <a:pt x="708" y="1672"/>
                </a:lnTo>
                <a:lnTo>
                  <a:pt x="704" y="1679"/>
                </a:lnTo>
                <a:lnTo>
                  <a:pt x="701" y="1686"/>
                </a:lnTo>
                <a:lnTo>
                  <a:pt x="698" y="1693"/>
                </a:lnTo>
                <a:lnTo>
                  <a:pt x="694" y="1699"/>
                </a:lnTo>
                <a:lnTo>
                  <a:pt x="691" y="1706"/>
                </a:lnTo>
                <a:lnTo>
                  <a:pt x="688" y="1713"/>
                </a:lnTo>
                <a:lnTo>
                  <a:pt x="685" y="1719"/>
                </a:lnTo>
                <a:lnTo>
                  <a:pt x="682" y="1725"/>
                </a:lnTo>
                <a:lnTo>
                  <a:pt x="678" y="1732"/>
                </a:lnTo>
                <a:lnTo>
                  <a:pt x="675" y="1738"/>
                </a:lnTo>
                <a:lnTo>
                  <a:pt x="672" y="1744"/>
                </a:lnTo>
                <a:lnTo>
                  <a:pt x="668" y="1750"/>
                </a:lnTo>
                <a:lnTo>
                  <a:pt x="665" y="1756"/>
                </a:lnTo>
                <a:lnTo>
                  <a:pt x="662" y="1762"/>
                </a:lnTo>
                <a:lnTo>
                  <a:pt x="659" y="1768"/>
                </a:lnTo>
                <a:lnTo>
                  <a:pt x="655" y="1774"/>
                </a:lnTo>
                <a:lnTo>
                  <a:pt x="652" y="1779"/>
                </a:lnTo>
                <a:lnTo>
                  <a:pt x="649" y="1784"/>
                </a:lnTo>
                <a:lnTo>
                  <a:pt x="646" y="1790"/>
                </a:lnTo>
                <a:lnTo>
                  <a:pt x="642" y="1795"/>
                </a:lnTo>
                <a:lnTo>
                  <a:pt x="639" y="1801"/>
                </a:lnTo>
                <a:lnTo>
                  <a:pt x="636" y="1806"/>
                </a:lnTo>
                <a:lnTo>
                  <a:pt x="632" y="1811"/>
                </a:lnTo>
                <a:lnTo>
                  <a:pt x="629" y="1816"/>
                </a:lnTo>
                <a:lnTo>
                  <a:pt x="626" y="1821"/>
                </a:lnTo>
                <a:lnTo>
                  <a:pt x="623" y="1826"/>
                </a:lnTo>
                <a:lnTo>
                  <a:pt x="620" y="1831"/>
                </a:lnTo>
                <a:lnTo>
                  <a:pt x="616" y="1836"/>
                </a:lnTo>
                <a:lnTo>
                  <a:pt x="613" y="1840"/>
                </a:lnTo>
                <a:lnTo>
                  <a:pt x="610" y="1845"/>
                </a:lnTo>
                <a:lnTo>
                  <a:pt x="607" y="1849"/>
                </a:lnTo>
                <a:lnTo>
                  <a:pt x="603" y="1854"/>
                </a:lnTo>
                <a:lnTo>
                  <a:pt x="600" y="1858"/>
                </a:lnTo>
                <a:lnTo>
                  <a:pt x="597" y="1862"/>
                </a:lnTo>
                <a:lnTo>
                  <a:pt x="593" y="1866"/>
                </a:lnTo>
                <a:lnTo>
                  <a:pt x="590" y="1870"/>
                </a:lnTo>
                <a:lnTo>
                  <a:pt x="587" y="1875"/>
                </a:lnTo>
                <a:lnTo>
                  <a:pt x="584" y="1878"/>
                </a:lnTo>
                <a:lnTo>
                  <a:pt x="581" y="1883"/>
                </a:lnTo>
                <a:lnTo>
                  <a:pt x="577" y="1886"/>
                </a:lnTo>
                <a:lnTo>
                  <a:pt x="574" y="1890"/>
                </a:lnTo>
                <a:lnTo>
                  <a:pt x="570" y="1894"/>
                </a:lnTo>
                <a:lnTo>
                  <a:pt x="567" y="1898"/>
                </a:lnTo>
                <a:lnTo>
                  <a:pt x="564" y="1901"/>
                </a:lnTo>
                <a:lnTo>
                  <a:pt x="561" y="1905"/>
                </a:lnTo>
                <a:lnTo>
                  <a:pt x="558" y="1908"/>
                </a:lnTo>
                <a:lnTo>
                  <a:pt x="554" y="1911"/>
                </a:lnTo>
                <a:lnTo>
                  <a:pt x="551" y="1915"/>
                </a:lnTo>
                <a:lnTo>
                  <a:pt x="548" y="1918"/>
                </a:lnTo>
                <a:lnTo>
                  <a:pt x="545" y="1921"/>
                </a:lnTo>
                <a:lnTo>
                  <a:pt x="541" y="1924"/>
                </a:lnTo>
                <a:lnTo>
                  <a:pt x="538" y="1927"/>
                </a:lnTo>
                <a:lnTo>
                  <a:pt x="535" y="1931"/>
                </a:lnTo>
                <a:lnTo>
                  <a:pt x="531" y="1933"/>
                </a:lnTo>
                <a:lnTo>
                  <a:pt x="528" y="1936"/>
                </a:lnTo>
                <a:lnTo>
                  <a:pt x="525" y="1939"/>
                </a:lnTo>
                <a:lnTo>
                  <a:pt x="522" y="1942"/>
                </a:lnTo>
                <a:lnTo>
                  <a:pt x="519" y="1945"/>
                </a:lnTo>
                <a:lnTo>
                  <a:pt x="515" y="1948"/>
                </a:lnTo>
                <a:lnTo>
                  <a:pt x="512" y="1950"/>
                </a:lnTo>
                <a:lnTo>
                  <a:pt x="509" y="1953"/>
                </a:lnTo>
                <a:lnTo>
                  <a:pt x="505" y="1955"/>
                </a:lnTo>
                <a:lnTo>
                  <a:pt x="502" y="1958"/>
                </a:lnTo>
                <a:lnTo>
                  <a:pt x="499" y="1960"/>
                </a:lnTo>
                <a:lnTo>
                  <a:pt x="496" y="1963"/>
                </a:lnTo>
                <a:lnTo>
                  <a:pt x="492" y="1965"/>
                </a:lnTo>
                <a:lnTo>
                  <a:pt x="489" y="1967"/>
                </a:lnTo>
                <a:lnTo>
                  <a:pt x="486" y="1969"/>
                </a:lnTo>
                <a:lnTo>
                  <a:pt x="483" y="1972"/>
                </a:lnTo>
                <a:lnTo>
                  <a:pt x="479" y="1973"/>
                </a:lnTo>
                <a:lnTo>
                  <a:pt x="476" y="1976"/>
                </a:lnTo>
                <a:lnTo>
                  <a:pt x="473" y="1978"/>
                </a:lnTo>
                <a:lnTo>
                  <a:pt x="469" y="1980"/>
                </a:lnTo>
                <a:lnTo>
                  <a:pt x="466" y="1982"/>
                </a:lnTo>
                <a:lnTo>
                  <a:pt x="463" y="1984"/>
                </a:lnTo>
                <a:lnTo>
                  <a:pt x="460" y="1986"/>
                </a:lnTo>
                <a:lnTo>
                  <a:pt x="457" y="1987"/>
                </a:lnTo>
                <a:lnTo>
                  <a:pt x="453" y="1989"/>
                </a:lnTo>
                <a:lnTo>
                  <a:pt x="450" y="1991"/>
                </a:lnTo>
                <a:lnTo>
                  <a:pt x="447" y="1993"/>
                </a:lnTo>
                <a:lnTo>
                  <a:pt x="443" y="1995"/>
                </a:lnTo>
                <a:lnTo>
                  <a:pt x="440" y="1996"/>
                </a:lnTo>
                <a:lnTo>
                  <a:pt x="437" y="1998"/>
                </a:lnTo>
                <a:lnTo>
                  <a:pt x="434" y="1999"/>
                </a:lnTo>
                <a:lnTo>
                  <a:pt x="430" y="2001"/>
                </a:lnTo>
                <a:lnTo>
                  <a:pt x="427" y="2002"/>
                </a:lnTo>
                <a:lnTo>
                  <a:pt x="424" y="2004"/>
                </a:lnTo>
                <a:lnTo>
                  <a:pt x="421" y="2005"/>
                </a:lnTo>
                <a:lnTo>
                  <a:pt x="418" y="2007"/>
                </a:lnTo>
                <a:lnTo>
                  <a:pt x="414" y="2008"/>
                </a:lnTo>
                <a:lnTo>
                  <a:pt x="411" y="2009"/>
                </a:lnTo>
                <a:lnTo>
                  <a:pt x="407" y="2011"/>
                </a:lnTo>
                <a:lnTo>
                  <a:pt x="404" y="2012"/>
                </a:lnTo>
                <a:lnTo>
                  <a:pt x="401" y="2013"/>
                </a:lnTo>
                <a:lnTo>
                  <a:pt x="398" y="2014"/>
                </a:lnTo>
                <a:lnTo>
                  <a:pt x="395" y="2016"/>
                </a:lnTo>
                <a:lnTo>
                  <a:pt x="391" y="2017"/>
                </a:lnTo>
                <a:lnTo>
                  <a:pt x="388" y="2018"/>
                </a:lnTo>
                <a:lnTo>
                  <a:pt x="385" y="2019"/>
                </a:lnTo>
                <a:lnTo>
                  <a:pt x="381" y="2020"/>
                </a:lnTo>
                <a:lnTo>
                  <a:pt x="378" y="2021"/>
                </a:lnTo>
                <a:lnTo>
                  <a:pt x="375" y="2022"/>
                </a:lnTo>
                <a:lnTo>
                  <a:pt x="372" y="2023"/>
                </a:lnTo>
                <a:lnTo>
                  <a:pt x="368" y="2024"/>
                </a:lnTo>
                <a:lnTo>
                  <a:pt x="365" y="2025"/>
                </a:lnTo>
                <a:lnTo>
                  <a:pt x="362" y="2026"/>
                </a:lnTo>
                <a:lnTo>
                  <a:pt x="359" y="2027"/>
                </a:lnTo>
                <a:lnTo>
                  <a:pt x="356" y="2028"/>
                </a:lnTo>
                <a:lnTo>
                  <a:pt x="352" y="2028"/>
                </a:lnTo>
                <a:lnTo>
                  <a:pt x="349" y="2029"/>
                </a:lnTo>
                <a:lnTo>
                  <a:pt x="346" y="2030"/>
                </a:lnTo>
                <a:lnTo>
                  <a:pt x="342" y="2031"/>
                </a:lnTo>
                <a:lnTo>
                  <a:pt x="339" y="2032"/>
                </a:lnTo>
                <a:lnTo>
                  <a:pt x="336" y="2032"/>
                </a:lnTo>
                <a:lnTo>
                  <a:pt x="333" y="2033"/>
                </a:lnTo>
                <a:lnTo>
                  <a:pt x="329" y="2034"/>
                </a:lnTo>
                <a:lnTo>
                  <a:pt x="326" y="2035"/>
                </a:lnTo>
                <a:lnTo>
                  <a:pt x="323" y="2035"/>
                </a:lnTo>
                <a:lnTo>
                  <a:pt x="319" y="2036"/>
                </a:lnTo>
                <a:lnTo>
                  <a:pt x="316" y="2037"/>
                </a:lnTo>
                <a:lnTo>
                  <a:pt x="313" y="2037"/>
                </a:lnTo>
                <a:lnTo>
                  <a:pt x="310" y="2038"/>
                </a:lnTo>
                <a:lnTo>
                  <a:pt x="306" y="2039"/>
                </a:lnTo>
                <a:lnTo>
                  <a:pt x="303" y="2039"/>
                </a:lnTo>
                <a:lnTo>
                  <a:pt x="300" y="2040"/>
                </a:lnTo>
                <a:lnTo>
                  <a:pt x="297" y="2040"/>
                </a:lnTo>
                <a:lnTo>
                  <a:pt x="294" y="2041"/>
                </a:lnTo>
                <a:lnTo>
                  <a:pt x="290" y="2041"/>
                </a:lnTo>
                <a:lnTo>
                  <a:pt x="287" y="2042"/>
                </a:lnTo>
                <a:lnTo>
                  <a:pt x="284" y="2042"/>
                </a:lnTo>
                <a:lnTo>
                  <a:pt x="280" y="2043"/>
                </a:lnTo>
                <a:lnTo>
                  <a:pt x="277" y="2043"/>
                </a:lnTo>
                <a:lnTo>
                  <a:pt x="274" y="2043"/>
                </a:lnTo>
                <a:lnTo>
                  <a:pt x="271" y="2044"/>
                </a:lnTo>
                <a:lnTo>
                  <a:pt x="267" y="2045"/>
                </a:lnTo>
                <a:lnTo>
                  <a:pt x="264" y="2045"/>
                </a:lnTo>
                <a:lnTo>
                  <a:pt x="261" y="2045"/>
                </a:lnTo>
                <a:lnTo>
                  <a:pt x="258" y="2046"/>
                </a:lnTo>
                <a:lnTo>
                  <a:pt x="254" y="2046"/>
                </a:lnTo>
                <a:lnTo>
                  <a:pt x="251" y="2046"/>
                </a:lnTo>
                <a:lnTo>
                  <a:pt x="248" y="2047"/>
                </a:lnTo>
                <a:lnTo>
                  <a:pt x="244" y="2047"/>
                </a:lnTo>
                <a:lnTo>
                  <a:pt x="241" y="2048"/>
                </a:lnTo>
                <a:lnTo>
                  <a:pt x="238" y="2048"/>
                </a:lnTo>
                <a:lnTo>
                  <a:pt x="235" y="2048"/>
                </a:lnTo>
                <a:lnTo>
                  <a:pt x="232" y="2048"/>
                </a:lnTo>
                <a:lnTo>
                  <a:pt x="228" y="2049"/>
                </a:lnTo>
                <a:lnTo>
                  <a:pt x="225" y="2049"/>
                </a:lnTo>
                <a:lnTo>
                  <a:pt x="222" y="2049"/>
                </a:lnTo>
                <a:lnTo>
                  <a:pt x="218" y="2049"/>
                </a:lnTo>
                <a:lnTo>
                  <a:pt x="215" y="2050"/>
                </a:lnTo>
                <a:lnTo>
                  <a:pt x="212" y="2050"/>
                </a:lnTo>
                <a:lnTo>
                  <a:pt x="209" y="2050"/>
                </a:lnTo>
                <a:lnTo>
                  <a:pt x="205" y="2051"/>
                </a:lnTo>
                <a:lnTo>
                  <a:pt x="202" y="2051"/>
                </a:lnTo>
                <a:lnTo>
                  <a:pt x="199" y="2051"/>
                </a:lnTo>
                <a:lnTo>
                  <a:pt x="196" y="2051"/>
                </a:lnTo>
                <a:lnTo>
                  <a:pt x="193" y="2051"/>
                </a:lnTo>
                <a:lnTo>
                  <a:pt x="189" y="2052"/>
                </a:lnTo>
                <a:lnTo>
                  <a:pt x="186" y="2052"/>
                </a:lnTo>
                <a:lnTo>
                  <a:pt x="183" y="2052"/>
                </a:lnTo>
                <a:lnTo>
                  <a:pt x="179" y="2052"/>
                </a:lnTo>
                <a:lnTo>
                  <a:pt x="176" y="2052"/>
                </a:lnTo>
                <a:lnTo>
                  <a:pt x="173" y="2052"/>
                </a:lnTo>
                <a:lnTo>
                  <a:pt x="170" y="2053"/>
                </a:lnTo>
                <a:lnTo>
                  <a:pt x="166" y="2053"/>
                </a:lnTo>
                <a:lnTo>
                  <a:pt x="163" y="2053"/>
                </a:lnTo>
                <a:lnTo>
                  <a:pt x="160" y="2053"/>
                </a:lnTo>
                <a:lnTo>
                  <a:pt x="156" y="2053"/>
                </a:lnTo>
                <a:lnTo>
                  <a:pt x="153" y="2054"/>
                </a:lnTo>
                <a:lnTo>
                  <a:pt x="150" y="2054"/>
                </a:lnTo>
                <a:lnTo>
                  <a:pt x="147" y="2054"/>
                </a:lnTo>
                <a:lnTo>
                  <a:pt x="143" y="2054"/>
                </a:lnTo>
                <a:lnTo>
                  <a:pt x="140" y="2054"/>
                </a:lnTo>
                <a:lnTo>
                  <a:pt x="137" y="2054"/>
                </a:lnTo>
                <a:lnTo>
                  <a:pt x="134" y="2054"/>
                </a:lnTo>
                <a:lnTo>
                  <a:pt x="131" y="2054"/>
                </a:lnTo>
                <a:lnTo>
                  <a:pt x="127" y="2054"/>
                </a:lnTo>
                <a:lnTo>
                  <a:pt x="124" y="2055"/>
                </a:lnTo>
                <a:lnTo>
                  <a:pt x="121" y="2055"/>
                </a:lnTo>
                <a:lnTo>
                  <a:pt x="117" y="2055"/>
                </a:lnTo>
                <a:lnTo>
                  <a:pt x="114" y="2055"/>
                </a:lnTo>
                <a:lnTo>
                  <a:pt x="111" y="2055"/>
                </a:lnTo>
                <a:lnTo>
                  <a:pt x="108" y="2055"/>
                </a:lnTo>
                <a:lnTo>
                  <a:pt x="104" y="2055"/>
                </a:lnTo>
                <a:lnTo>
                  <a:pt x="101" y="2055"/>
                </a:lnTo>
                <a:lnTo>
                  <a:pt x="98" y="2055"/>
                </a:lnTo>
                <a:lnTo>
                  <a:pt x="94" y="2055"/>
                </a:lnTo>
                <a:lnTo>
                  <a:pt x="91" y="2055"/>
                </a:lnTo>
                <a:lnTo>
                  <a:pt x="88" y="2055"/>
                </a:lnTo>
                <a:lnTo>
                  <a:pt x="85" y="2055"/>
                </a:lnTo>
                <a:lnTo>
                  <a:pt x="81" y="2056"/>
                </a:lnTo>
                <a:lnTo>
                  <a:pt x="78" y="2056"/>
                </a:lnTo>
                <a:lnTo>
                  <a:pt x="75" y="2056"/>
                </a:lnTo>
                <a:lnTo>
                  <a:pt x="72" y="2056"/>
                </a:lnTo>
                <a:lnTo>
                  <a:pt x="69" y="2056"/>
                </a:lnTo>
                <a:lnTo>
                  <a:pt x="65" y="2056"/>
                </a:lnTo>
                <a:lnTo>
                  <a:pt x="62" y="2056"/>
                </a:lnTo>
                <a:lnTo>
                  <a:pt x="59" y="2056"/>
                </a:lnTo>
                <a:lnTo>
                  <a:pt x="55" y="2056"/>
                </a:lnTo>
                <a:lnTo>
                  <a:pt x="52" y="2056"/>
                </a:lnTo>
                <a:lnTo>
                  <a:pt x="49" y="2056"/>
                </a:lnTo>
                <a:lnTo>
                  <a:pt x="46" y="2056"/>
                </a:lnTo>
                <a:lnTo>
                  <a:pt x="42" y="2056"/>
                </a:lnTo>
                <a:lnTo>
                  <a:pt x="39" y="2057"/>
                </a:lnTo>
                <a:lnTo>
                  <a:pt x="36" y="2057"/>
                </a:lnTo>
                <a:lnTo>
                  <a:pt x="32" y="2057"/>
                </a:lnTo>
                <a:lnTo>
                  <a:pt x="29" y="2057"/>
                </a:lnTo>
                <a:lnTo>
                  <a:pt x="26" y="2057"/>
                </a:lnTo>
                <a:lnTo>
                  <a:pt x="23" y="2057"/>
                </a:lnTo>
                <a:lnTo>
                  <a:pt x="20" y="2057"/>
                </a:lnTo>
                <a:lnTo>
                  <a:pt x="16" y="2057"/>
                </a:lnTo>
                <a:lnTo>
                  <a:pt x="13" y="2057"/>
                </a:lnTo>
                <a:lnTo>
                  <a:pt x="10" y="2057"/>
                </a:lnTo>
                <a:lnTo>
                  <a:pt x="7" y="2057"/>
                </a:lnTo>
                <a:lnTo>
                  <a:pt x="3" y="2057"/>
                </a:lnTo>
                <a:lnTo>
                  <a:pt x="0" y="20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BB790D22-1E75-4DF7-89C3-1858424AC1EA}"/>
              </a:ext>
            </a:extLst>
          </p:cNvPr>
          <p:cNvSpPr>
            <a:spLocks/>
          </p:cNvSpPr>
          <p:nvPr/>
        </p:nvSpPr>
        <p:spPr bwMode="auto">
          <a:xfrm>
            <a:off x="2082367" y="2810459"/>
            <a:ext cx="1713806" cy="1351725"/>
          </a:xfrm>
          <a:custGeom>
            <a:avLst/>
            <a:gdLst>
              <a:gd name="T0" fmla="*/ 78 w 2608"/>
              <a:gd name="T1" fmla="*/ 2057 h 2057"/>
              <a:gd name="T2" fmla="*/ 163 w 2608"/>
              <a:gd name="T3" fmla="*/ 2057 h 2057"/>
              <a:gd name="T4" fmla="*/ 248 w 2608"/>
              <a:gd name="T5" fmla="*/ 2057 h 2057"/>
              <a:gd name="T6" fmla="*/ 333 w 2608"/>
              <a:gd name="T7" fmla="*/ 2057 h 2057"/>
              <a:gd name="T8" fmla="*/ 418 w 2608"/>
              <a:gd name="T9" fmla="*/ 2057 h 2057"/>
              <a:gd name="T10" fmla="*/ 502 w 2608"/>
              <a:gd name="T11" fmla="*/ 2057 h 2057"/>
              <a:gd name="T12" fmla="*/ 587 w 2608"/>
              <a:gd name="T13" fmla="*/ 2057 h 2057"/>
              <a:gd name="T14" fmla="*/ 672 w 2608"/>
              <a:gd name="T15" fmla="*/ 2057 h 2057"/>
              <a:gd name="T16" fmla="*/ 756 w 2608"/>
              <a:gd name="T17" fmla="*/ 2057 h 2057"/>
              <a:gd name="T18" fmla="*/ 841 w 2608"/>
              <a:gd name="T19" fmla="*/ 2057 h 2057"/>
              <a:gd name="T20" fmla="*/ 926 w 2608"/>
              <a:gd name="T21" fmla="*/ 2057 h 2057"/>
              <a:gd name="T22" fmla="*/ 1011 w 2608"/>
              <a:gd name="T23" fmla="*/ 2057 h 2057"/>
              <a:gd name="T24" fmla="*/ 1096 w 2608"/>
              <a:gd name="T25" fmla="*/ 2057 h 2057"/>
              <a:gd name="T26" fmla="*/ 1181 w 2608"/>
              <a:gd name="T27" fmla="*/ 2057 h 2057"/>
              <a:gd name="T28" fmla="*/ 1265 w 2608"/>
              <a:gd name="T29" fmla="*/ 2057 h 2057"/>
              <a:gd name="T30" fmla="*/ 1350 w 2608"/>
              <a:gd name="T31" fmla="*/ 2057 h 2057"/>
              <a:gd name="T32" fmla="*/ 1435 w 2608"/>
              <a:gd name="T33" fmla="*/ 2057 h 2057"/>
              <a:gd name="T34" fmla="*/ 1519 w 2608"/>
              <a:gd name="T35" fmla="*/ 2057 h 2057"/>
              <a:gd name="T36" fmla="*/ 1604 w 2608"/>
              <a:gd name="T37" fmla="*/ 2057 h 2057"/>
              <a:gd name="T38" fmla="*/ 1689 w 2608"/>
              <a:gd name="T39" fmla="*/ 2057 h 2057"/>
              <a:gd name="T40" fmla="*/ 1774 w 2608"/>
              <a:gd name="T41" fmla="*/ 2057 h 2057"/>
              <a:gd name="T42" fmla="*/ 1859 w 2608"/>
              <a:gd name="T43" fmla="*/ 2057 h 2057"/>
              <a:gd name="T44" fmla="*/ 1944 w 2608"/>
              <a:gd name="T45" fmla="*/ 2057 h 2057"/>
              <a:gd name="T46" fmla="*/ 2028 w 2608"/>
              <a:gd name="T47" fmla="*/ 2057 h 2057"/>
              <a:gd name="T48" fmla="*/ 2113 w 2608"/>
              <a:gd name="T49" fmla="*/ 2057 h 2057"/>
              <a:gd name="T50" fmla="*/ 2198 w 2608"/>
              <a:gd name="T51" fmla="*/ 2057 h 2057"/>
              <a:gd name="T52" fmla="*/ 2282 w 2608"/>
              <a:gd name="T53" fmla="*/ 2057 h 2057"/>
              <a:gd name="T54" fmla="*/ 2367 w 2608"/>
              <a:gd name="T55" fmla="*/ 2057 h 2057"/>
              <a:gd name="T56" fmla="*/ 2452 w 2608"/>
              <a:gd name="T57" fmla="*/ 2057 h 2057"/>
              <a:gd name="T58" fmla="*/ 2537 w 2608"/>
              <a:gd name="T59" fmla="*/ 2057 h 2057"/>
              <a:gd name="T60" fmla="*/ 2599 w 2608"/>
              <a:gd name="T61" fmla="*/ 2057 h 2057"/>
              <a:gd name="T62" fmla="*/ 2514 w 2608"/>
              <a:gd name="T63" fmla="*/ 2055 h 2057"/>
              <a:gd name="T64" fmla="*/ 2429 w 2608"/>
              <a:gd name="T65" fmla="*/ 2052 h 2057"/>
              <a:gd name="T66" fmla="*/ 2344 w 2608"/>
              <a:gd name="T67" fmla="*/ 2045 h 2057"/>
              <a:gd name="T68" fmla="*/ 2260 w 2608"/>
              <a:gd name="T69" fmla="*/ 2029 h 2057"/>
              <a:gd name="T70" fmla="*/ 2175 w 2608"/>
              <a:gd name="T71" fmla="*/ 1999 h 2057"/>
              <a:gd name="T72" fmla="*/ 2090 w 2608"/>
              <a:gd name="T73" fmla="*/ 1945 h 2057"/>
              <a:gd name="T74" fmla="*/ 2006 w 2608"/>
              <a:gd name="T75" fmla="*/ 1854 h 2057"/>
              <a:gd name="T76" fmla="*/ 1921 w 2608"/>
              <a:gd name="T77" fmla="*/ 1713 h 2057"/>
              <a:gd name="T78" fmla="*/ 1836 w 2608"/>
              <a:gd name="T79" fmla="*/ 1513 h 2057"/>
              <a:gd name="T80" fmla="*/ 1751 w 2608"/>
              <a:gd name="T81" fmla="*/ 1253 h 2057"/>
              <a:gd name="T82" fmla="*/ 1666 w 2608"/>
              <a:gd name="T83" fmla="*/ 946 h 2057"/>
              <a:gd name="T84" fmla="*/ 1581 w 2608"/>
              <a:gd name="T85" fmla="*/ 624 h 2057"/>
              <a:gd name="T86" fmla="*/ 1497 w 2608"/>
              <a:gd name="T87" fmla="*/ 329 h 2057"/>
              <a:gd name="T88" fmla="*/ 1412 w 2608"/>
              <a:gd name="T89" fmla="*/ 109 h 2057"/>
              <a:gd name="T90" fmla="*/ 1327 w 2608"/>
              <a:gd name="T91" fmla="*/ 5 h 2057"/>
              <a:gd name="T92" fmla="*/ 1243 w 2608"/>
              <a:gd name="T93" fmla="*/ 37 h 2057"/>
              <a:gd name="T94" fmla="*/ 1158 w 2608"/>
              <a:gd name="T95" fmla="*/ 198 h 2057"/>
              <a:gd name="T96" fmla="*/ 1073 w 2608"/>
              <a:gd name="T97" fmla="*/ 458 h 2057"/>
              <a:gd name="T98" fmla="*/ 988 w 2608"/>
              <a:gd name="T99" fmla="*/ 772 h 2057"/>
              <a:gd name="T100" fmla="*/ 903 w 2608"/>
              <a:gd name="T101" fmla="*/ 1092 h 2057"/>
              <a:gd name="T102" fmla="*/ 818 w 2608"/>
              <a:gd name="T103" fmla="*/ 1380 h 2057"/>
              <a:gd name="T104" fmla="*/ 733 w 2608"/>
              <a:gd name="T105" fmla="*/ 1613 h 2057"/>
              <a:gd name="T106" fmla="*/ 649 w 2608"/>
              <a:gd name="T107" fmla="*/ 1784 h 2057"/>
              <a:gd name="T108" fmla="*/ 564 w 2608"/>
              <a:gd name="T109" fmla="*/ 1901 h 2057"/>
              <a:gd name="T110" fmla="*/ 479 w 2608"/>
              <a:gd name="T111" fmla="*/ 1973 h 2057"/>
              <a:gd name="T112" fmla="*/ 395 w 2608"/>
              <a:gd name="T113" fmla="*/ 2016 h 2057"/>
              <a:gd name="T114" fmla="*/ 310 w 2608"/>
              <a:gd name="T115" fmla="*/ 2038 h 2057"/>
              <a:gd name="T116" fmla="*/ 225 w 2608"/>
              <a:gd name="T117" fmla="*/ 2049 h 2057"/>
              <a:gd name="T118" fmla="*/ 140 w 2608"/>
              <a:gd name="T119" fmla="*/ 2054 h 2057"/>
              <a:gd name="T120" fmla="*/ 55 w 2608"/>
              <a:gd name="T121" fmla="*/ 205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8" h="2057">
                <a:moveTo>
                  <a:pt x="0" y="2057"/>
                </a:moveTo>
                <a:lnTo>
                  <a:pt x="0" y="2057"/>
                </a:lnTo>
                <a:lnTo>
                  <a:pt x="3" y="2057"/>
                </a:lnTo>
                <a:lnTo>
                  <a:pt x="7" y="2057"/>
                </a:lnTo>
                <a:lnTo>
                  <a:pt x="10" y="2057"/>
                </a:lnTo>
                <a:lnTo>
                  <a:pt x="13" y="2057"/>
                </a:lnTo>
                <a:lnTo>
                  <a:pt x="16" y="2057"/>
                </a:lnTo>
                <a:lnTo>
                  <a:pt x="20" y="2057"/>
                </a:lnTo>
                <a:lnTo>
                  <a:pt x="23" y="2057"/>
                </a:lnTo>
                <a:lnTo>
                  <a:pt x="26" y="2057"/>
                </a:lnTo>
                <a:lnTo>
                  <a:pt x="29" y="2057"/>
                </a:lnTo>
                <a:lnTo>
                  <a:pt x="32" y="2057"/>
                </a:lnTo>
                <a:lnTo>
                  <a:pt x="36" y="2057"/>
                </a:lnTo>
                <a:lnTo>
                  <a:pt x="39" y="2057"/>
                </a:lnTo>
                <a:lnTo>
                  <a:pt x="42" y="2057"/>
                </a:lnTo>
                <a:lnTo>
                  <a:pt x="46" y="2057"/>
                </a:lnTo>
                <a:lnTo>
                  <a:pt x="49" y="2057"/>
                </a:lnTo>
                <a:lnTo>
                  <a:pt x="52" y="2057"/>
                </a:lnTo>
                <a:lnTo>
                  <a:pt x="55" y="2057"/>
                </a:lnTo>
                <a:lnTo>
                  <a:pt x="59" y="2057"/>
                </a:lnTo>
                <a:lnTo>
                  <a:pt x="62" y="2057"/>
                </a:lnTo>
                <a:lnTo>
                  <a:pt x="65" y="2057"/>
                </a:lnTo>
                <a:lnTo>
                  <a:pt x="69" y="2057"/>
                </a:lnTo>
                <a:lnTo>
                  <a:pt x="72" y="2057"/>
                </a:lnTo>
                <a:lnTo>
                  <a:pt x="75" y="2057"/>
                </a:lnTo>
                <a:lnTo>
                  <a:pt x="78" y="2057"/>
                </a:lnTo>
                <a:lnTo>
                  <a:pt x="81" y="2057"/>
                </a:lnTo>
                <a:lnTo>
                  <a:pt x="85" y="2057"/>
                </a:lnTo>
                <a:lnTo>
                  <a:pt x="88" y="2057"/>
                </a:lnTo>
                <a:lnTo>
                  <a:pt x="91" y="2057"/>
                </a:lnTo>
                <a:lnTo>
                  <a:pt x="94" y="2057"/>
                </a:lnTo>
                <a:lnTo>
                  <a:pt x="98" y="2057"/>
                </a:lnTo>
                <a:lnTo>
                  <a:pt x="101" y="2057"/>
                </a:lnTo>
                <a:lnTo>
                  <a:pt x="104" y="2057"/>
                </a:lnTo>
                <a:lnTo>
                  <a:pt x="108" y="2057"/>
                </a:lnTo>
                <a:lnTo>
                  <a:pt x="111" y="2057"/>
                </a:lnTo>
                <a:lnTo>
                  <a:pt x="114" y="2057"/>
                </a:lnTo>
                <a:lnTo>
                  <a:pt x="117" y="2057"/>
                </a:lnTo>
                <a:lnTo>
                  <a:pt x="121" y="2057"/>
                </a:lnTo>
                <a:lnTo>
                  <a:pt x="124" y="2057"/>
                </a:lnTo>
                <a:lnTo>
                  <a:pt x="127" y="2057"/>
                </a:lnTo>
                <a:lnTo>
                  <a:pt x="131" y="2057"/>
                </a:lnTo>
                <a:lnTo>
                  <a:pt x="134" y="2057"/>
                </a:lnTo>
                <a:lnTo>
                  <a:pt x="137" y="2057"/>
                </a:lnTo>
                <a:lnTo>
                  <a:pt x="140" y="2057"/>
                </a:lnTo>
                <a:lnTo>
                  <a:pt x="143" y="2057"/>
                </a:lnTo>
                <a:lnTo>
                  <a:pt x="147" y="2057"/>
                </a:lnTo>
                <a:lnTo>
                  <a:pt x="150" y="2057"/>
                </a:lnTo>
                <a:lnTo>
                  <a:pt x="153" y="2057"/>
                </a:lnTo>
                <a:lnTo>
                  <a:pt x="156" y="2057"/>
                </a:lnTo>
                <a:lnTo>
                  <a:pt x="160" y="2057"/>
                </a:lnTo>
                <a:lnTo>
                  <a:pt x="163" y="2057"/>
                </a:lnTo>
                <a:lnTo>
                  <a:pt x="166" y="2057"/>
                </a:lnTo>
                <a:lnTo>
                  <a:pt x="170" y="2057"/>
                </a:lnTo>
                <a:lnTo>
                  <a:pt x="173" y="2057"/>
                </a:lnTo>
                <a:lnTo>
                  <a:pt x="176" y="2057"/>
                </a:lnTo>
                <a:lnTo>
                  <a:pt x="179" y="2057"/>
                </a:lnTo>
                <a:lnTo>
                  <a:pt x="183" y="2057"/>
                </a:lnTo>
                <a:lnTo>
                  <a:pt x="186" y="2057"/>
                </a:lnTo>
                <a:lnTo>
                  <a:pt x="189" y="2057"/>
                </a:lnTo>
                <a:lnTo>
                  <a:pt x="193" y="2057"/>
                </a:lnTo>
                <a:lnTo>
                  <a:pt x="196" y="2057"/>
                </a:lnTo>
                <a:lnTo>
                  <a:pt x="199" y="2057"/>
                </a:lnTo>
                <a:lnTo>
                  <a:pt x="202" y="2057"/>
                </a:lnTo>
                <a:lnTo>
                  <a:pt x="205" y="2057"/>
                </a:lnTo>
                <a:lnTo>
                  <a:pt x="209" y="2057"/>
                </a:lnTo>
                <a:lnTo>
                  <a:pt x="212" y="2057"/>
                </a:lnTo>
                <a:lnTo>
                  <a:pt x="215" y="2057"/>
                </a:lnTo>
                <a:lnTo>
                  <a:pt x="218" y="2057"/>
                </a:lnTo>
                <a:lnTo>
                  <a:pt x="222" y="2057"/>
                </a:lnTo>
                <a:lnTo>
                  <a:pt x="225" y="2057"/>
                </a:lnTo>
                <a:lnTo>
                  <a:pt x="228" y="2057"/>
                </a:lnTo>
                <a:lnTo>
                  <a:pt x="232" y="2057"/>
                </a:lnTo>
                <a:lnTo>
                  <a:pt x="235" y="2057"/>
                </a:lnTo>
                <a:lnTo>
                  <a:pt x="238" y="2057"/>
                </a:lnTo>
                <a:lnTo>
                  <a:pt x="241" y="2057"/>
                </a:lnTo>
                <a:lnTo>
                  <a:pt x="244" y="2057"/>
                </a:lnTo>
                <a:lnTo>
                  <a:pt x="248" y="2057"/>
                </a:lnTo>
                <a:lnTo>
                  <a:pt x="251" y="2057"/>
                </a:lnTo>
                <a:lnTo>
                  <a:pt x="254" y="2057"/>
                </a:lnTo>
                <a:lnTo>
                  <a:pt x="258" y="2057"/>
                </a:lnTo>
                <a:lnTo>
                  <a:pt x="261" y="2057"/>
                </a:lnTo>
                <a:lnTo>
                  <a:pt x="264" y="2057"/>
                </a:lnTo>
                <a:lnTo>
                  <a:pt x="267" y="2057"/>
                </a:lnTo>
                <a:lnTo>
                  <a:pt x="271" y="2057"/>
                </a:lnTo>
                <a:lnTo>
                  <a:pt x="274" y="2057"/>
                </a:lnTo>
                <a:lnTo>
                  <a:pt x="277" y="2057"/>
                </a:lnTo>
                <a:lnTo>
                  <a:pt x="280" y="2057"/>
                </a:lnTo>
                <a:lnTo>
                  <a:pt x="284" y="2057"/>
                </a:lnTo>
                <a:lnTo>
                  <a:pt x="287" y="2057"/>
                </a:lnTo>
                <a:lnTo>
                  <a:pt x="290" y="2057"/>
                </a:lnTo>
                <a:lnTo>
                  <a:pt x="294" y="2057"/>
                </a:lnTo>
                <a:lnTo>
                  <a:pt x="297" y="2057"/>
                </a:lnTo>
                <a:lnTo>
                  <a:pt x="300" y="2057"/>
                </a:lnTo>
                <a:lnTo>
                  <a:pt x="303" y="2057"/>
                </a:lnTo>
                <a:lnTo>
                  <a:pt x="306" y="2057"/>
                </a:lnTo>
                <a:lnTo>
                  <a:pt x="310" y="2057"/>
                </a:lnTo>
                <a:lnTo>
                  <a:pt x="313" y="2057"/>
                </a:lnTo>
                <a:lnTo>
                  <a:pt x="316" y="2057"/>
                </a:lnTo>
                <a:lnTo>
                  <a:pt x="319" y="2057"/>
                </a:lnTo>
                <a:lnTo>
                  <a:pt x="323" y="2057"/>
                </a:lnTo>
                <a:lnTo>
                  <a:pt x="326" y="2057"/>
                </a:lnTo>
                <a:lnTo>
                  <a:pt x="329" y="2057"/>
                </a:lnTo>
                <a:lnTo>
                  <a:pt x="333" y="2057"/>
                </a:lnTo>
                <a:lnTo>
                  <a:pt x="336" y="2057"/>
                </a:lnTo>
                <a:lnTo>
                  <a:pt x="339" y="2057"/>
                </a:lnTo>
                <a:lnTo>
                  <a:pt x="342" y="2057"/>
                </a:lnTo>
                <a:lnTo>
                  <a:pt x="346" y="2057"/>
                </a:lnTo>
                <a:lnTo>
                  <a:pt x="349" y="2057"/>
                </a:lnTo>
                <a:lnTo>
                  <a:pt x="352" y="2057"/>
                </a:lnTo>
                <a:lnTo>
                  <a:pt x="356" y="2057"/>
                </a:lnTo>
                <a:lnTo>
                  <a:pt x="359" y="2057"/>
                </a:lnTo>
                <a:lnTo>
                  <a:pt x="362" y="2057"/>
                </a:lnTo>
                <a:lnTo>
                  <a:pt x="365" y="2057"/>
                </a:lnTo>
                <a:lnTo>
                  <a:pt x="368" y="2057"/>
                </a:lnTo>
                <a:lnTo>
                  <a:pt x="372" y="2057"/>
                </a:lnTo>
                <a:lnTo>
                  <a:pt x="375" y="2057"/>
                </a:lnTo>
                <a:lnTo>
                  <a:pt x="378" y="2057"/>
                </a:lnTo>
                <a:lnTo>
                  <a:pt x="381" y="2057"/>
                </a:lnTo>
                <a:lnTo>
                  <a:pt x="385" y="2057"/>
                </a:lnTo>
                <a:lnTo>
                  <a:pt x="388" y="2057"/>
                </a:lnTo>
                <a:lnTo>
                  <a:pt x="391" y="2057"/>
                </a:lnTo>
                <a:lnTo>
                  <a:pt x="395" y="2057"/>
                </a:lnTo>
                <a:lnTo>
                  <a:pt x="398" y="2057"/>
                </a:lnTo>
                <a:lnTo>
                  <a:pt x="401" y="2057"/>
                </a:lnTo>
                <a:lnTo>
                  <a:pt x="404" y="2057"/>
                </a:lnTo>
                <a:lnTo>
                  <a:pt x="407" y="2057"/>
                </a:lnTo>
                <a:lnTo>
                  <a:pt x="411" y="2057"/>
                </a:lnTo>
                <a:lnTo>
                  <a:pt x="414" y="2057"/>
                </a:lnTo>
                <a:lnTo>
                  <a:pt x="418" y="2057"/>
                </a:lnTo>
                <a:lnTo>
                  <a:pt x="421" y="2057"/>
                </a:lnTo>
                <a:lnTo>
                  <a:pt x="424" y="2057"/>
                </a:lnTo>
                <a:lnTo>
                  <a:pt x="427" y="2057"/>
                </a:lnTo>
                <a:lnTo>
                  <a:pt x="430" y="2057"/>
                </a:lnTo>
                <a:lnTo>
                  <a:pt x="434" y="2057"/>
                </a:lnTo>
                <a:lnTo>
                  <a:pt x="437" y="2057"/>
                </a:lnTo>
                <a:lnTo>
                  <a:pt x="440" y="2057"/>
                </a:lnTo>
                <a:lnTo>
                  <a:pt x="443" y="2057"/>
                </a:lnTo>
                <a:lnTo>
                  <a:pt x="447" y="2057"/>
                </a:lnTo>
                <a:lnTo>
                  <a:pt x="450" y="2057"/>
                </a:lnTo>
                <a:lnTo>
                  <a:pt x="453" y="2057"/>
                </a:lnTo>
                <a:lnTo>
                  <a:pt x="457" y="2057"/>
                </a:lnTo>
                <a:lnTo>
                  <a:pt x="460" y="2057"/>
                </a:lnTo>
                <a:lnTo>
                  <a:pt x="463" y="2057"/>
                </a:lnTo>
                <a:lnTo>
                  <a:pt x="466" y="2057"/>
                </a:lnTo>
                <a:lnTo>
                  <a:pt x="469" y="2057"/>
                </a:lnTo>
                <a:lnTo>
                  <a:pt x="473" y="2057"/>
                </a:lnTo>
                <a:lnTo>
                  <a:pt x="476" y="2057"/>
                </a:lnTo>
                <a:lnTo>
                  <a:pt x="479" y="2057"/>
                </a:lnTo>
                <a:lnTo>
                  <a:pt x="483" y="2057"/>
                </a:lnTo>
                <a:lnTo>
                  <a:pt x="486" y="2057"/>
                </a:lnTo>
                <a:lnTo>
                  <a:pt x="489" y="2057"/>
                </a:lnTo>
                <a:lnTo>
                  <a:pt x="492" y="2057"/>
                </a:lnTo>
                <a:lnTo>
                  <a:pt x="496" y="2057"/>
                </a:lnTo>
                <a:lnTo>
                  <a:pt x="499" y="2057"/>
                </a:lnTo>
                <a:lnTo>
                  <a:pt x="502" y="2057"/>
                </a:lnTo>
                <a:lnTo>
                  <a:pt x="505" y="2057"/>
                </a:lnTo>
                <a:lnTo>
                  <a:pt x="509" y="2057"/>
                </a:lnTo>
                <a:lnTo>
                  <a:pt x="512" y="2057"/>
                </a:lnTo>
                <a:lnTo>
                  <a:pt x="515" y="2057"/>
                </a:lnTo>
                <a:lnTo>
                  <a:pt x="519" y="2057"/>
                </a:lnTo>
                <a:lnTo>
                  <a:pt x="522" y="2057"/>
                </a:lnTo>
                <a:lnTo>
                  <a:pt x="525" y="2057"/>
                </a:lnTo>
                <a:lnTo>
                  <a:pt x="528" y="2057"/>
                </a:lnTo>
                <a:lnTo>
                  <a:pt x="531" y="2057"/>
                </a:lnTo>
                <a:lnTo>
                  <a:pt x="535" y="2057"/>
                </a:lnTo>
                <a:lnTo>
                  <a:pt x="538" y="2057"/>
                </a:lnTo>
                <a:lnTo>
                  <a:pt x="541" y="2057"/>
                </a:lnTo>
                <a:lnTo>
                  <a:pt x="545" y="2057"/>
                </a:lnTo>
                <a:lnTo>
                  <a:pt x="548" y="2057"/>
                </a:lnTo>
                <a:lnTo>
                  <a:pt x="551" y="2057"/>
                </a:lnTo>
                <a:lnTo>
                  <a:pt x="554" y="2057"/>
                </a:lnTo>
                <a:lnTo>
                  <a:pt x="558" y="2057"/>
                </a:lnTo>
                <a:lnTo>
                  <a:pt x="561" y="2057"/>
                </a:lnTo>
                <a:lnTo>
                  <a:pt x="564" y="2057"/>
                </a:lnTo>
                <a:lnTo>
                  <a:pt x="567" y="2057"/>
                </a:lnTo>
                <a:lnTo>
                  <a:pt x="570" y="2057"/>
                </a:lnTo>
                <a:lnTo>
                  <a:pt x="574" y="2057"/>
                </a:lnTo>
                <a:lnTo>
                  <a:pt x="577" y="2057"/>
                </a:lnTo>
                <a:lnTo>
                  <a:pt x="581" y="2057"/>
                </a:lnTo>
                <a:lnTo>
                  <a:pt x="584" y="2057"/>
                </a:lnTo>
                <a:lnTo>
                  <a:pt x="587" y="2057"/>
                </a:lnTo>
                <a:lnTo>
                  <a:pt x="590" y="2057"/>
                </a:lnTo>
                <a:lnTo>
                  <a:pt x="593" y="2057"/>
                </a:lnTo>
                <a:lnTo>
                  <a:pt x="597" y="2057"/>
                </a:lnTo>
                <a:lnTo>
                  <a:pt x="600" y="2057"/>
                </a:lnTo>
                <a:lnTo>
                  <a:pt x="603" y="2057"/>
                </a:lnTo>
                <a:lnTo>
                  <a:pt x="607" y="2057"/>
                </a:lnTo>
                <a:lnTo>
                  <a:pt x="610" y="2057"/>
                </a:lnTo>
                <a:lnTo>
                  <a:pt x="613" y="2057"/>
                </a:lnTo>
                <a:lnTo>
                  <a:pt x="616" y="2057"/>
                </a:lnTo>
                <a:lnTo>
                  <a:pt x="620" y="2057"/>
                </a:lnTo>
                <a:lnTo>
                  <a:pt x="623" y="2057"/>
                </a:lnTo>
                <a:lnTo>
                  <a:pt x="626" y="2057"/>
                </a:lnTo>
                <a:lnTo>
                  <a:pt x="629" y="2057"/>
                </a:lnTo>
                <a:lnTo>
                  <a:pt x="632" y="2057"/>
                </a:lnTo>
                <a:lnTo>
                  <a:pt x="636" y="2057"/>
                </a:lnTo>
                <a:lnTo>
                  <a:pt x="639" y="2057"/>
                </a:lnTo>
                <a:lnTo>
                  <a:pt x="642" y="2057"/>
                </a:lnTo>
                <a:lnTo>
                  <a:pt x="646" y="2057"/>
                </a:lnTo>
                <a:lnTo>
                  <a:pt x="649" y="2057"/>
                </a:lnTo>
                <a:lnTo>
                  <a:pt x="652" y="2057"/>
                </a:lnTo>
                <a:lnTo>
                  <a:pt x="655" y="2057"/>
                </a:lnTo>
                <a:lnTo>
                  <a:pt x="659" y="2057"/>
                </a:lnTo>
                <a:lnTo>
                  <a:pt x="662" y="2057"/>
                </a:lnTo>
                <a:lnTo>
                  <a:pt x="665" y="2057"/>
                </a:lnTo>
                <a:lnTo>
                  <a:pt x="668" y="2057"/>
                </a:lnTo>
                <a:lnTo>
                  <a:pt x="672" y="2057"/>
                </a:lnTo>
                <a:lnTo>
                  <a:pt x="675" y="2057"/>
                </a:lnTo>
                <a:lnTo>
                  <a:pt x="678" y="2057"/>
                </a:lnTo>
                <a:lnTo>
                  <a:pt x="682" y="2057"/>
                </a:lnTo>
                <a:lnTo>
                  <a:pt x="685" y="2057"/>
                </a:lnTo>
                <a:lnTo>
                  <a:pt x="688" y="2057"/>
                </a:lnTo>
                <a:lnTo>
                  <a:pt x="691" y="2057"/>
                </a:lnTo>
                <a:lnTo>
                  <a:pt x="694" y="2057"/>
                </a:lnTo>
                <a:lnTo>
                  <a:pt x="698" y="2057"/>
                </a:lnTo>
                <a:lnTo>
                  <a:pt x="701" y="2057"/>
                </a:lnTo>
                <a:lnTo>
                  <a:pt x="704" y="2057"/>
                </a:lnTo>
                <a:lnTo>
                  <a:pt x="708" y="2057"/>
                </a:lnTo>
                <a:lnTo>
                  <a:pt x="711" y="2057"/>
                </a:lnTo>
                <a:lnTo>
                  <a:pt x="714" y="2057"/>
                </a:lnTo>
                <a:lnTo>
                  <a:pt x="717" y="2057"/>
                </a:lnTo>
                <a:lnTo>
                  <a:pt x="721" y="2057"/>
                </a:lnTo>
                <a:lnTo>
                  <a:pt x="724" y="2057"/>
                </a:lnTo>
                <a:lnTo>
                  <a:pt x="727" y="2057"/>
                </a:lnTo>
                <a:lnTo>
                  <a:pt x="730" y="2057"/>
                </a:lnTo>
                <a:lnTo>
                  <a:pt x="733" y="2057"/>
                </a:lnTo>
                <a:lnTo>
                  <a:pt x="737" y="2057"/>
                </a:lnTo>
                <a:lnTo>
                  <a:pt x="740" y="2057"/>
                </a:lnTo>
                <a:lnTo>
                  <a:pt x="744" y="2057"/>
                </a:lnTo>
                <a:lnTo>
                  <a:pt x="747" y="2057"/>
                </a:lnTo>
                <a:lnTo>
                  <a:pt x="750" y="2057"/>
                </a:lnTo>
                <a:lnTo>
                  <a:pt x="753" y="2057"/>
                </a:lnTo>
                <a:lnTo>
                  <a:pt x="756" y="2057"/>
                </a:lnTo>
                <a:lnTo>
                  <a:pt x="760" y="2057"/>
                </a:lnTo>
                <a:lnTo>
                  <a:pt x="763" y="2057"/>
                </a:lnTo>
                <a:lnTo>
                  <a:pt x="766" y="2057"/>
                </a:lnTo>
                <a:lnTo>
                  <a:pt x="770" y="2057"/>
                </a:lnTo>
                <a:lnTo>
                  <a:pt x="773" y="2057"/>
                </a:lnTo>
                <a:lnTo>
                  <a:pt x="776" y="2057"/>
                </a:lnTo>
                <a:lnTo>
                  <a:pt x="779" y="2057"/>
                </a:lnTo>
                <a:lnTo>
                  <a:pt x="783" y="2057"/>
                </a:lnTo>
                <a:lnTo>
                  <a:pt x="786" y="2057"/>
                </a:lnTo>
                <a:lnTo>
                  <a:pt x="789" y="2057"/>
                </a:lnTo>
                <a:lnTo>
                  <a:pt x="792" y="2057"/>
                </a:lnTo>
                <a:lnTo>
                  <a:pt x="795" y="2057"/>
                </a:lnTo>
                <a:lnTo>
                  <a:pt x="799" y="2057"/>
                </a:lnTo>
                <a:lnTo>
                  <a:pt x="802" y="2057"/>
                </a:lnTo>
                <a:lnTo>
                  <a:pt x="805" y="2057"/>
                </a:lnTo>
                <a:lnTo>
                  <a:pt x="809" y="2057"/>
                </a:lnTo>
                <a:lnTo>
                  <a:pt x="812" y="2057"/>
                </a:lnTo>
                <a:lnTo>
                  <a:pt x="815" y="2057"/>
                </a:lnTo>
                <a:lnTo>
                  <a:pt x="818" y="2057"/>
                </a:lnTo>
                <a:lnTo>
                  <a:pt x="822" y="2057"/>
                </a:lnTo>
                <a:lnTo>
                  <a:pt x="825" y="2057"/>
                </a:lnTo>
                <a:lnTo>
                  <a:pt x="828" y="2057"/>
                </a:lnTo>
                <a:lnTo>
                  <a:pt x="832" y="2057"/>
                </a:lnTo>
                <a:lnTo>
                  <a:pt x="835" y="2057"/>
                </a:lnTo>
                <a:lnTo>
                  <a:pt x="838" y="2057"/>
                </a:lnTo>
                <a:lnTo>
                  <a:pt x="841" y="2057"/>
                </a:lnTo>
                <a:lnTo>
                  <a:pt x="845" y="2057"/>
                </a:lnTo>
                <a:lnTo>
                  <a:pt x="848" y="2057"/>
                </a:lnTo>
                <a:lnTo>
                  <a:pt x="851" y="2057"/>
                </a:lnTo>
                <a:lnTo>
                  <a:pt x="854" y="2057"/>
                </a:lnTo>
                <a:lnTo>
                  <a:pt x="857" y="2057"/>
                </a:lnTo>
                <a:lnTo>
                  <a:pt x="861" y="2057"/>
                </a:lnTo>
                <a:lnTo>
                  <a:pt x="864" y="2057"/>
                </a:lnTo>
                <a:lnTo>
                  <a:pt x="867" y="2057"/>
                </a:lnTo>
                <a:lnTo>
                  <a:pt x="871" y="2057"/>
                </a:lnTo>
                <a:lnTo>
                  <a:pt x="874" y="2057"/>
                </a:lnTo>
                <a:lnTo>
                  <a:pt x="877" y="2057"/>
                </a:lnTo>
                <a:lnTo>
                  <a:pt x="880" y="2057"/>
                </a:lnTo>
                <a:lnTo>
                  <a:pt x="884" y="2057"/>
                </a:lnTo>
                <a:lnTo>
                  <a:pt x="887" y="2057"/>
                </a:lnTo>
                <a:lnTo>
                  <a:pt x="890" y="2057"/>
                </a:lnTo>
                <a:lnTo>
                  <a:pt x="894" y="2057"/>
                </a:lnTo>
                <a:lnTo>
                  <a:pt x="897" y="2057"/>
                </a:lnTo>
                <a:lnTo>
                  <a:pt x="900" y="2057"/>
                </a:lnTo>
                <a:lnTo>
                  <a:pt x="903" y="2057"/>
                </a:lnTo>
                <a:lnTo>
                  <a:pt x="907" y="2057"/>
                </a:lnTo>
                <a:lnTo>
                  <a:pt x="910" y="2057"/>
                </a:lnTo>
                <a:lnTo>
                  <a:pt x="913" y="2057"/>
                </a:lnTo>
                <a:lnTo>
                  <a:pt x="916" y="2057"/>
                </a:lnTo>
                <a:lnTo>
                  <a:pt x="919" y="2057"/>
                </a:lnTo>
                <a:lnTo>
                  <a:pt x="923" y="2057"/>
                </a:lnTo>
                <a:lnTo>
                  <a:pt x="926" y="2057"/>
                </a:lnTo>
                <a:lnTo>
                  <a:pt x="929" y="2057"/>
                </a:lnTo>
                <a:lnTo>
                  <a:pt x="933" y="2057"/>
                </a:lnTo>
                <a:lnTo>
                  <a:pt x="936" y="2057"/>
                </a:lnTo>
                <a:lnTo>
                  <a:pt x="939" y="2057"/>
                </a:lnTo>
                <a:lnTo>
                  <a:pt x="942" y="2057"/>
                </a:lnTo>
                <a:lnTo>
                  <a:pt x="946" y="2057"/>
                </a:lnTo>
                <a:lnTo>
                  <a:pt x="949" y="2057"/>
                </a:lnTo>
                <a:lnTo>
                  <a:pt x="952" y="2057"/>
                </a:lnTo>
                <a:lnTo>
                  <a:pt x="956" y="2057"/>
                </a:lnTo>
                <a:lnTo>
                  <a:pt x="959" y="2057"/>
                </a:lnTo>
                <a:lnTo>
                  <a:pt x="962" y="2057"/>
                </a:lnTo>
                <a:lnTo>
                  <a:pt x="965" y="2057"/>
                </a:lnTo>
                <a:lnTo>
                  <a:pt x="968" y="2057"/>
                </a:lnTo>
                <a:lnTo>
                  <a:pt x="972" y="2057"/>
                </a:lnTo>
                <a:lnTo>
                  <a:pt x="975" y="2057"/>
                </a:lnTo>
                <a:lnTo>
                  <a:pt x="978" y="2057"/>
                </a:lnTo>
                <a:lnTo>
                  <a:pt x="981" y="2057"/>
                </a:lnTo>
                <a:lnTo>
                  <a:pt x="985" y="2057"/>
                </a:lnTo>
                <a:lnTo>
                  <a:pt x="988" y="2057"/>
                </a:lnTo>
                <a:lnTo>
                  <a:pt x="991" y="2057"/>
                </a:lnTo>
                <a:lnTo>
                  <a:pt x="995" y="2057"/>
                </a:lnTo>
                <a:lnTo>
                  <a:pt x="998" y="2057"/>
                </a:lnTo>
                <a:lnTo>
                  <a:pt x="1001" y="2057"/>
                </a:lnTo>
                <a:lnTo>
                  <a:pt x="1004" y="2057"/>
                </a:lnTo>
                <a:lnTo>
                  <a:pt x="1008" y="2057"/>
                </a:lnTo>
                <a:lnTo>
                  <a:pt x="1011" y="2057"/>
                </a:lnTo>
                <a:lnTo>
                  <a:pt x="1014" y="2057"/>
                </a:lnTo>
                <a:lnTo>
                  <a:pt x="1017" y="2057"/>
                </a:lnTo>
                <a:lnTo>
                  <a:pt x="1021" y="2057"/>
                </a:lnTo>
                <a:lnTo>
                  <a:pt x="1024" y="2057"/>
                </a:lnTo>
                <a:lnTo>
                  <a:pt x="1027" y="2057"/>
                </a:lnTo>
                <a:lnTo>
                  <a:pt x="1030" y="2057"/>
                </a:lnTo>
                <a:lnTo>
                  <a:pt x="1034" y="2057"/>
                </a:lnTo>
                <a:lnTo>
                  <a:pt x="1037" y="2057"/>
                </a:lnTo>
                <a:lnTo>
                  <a:pt x="1040" y="2057"/>
                </a:lnTo>
                <a:lnTo>
                  <a:pt x="1043" y="2057"/>
                </a:lnTo>
                <a:lnTo>
                  <a:pt x="1047" y="2057"/>
                </a:lnTo>
                <a:lnTo>
                  <a:pt x="1050" y="2057"/>
                </a:lnTo>
                <a:lnTo>
                  <a:pt x="1053" y="2057"/>
                </a:lnTo>
                <a:lnTo>
                  <a:pt x="1057" y="2057"/>
                </a:lnTo>
                <a:lnTo>
                  <a:pt x="1060" y="2057"/>
                </a:lnTo>
                <a:lnTo>
                  <a:pt x="1063" y="2057"/>
                </a:lnTo>
                <a:lnTo>
                  <a:pt x="1066" y="2057"/>
                </a:lnTo>
                <a:lnTo>
                  <a:pt x="1070" y="2057"/>
                </a:lnTo>
                <a:lnTo>
                  <a:pt x="1073" y="2057"/>
                </a:lnTo>
                <a:lnTo>
                  <a:pt x="1076" y="2057"/>
                </a:lnTo>
                <a:lnTo>
                  <a:pt x="1079" y="2057"/>
                </a:lnTo>
                <a:lnTo>
                  <a:pt x="1082" y="2057"/>
                </a:lnTo>
                <a:lnTo>
                  <a:pt x="1086" y="2057"/>
                </a:lnTo>
                <a:lnTo>
                  <a:pt x="1089" y="2057"/>
                </a:lnTo>
                <a:lnTo>
                  <a:pt x="1092" y="2057"/>
                </a:lnTo>
                <a:lnTo>
                  <a:pt x="1096" y="2057"/>
                </a:lnTo>
                <a:lnTo>
                  <a:pt x="1099" y="2057"/>
                </a:lnTo>
                <a:lnTo>
                  <a:pt x="1102" y="2057"/>
                </a:lnTo>
                <a:lnTo>
                  <a:pt x="1105" y="2057"/>
                </a:lnTo>
                <a:lnTo>
                  <a:pt x="1109" y="2057"/>
                </a:lnTo>
                <a:lnTo>
                  <a:pt x="1112" y="2057"/>
                </a:lnTo>
                <a:lnTo>
                  <a:pt x="1115" y="2057"/>
                </a:lnTo>
                <a:lnTo>
                  <a:pt x="1119" y="2057"/>
                </a:lnTo>
                <a:lnTo>
                  <a:pt x="1122" y="2057"/>
                </a:lnTo>
                <a:lnTo>
                  <a:pt x="1125" y="2057"/>
                </a:lnTo>
                <a:lnTo>
                  <a:pt x="1128" y="2057"/>
                </a:lnTo>
                <a:lnTo>
                  <a:pt x="1131" y="2057"/>
                </a:lnTo>
                <a:lnTo>
                  <a:pt x="1135" y="2057"/>
                </a:lnTo>
                <a:lnTo>
                  <a:pt x="1138" y="2057"/>
                </a:lnTo>
                <a:lnTo>
                  <a:pt x="1141" y="2057"/>
                </a:lnTo>
                <a:lnTo>
                  <a:pt x="1144" y="2057"/>
                </a:lnTo>
                <a:lnTo>
                  <a:pt x="1148" y="2057"/>
                </a:lnTo>
                <a:lnTo>
                  <a:pt x="1151" y="2057"/>
                </a:lnTo>
                <a:lnTo>
                  <a:pt x="1154" y="2057"/>
                </a:lnTo>
                <a:lnTo>
                  <a:pt x="1158" y="2057"/>
                </a:lnTo>
                <a:lnTo>
                  <a:pt x="1161" y="2057"/>
                </a:lnTo>
                <a:lnTo>
                  <a:pt x="1164" y="2057"/>
                </a:lnTo>
                <a:lnTo>
                  <a:pt x="1167" y="2057"/>
                </a:lnTo>
                <a:lnTo>
                  <a:pt x="1171" y="2057"/>
                </a:lnTo>
                <a:lnTo>
                  <a:pt x="1174" y="2057"/>
                </a:lnTo>
                <a:lnTo>
                  <a:pt x="1177" y="2057"/>
                </a:lnTo>
                <a:lnTo>
                  <a:pt x="1181" y="2057"/>
                </a:lnTo>
                <a:lnTo>
                  <a:pt x="1184" y="2057"/>
                </a:lnTo>
                <a:lnTo>
                  <a:pt x="1187" y="2057"/>
                </a:lnTo>
                <a:lnTo>
                  <a:pt x="1190" y="2057"/>
                </a:lnTo>
                <a:lnTo>
                  <a:pt x="1193" y="2057"/>
                </a:lnTo>
                <a:lnTo>
                  <a:pt x="1197" y="2057"/>
                </a:lnTo>
                <a:lnTo>
                  <a:pt x="1200" y="2057"/>
                </a:lnTo>
                <a:lnTo>
                  <a:pt x="1203" y="2057"/>
                </a:lnTo>
                <a:lnTo>
                  <a:pt x="1206" y="2057"/>
                </a:lnTo>
                <a:lnTo>
                  <a:pt x="1210" y="2057"/>
                </a:lnTo>
                <a:lnTo>
                  <a:pt x="1213" y="2057"/>
                </a:lnTo>
                <a:lnTo>
                  <a:pt x="1216" y="2057"/>
                </a:lnTo>
                <a:lnTo>
                  <a:pt x="1220" y="2057"/>
                </a:lnTo>
                <a:lnTo>
                  <a:pt x="1223" y="2057"/>
                </a:lnTo>
                <a:lnTo>
                  <a:pt x="1226" y="2057"/>
                </a:lnTo>
                <a:lnTo>
                  <a:pt x="1229" y="2057"/>
                </a:lnTo>
                <a:lnTo>
                  <a:pt x="1233" y="2057"/>
                </a:lnTo>
                <a:lnTo>
                  <a:pt x="1236" y="2057"/>
                </a:lnTo>
                <a:lnTo>
                  <a:pt x="1239" y="2057"/>
                </a:lnTo>
                <a:lnTo>
                  <a:pt x="1243" y="2057"/>
                </a:lnTo>
                <a:lnTo>
                  <a:pt x="1246" y="2057"/>
                </a:lnTo>
                <a:lnTo>
                  <a:pt x="1249" y="2057"/>
                </a:lnTo>
                <a:lnTo>
                  <a:pt x="1252" y="2057"/>
                </a:lnTo>
                <a:lnTo>
                  <a:pt x="1255" y="2057"/>
                </a:lnTo>
                <a:lnTo>
                  <a:pt x="1259" y="2057"/>
                </a:lnTo>
                <a:lnTo>
                  <a:pt x="1262" y="2057"/>
                </a:lnTo>
                <a:lnTo>
                  <a:pt x="1265" y="2057"/>
                </a:lnTo>
                <a:lnTo>
                  <a:pt x="1268" y="2057"/>
                </a:lnTo>
                <a:lnTo>
                  <a:pt x="1272" y="2057"/>
                </a:lnTo>
                <a:lnTo>
                  <a:pt x="1275" y="2057"/>
                </a:lnTo>
                <a:lnTo>
                  <a:pt x="1278" y="2057"/>
                </a:lnTo>
                <a:lnTo>
                  <a:pt x="1282" y="2057"/>
                </a:lnTo>
                <a:lnTo>
                  <a:pt x="1285" y="2057"/>
                </a:lnTo>
                <a:lnTo>
                  <a:pt x="1288" y="2057"/>
                </a:lnTo>
                <a:lnTo>
                  <a:pt x="1291" y="2057"/>
                </a:lnTo>
                <a:lnTo>
                  <a:pt x="1294" y="2057"/>
                </a:lnTo>
                <a:lnTo>
                  <a:pt x="1298" y="2057"/>
                </a:lnTo>
                <a:lnTo>
                  <a:pt x="1301" y="2057"/>
                </a:lnTo>
                <a:lnTo>
                  <a:pt x="1304" y="2057"/>
                </a:lnTo>
                <a:lnTo>
                  <a:pt x="1308" y="2057"/>
                </a:lnTo>
                <a:lnTo>
                  <a:pt x="1311" y="2057"/>
                </a:lnTo>
                <a:lnTo>
                  <a:pt x="1314" y="2057"/>
                </a:lnTo>
                <a:lnTo>
                  <a:pt x="1317" y="2057"/>
                </a:lnTo>
                <a:lnTo>
                  <a:pt x="1321" y="2057"/>
                </a:lnTo>
                <a:lnTo>
                  <a:pt x="1324" y="2057"/>
                </a:lnTo>
                <a:lnTo>
                  <a:pt x="1327" y="2057"/>
                </a:lnTo>
                <a:lnTo>
                  <a:pt x="1330" y="2057"/>
                </a:lnTo>
                <a:lnTo>
                  <a:pt x="1334" y="2057"/>
                </a:lnTo>
                <a:lnTo>
                  <a:pt x="1337" y="2057"/>
                </a:lnTo>
                <a:lnTo>
                  <a:pt x="1340" y="2057"/>
                </a:lnTo>
                <a:lnTo>
                  <a:pt x="1344" y="2057"/>
                </a:lnTo>
                <a:lnTo>
                  <a:pt x="1347" y="2057"/>
                </a:lnTo>
                <a:lnTo>
                  <a:pt x="1350" y="2057"/>
                </a:lnTo>
                <a:lnTo>
                  <a:pt x="1353" y="2057"/>
                </a:lnTo>
                <a:lnTo>
                  <a:pt x="1356" y="2057"/>
                </a:lnTo>
                <a:lnTo>
                  <a:pt x="1360" y="2057"/>
                </a:lnTo>
                <a:lnTo>
                  <a:pt x="1363" y="2057"/>
                </a:lnTo>
                <a:lnTo>
                  <a:pt x="1366" y="2057"/>
                </a:lnTo>
                <a:lnTo>
                  <a:pt x="1370" y="2057"/>
                </a:lnTo>
                <a:lnTo>
                  <a:pt x="1373" y="2057"/>
                </a:lnTo>
                <a:lnTo>
                  <a:pt x="1376" y="2057"/>
                </a:lnTo>
                <a:lnTo>
                  <a:pt x="1379" y="2057"/>
                </a:lnTo>
                <a:lnTo>
                  <a:pt x="1383" y="2057"/>
                </a:lnTo>
                <a:lnTo>
                  <a:pt x="1386" y="2057"/>
                </a:lnTo>
                <a:lnTo>
                  <a:pt x="1389" y="2057"/>
                </a:lnTo>
                <a:lnTo>
                  <a:pt x="1392" y="2057"/>
                </a:lnTo>
                <a:lnTo>
                  <a:pt x="1396" y="2057"/>
                </a:lnTo>
                <a:lnTo>
                  <a:pt x="1399" y="2057"/>
                </a:lnTo>
                <a:lnTo>
                  <a:pt x="1402" y="2057"/>
                </a:lnTo>
                <a:lnTo>
                  <a:pt x="1406" y="2057"/>
                </a:lnTo>
                <a:lnTo>
                  <a:pt x="1409" y="2057"/>
                </a:lnTo>
                <a:lnTo>
                  <a:pt x="1412" y="2057"/>
                </a:lnTo>
                <a:lnTo>
                  <a:pt x="1415" y="2057"/>
                </a:lnTo>
                <a:lnTo>
                  <a:pt x="1418" y="2057"/>
                </a:lnTo>
                <a:lnTo>
                  <a:pt x="1422" y="2057"/>
                </a:lnTo>
                <a:lnTo>
                  <a:pt x="1425" y="2057"/>
                </a:lnTo>
                <a:lnTo>
                  <a:pt x="1428" y="2057"/>
                </a:lnTo>
                <a:lnTo>
                  <a:pt x="1431" y="2057"/>
                </a:lnTo>
                <a:lnTo>
                  <a:pt x="1435" y="2057"/>
                </a:lnTo>
                <a:lnTo>
                  <a:pt x="1438" y="2057"/>
                </a:lnTo>
                <a:lnTo>
                  <a:pt x="1441" y="2057"/>
                </a:lnTo>
                <a:lnTo>
                  <a:pt x="1445" y="2057"/>
                </a:lnTo>
                <a:lnTo>
                  <a:pt x="1448" y="2057"/>
                </a:lnTo>
                <a:lnTo>
                  <a:pt x="1451" y="2057"/>
                </a:lnTo>
                <a:lnTo>
                  <a:pt x="1454" y="2057"/>
                </a:lnTo>
                <a:lnTo>
                  <a:pt x="1457" y="2057"/>
                </a:lnTo>
                <a:lnTo>
                  <a:pt x="1461" y="2057"/>
                </a:lnTo>
                <a:lnTo>
                  <a:pt x="1464" y="2057"/>
                </a:lnTo>
                <a:lnTo>
                  <a:pt x="1467" y="2057"/>
                </a:lnTo>
                <a:lnTo>
                  <a:pt x="1471" y="2057"/>
                </a:lnTo>
                <a:lnTo>
                  <a:pt x="1474" y="2057"/>
                </a:lnTo>
                <a:lnTo>
                  <a:pt x="1477" y="2057"/>
                </a:lnTo>
                <a:lnTo>
                  <a:pt x="1480" y="2057"/>
                </a:lnTo>
                <a:lnTo>
                  <a:pt x="1484" y="2057"/>
                </a:lnTo>
                <a:lnTo>
                  <a:pt x="1487" y="2057"/>
                </a:lnTo>
                <a:lnTo>
                  <a:pt x="1490" y="2057"/>
                </a:lnTo>
                <a:lnTo>
                  <a:pt x="1493" y="2057"/>
                </a:lnTo>
                <a:lnTo>
                  <a:pt x="1497" y="2057"/>
                </a:lnTo>
                <a:lnTo>
                  <a:pt x="1500" y="2057"/>
                </a:lnTo>
                <a:lnTo>
                  <a:pt x="1503" y="2057"/>
                </a:lnTo>
                <a:lnTo>
                  <a:pt x="1507" y="2057"/>
                </a:lnTo>
                <a:lnTo>
                  <a:pt x="1510" y="2057"/>
                </a:lnTo>
                <a:lnTo>
                  <a:pt x="1513" y="2057"/>
                </a:lnTo>
                <a:lnTo>
                  <a:pt x="1516" y="2057"/>
                </a:lnTo>
                <a:lnTo>
                  <a:pt x="1519" y="2057"/>
                </a:lnTo>
                <a:lnTo>
                  <a:pt x="1523" y="2057"/>
                </a:lnTo>
                <a:lnTo>
                  <a:pt x="1526" y="2057"/>
                </a:lnTo>
                <a:lnTo>
                  <a:pt x="1529" y="2057"/>
                </a:lnTo>
                <a:lnTo>
                  <a:pt x="1533" y="2057"/>
                </a:lnTo>
                <a:lnTo>
                  <a:pt x="1536" y="2057"/>
                </a:lnTo>
                <a:lnTo>
                  <a:pt x="1539" y="2057"/>
                </a:lnTo>
                <a:lnTo>
                  <a:pt x="1542" y="2057"/>
                </a:lnTo>
                <a:lnTo>
                  <a:pt x="1546" y="2057"/>
                </a:lnTo>
                <a:lnTo>
                  <a:pt x="1549" y="2057"/>
                </a:lnTo>
                <a:lnTo>
                  <a:pt x="1552" y="2057"/>
                </a:lnTo>
                <a:lnTo>
                  <a:pt x="1555" y="2057"/>
                </a:lnTo>
                <a:lnTo>
                  <a:pt x="1559" y="2057"/>
                </a:lnTo>
                <a:lnTo>
                  <a:pt x="1562" y="2057"/>
                </a:lnTo>
                <a:lnTo>
                  <a:pt x="1565" y="2057"/>
                </a:lnTo>
                <a:lnTo>
                  <a:pt x="1569" y="2057"/>
                </a:lnTo>
                <a:lnTo>
                  <a:pt x="1572" y="2057"/>
                </a:lnTo>
                <a:lnTo>
                  <a:pt x="1575" y="2057"/>
                </a:lnTo>
                <a:lnTo>
                  <a:pt x="1578" y="2057"/>
                </a:lnTo>
                <a:lnTo>
                  <a:pt x="1581" y="2057"/>
                </a:lnTo>
                <a:lnTo>
                  <a:pt x="1585" y="2057"/>
                </a:lnTo>
                <a:lnTo>
                  <a:pt x="1588" y="2057"/>
                </a:lnTo>
                <a:lnTo>
                  <a:pt x="1591" y="2057"/>
                </a:lnTo>
                <a:lnTo>
                  <a:pt x="1595" y="2057"/>
                </a:lnTo>
                <a:lnTo>
                  <a:pt x="1598" y="2057"/>
                </a:lnTo>
                <a:lnTo>
                  <a:pt x="1601" y="2057"/>
                </a:lnTo>
                <a:lnTo>
                  <a:pt x="1604" y="2057"/>
                </a:lnTo>
                <a:lnTo>
                  <a:pt x="1608" y="2057"/>
                </a:lnTo>
                <a:lnTo>
                  <a:pt x="1611" y="2057"/>
                </a:lnTo>
                <a:lnTo>
                  <a:pt x="1614" y="2057"/>
                </a:lnTo>
                <a:lnTo>
                  <a:pt x="1617" y="2057"/>
                </a:lnTo>
                <a:lnTo>
                  <a:pt x="1620" y="2057"/>
                </a:lnTo>
                <a:lnTo>
                  <a:pt x="1624" y="2057"/>
                </a:lnTo>
                <a:lnTo>
                  <a:pt x="1627" y="2057"/>
                </a:lnTo>
                <a:lnTo>
                  <a:pt x="1630" y="2057"/>
                </a:lnTo>
                <a:lnTo>
                  <a:pt x="1634" y="2057"/>
                </a:lnTo>
                <a:lnTo>
                  <a:pt x="1637" y="2057"/>
                </a:lnTo>
                <a:lnTo>
                  <a:pt x="1640" y="2057"/>
                </a:lnTo>
                <a:lnTo>
                  <a:pt x="1643" y="2057"/>
                </a:lnTo>
                <a:lnTo>
                  <a:pt x="1647" y="2057"/>
                </a:lnTo>
                <a:lnTo>
                  <a:pt x="1650" y="2057"/>
                </a:lnTo>
                <a:lnTo>
                  <a:pt x="1653" y="2057"/>
                </a:lnTo>
                <a:lnTo>
                  <a:pt x="1657" y="2057"/>
                </a:lnTo>
                <a:lnTo>
                  <a:pt x="1660" y="2057"/>
                </a:lnTo>
                <a:lnTo>
                  <a:pt x="1663" y="2057"/>
                </a:lnTo>
                <a:lnTo>
                  <a:pt x="1666" y="2057"/>
                </a:lnTo>
                <a:lnTo>
                  <a:pt x="1670" y="2057"/>
                </a:lnTo>
                <a:lnTo>
                  <a:pt x="1673" y="2057"/>
                </a:lnTo>
                <a:lnTo>
                  <a:pt x="1676" y="2057"/>
                </a:lnTo>
                <a:lnTo>
                  <a:pt x="1679" y="2057"/>
                </a:lnTo>
                <a:lnTo>
                  <a:pt x="1682" y="2057"/>
                </a:lnTo>
                <a:lnTo>
                  <a:pt x="1686" y="2057"/>
                </a:lnTo>
                <a:lnTo>
                  <a:pt x="1689" y="2057"/>
                </a:lnTo>
                <a:lnTo>
                  <a:pt x="1692" y="2057"/>
                </a:lnTo>
                <a:lnTo>
                  <a:pt x="1696" y="2057"/>
                </a:lnTo>
                <a:lnTo>
                  <a:pt x="1699" y="2057"/>
                </a:lnTo>
                <a:lnTo>
                  <a:pt x="1702" y="2057"/>
                </a:lnTo>
                <a:lnTo>
                  <a:pt x="1705" y="2057"/>
                </a:lnTo>
                <a:lnTo>
                  <a:pt x="1709" y="2057"/>
                </a:lnTo>
                <a:lnTo>
                  <a:pt x="1712" y="2057"/>
                </a:lnTo>
                <a:lnTo>
                  <a:pt x="1715" y="2057"/>
                </a:lnTo>
                <a:lnTo>
                  <a:pt x="1719" y="2057"/>
                </a:lnTo>
                <a:lnTo>
                  <a:pt x="1722" y="2057"/>
                </a:lnTo>
                <a:lnTo>
                  <a:pt x="1725" y="2057"/>
                </a:lnTo>
                <a:lnTo>
                  <a:pt x="1728" y="2057"/>
                </a:lnTo>
                <a:lnTo>
                  <a:pt x="1732" y="2057"/>
                </a:lnTo>
                <a:lnTo>
                  <a:pt x="1735" y="2057"/>
                </a:lnTo>
                <a:lnTo>
                  <a:pt x="1738" y="2057"/>
                </a:lnTo>
                <a:lnTo>
                  <a:pt x="1741" y="2057"/>
                </a:lnTo>
                <a:lnTo>
                  <a:pt x="1744" y="2057"/>
                </a:lnTo>
                <a:lnTo>
                  <a:pt x="1748" y="2057"/>
                </a:lnTo>
                <a:lnTo>
                  <a:pt x="1751" y="2057"/>
                </a:lnTo>
                <a:lnTo>
                  <a:pt x="1754" y="2057"/>
                </a:lnTo>
                <a:lnTo>
                  <a:pt x="1758" y="2057"/>
                </a:lnTo>
                <a:lnTo>
                  <a:pt x="1761" y="2057"/>
                </a:lnTo>
                <a:lnTo>
                  <a:pt x="1764" y="2057"/>
                </a:lnTo>
                <a:lnTo>
                  <a:pt x="1767" y="2057"/>
                </a:lnTo>
                <a:lnTo>
                  <a:pt x="1771" y="2057"/>
                </a:lnTo>
                <a:lnTo>
                  <a:pt x="1774" y="2057"/>
                </a:lnTo>
                <a:lnTo>
                  <a:pt x="1777" y="2057"/>
                </a:lnTo>
                <a:lnTo>
                  <a:pt x="1780" y="2057"/>
                </a:lnTo>
                <a:lnTo>
                  <a:pt x="1784" y="2057"/>
                </a:lnTo>
                <a:lnTo>
                  <a:pt x="1787" y="2057"/>
                </a:lnTo>
                <a:lnTo>
                  <a:pt x="1790" y="2057"/>
                </a:lnTo>
                <a:lnTo>
                  <a:pt x="1793" y="2057"/>
                </a:lnTo>
                <a:lnTo>
                  <a:pt x="1797" y="2057"/>
                </a:lnTo>
                <a:lnTo>
                  <a:pt x="1800" y="2057"/>
                </a:lnTo>
                <a:lnTo>
                  <a:pt x="1803" y="2057"/>
                </a:lnTo>
                <a:lnTo>
                  <a:pt x="1806" y="2057"/>
                </a:lnTo>
                <a:lnTo>
                  <a:pt x="1810" y="2057"/>
                </a:lnTo>
                <a:lnTo>
                  <a:pt x="1813" y="2057"/>
                </a:lnTo>
                <a:lnTo>
                  <a:pt x="1816" y="2057"/>
                </a:lnTo>
                <a:lnTo>
                  <a:pt x="1820" y="2057"/>
                </a:lnTo>
                <a:lnTo>
                  <a:pt x="1823" y="2057"/>
                </a:lnTo>
                <a:lnTo>
                  <a:pt x="1826" y="2057"/>
                </a:lnTo>
                <a:lnTo>
                  <a:pt x="1829" y="2057"/>
                </a:lnTo>
                <a:lnTo>
                  <a:pt x="1833" y="2057"/>
                </a:lnTo>
                <a:lnTo>
                  <a:pt x="1836" y="2057"/>
                </a:lnTo>
                <a:lnTo>
                  <a:pt x="1839" y="2057"/>
                </a:lnTo>
                <a:lnTo>
                  <a:pt x="1842" y="2057"/>
                </a:lnTo>
                <a:lnTo>
                  <a:pt x="1845" y="2057"/>
                </a:lnTo>
                <a:lnTo>
                  <a:pt x="1849" y="2057"/>
                </a:lnTo>
                <a:lnTo>
                  <a:pt x="1852" y="2057"/>
                </a:lnTo>
                <a:lnTo>
                  <a:pt x="1855" y="2057"/>
                </a:lnTo>
                <a:lnTo>
                  <a:pt x="1859" y="2057"/>
                </a:lnTo>
                <a:lnTo>
                  <a:pt x="1862" y="2057"/>
                </a:lnTo>
                <a:lnTo>
                  <a:pt x="1865" y="2057"/>
                </a:lnTo>
                <a:lnTo>
                  <a:pt x="1868" y="2057"/>
                </a:lnTo>
                <a:lnTo>
                  <a:pt x="1872" y="2057"/>
                </a:lnTo>
                <a:lnTo>
                  <a:pt x="1875" y="2057"/>
                </a:lnTo>
                <a:lnTo>
                  <a:pt x="1878" y="2057"/>
                </a:lnTo>
                <a:lnTo>
                  <a:pt x="1882" y="2057"/>
                </a:lnTo>
                <a:lnTo>
                  <a:pt x="1885" y="2057"/>
                </a:lnTo>
                <a:lnTo>
                  <a:pt x="1888" y="2057"/>
                </a:lnTo>
                <a:lnTo>
                  <a:pt x="1891" y="2057"/>
                </a:lnTo>
                <a:lnTo>
                  <a:pt x="1895" y="2057"/>
                </a:lnTo>
                <a:lnTo>
                  <a:pt x="1898" y="2057"/>
                </a:lnTo>
                <a:lnTo>
                  <a:pt x="1901" y="2057"/>
                </a:lnTo>
                <a:lnTo>
                  <a:pt x="1904" y="2057"/>
                </a:lnTo>
                <a:lnTo>
                  <a:pt x="1907" y="2057"/>
                </a:lnTo>
                <a:lnTo>
                  <a:pt x="1911" y="2057"/>
                </a:lnTo>
                <a:lnTo>
                  <a:pt x="1914" y="2057"/>
                </a:lnTo>
                <a:lnTo>
                  <a:pt x="1917" y="2057"/>
                </a:lnTo>
                <a:lnTo>
                  <a:pt x="1921" y="2057"/>
                </a:lnTo>
                <a:lnTo>
                  <a:pt x="1924" y="2057"/>
                </a:lnTo>
                <a:lnTo>
                  <a:pt x="1927" y="2057"/>
                </a:lnTo>
                <a:lnTo>
                  <a:pt x="1930" y="2057"/>
                </a:lnTo>
                <a:lnTo>
                  <a:pt x="1934" y="2057"/>
                </a:lnTo>
                <a:lnTo>
                  <a:pt x="1937" y="2057"/>
                </a:lnTo>
                <a:lnTo>
                  <a:pt x="1940" y="2057"/>
                </a:lnTo>
                <a:lnTo>
                  <a:pt x="1944" y="2057"/>
                </a:lnTo>
                <a:lnTo>
                  <a:pt x="1947" y="2057"/>
                </a:lnTo>
                <a:lnTo>
                  <a:pt x="1950" y="2057"/>
                </a:lnTo>
                <a:lnTo>
                  <a:pt x="1953" y="2057"/>
                </a:lnTo>
                <a:lnTo>
                  <a:pt x="1956" y="2057"/>
                </a:lnTo>
                <a:lnTo>
                  <a:pt x="1960" y="2057"/>
                </a:lnTo>
                <a:lnTo>
                  <a:pt x="1963" y="2057"/>
                </a:lnTo>
                <a:lnTo>
                  <a:pt x="1966" y="2057"/>
                </a:lnTo>
                <a:lnTo>
                  <a:pt x="1969" y="2057"/>
                </a:lnTo>
                <a:lnTo>
                  <a:pt x="1973" y="2057"/>
                </a:lnTo>
                <a:lnTo>
                  <a:pt x="1976" y="2057"/>
                </a:lnTo>
                <a:lnTo>
                  <a:pt x="1979" y="2057"/>
                </a:lnTo>
                <a:lnTo>
                  <a:pt x="1983" y="2057"/>
                </a:lnTo>
                <a:lnTo>
                  <a:pt x="1986" y="2057"/>
                </a:lnTo>
                <a:lnTo>
                  <a:pt x="1989" y="2057"/>
                </a:lnTo>
                <a:lnTo>
                  <a:pt x="1992" y="2057"/>
                </a:lnTo>
                <a:lnTo>
                  <a:pt x="1996" y="2057"/>
                </a:lnTo>
                <a:lnTo>
                  <a:pt x="1999" y="2057"/>
                </a:lnTo>
                <a:lnTo>
                  <a:pt x="2002" y="2057"/>
                </a:lnTo>
                <a:lnTo>
                  <a:pt x="2006" y="2057"/>
                </a:lnTo>
                <a:lnTo>
                  <a:pt x="2009" y="2057"/>
                </a:lnTo>
                <a:lnTo>
                  <a:pt x="2012" y="2057"/>
                </a:lnTo>
                <a:lnTo>
                  <a:pt x="2015" y="2057"/>
                </a:lnTo>
                <a:lnTo>
                  <a:pt x="2018" y="2057"/>
                </a:lnTo>
                <a:lnTo>
                  <a:pt x="2022" y="2057"/>
                </a:lnTo>
                <a:lnTo>
                  <a:pt x="2025" y="2057"/>
                </a:lnTo>
                <a:lnTo>
                  <a:pt x="2028" y="2057"/>
                </a:lnTo>
                <a:lnTo>
                  <a:pt x="2031" y="2057"/>
                </a:lnTo>
                <a:lnTo>
                  <a:pt x="2035" y="2057"/>
                </a:lnTo>
                <a:lnTo>
                  <a:pt x="2038" y="2057"/>
                </a:lnTo>
                <a:lnTo>
                  <a:pt x="2041" y="2057"/>
                </a:lnTo>
                <a:lnTo>
                  <a:pt x="2045" y="2057"/>
                </a:lnTo>
                <a:lnTo>
                  <a:pt x="2048" y="2057"/>
                </a:lnTo>
                <a:lnTo>
                  <a:pt x="2051" y="2057"/>
                </a:lnTo>
                <a:lnTo>
                  <a:pt x="2054" y="2057"/>
                </a:lnTo>
                <a:lnTo>
                  <a:pt x="2058" y="2057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7"/>
                </a:lnTo>
                <a:lnTo>
                  <a:pt x="2071" y="2057"/>
                </a:lnTo>
                <a:lnTo>
                  <a:pt x="2074" y="2057"/>
                </a:lnTo>
                <a:lnTo>
                  <a:pt x="2077" y="2057"/>
                </a:lnTo>
                <a:lnTo>
                  <a:pt x="2080" y="2057"/>
                </a:lnTo>
                <a:lnTo>
                  <a:pt x="2084" y="2057"/>
                </a:lnTo>
                <a:lnTo>
                  <a:pt x="2087" y="2057"/>
                </a:lnTo>
                <a:lnTo>
                  <a:pt x="2090" y="2057"/>
                </a:lnTo>
                <a:lnTo>
                  <a:pt x="2093" y="2057"/>
                </a:lnTo>
                <a:lnTo>
                  <a:pt x="2097" y="2057"/>
                </a:lnTo>
                <a:lnTo>
                  <a:pt x="2100" y="2057"/>
                </a:lnTo>
                <a:lnTo>
                  <a:pt x="2103" y="2057"/>
                </a:lnTo>
                <a:lnTo>
                  <a:pt x="2107" y="2057"/>
                </a:lnTo>
                <a:lnTo>
                  <a:pt x="2110" y="2057"/>
                </a:lnTo>
                <a:lnTo>
                  <a:pt x="2113" y="2057"/>
                </a:lnTo>
                <a:lnTo>
                  <a:pt x="2116" y="2057"/>
                </a:lnTo>
                <a:lnTo>
                  <a:pt x="2119" y="2057"/>
                </a:lnTo>
                <a:lnTo>
                  <a:pt x="2123" y="2057"/>
                </a:lnTo>
                <a:lnTo>
                  <a:pt x="2126" y="2057"/>
                </a:lnTo>
                <a:lnTo>
                  <a:pt x="2129" y="2057"/>
                </a:lnTo>
                <a:lnTo>
                  <a:pt x="2133" y="2057"/>
                </a:lnTo>
                <a:lnTo>
                  <a:pt x="2136" y="2057"/>
                </a:lnTo>
                <a:lnTo>
                  <a:pt x="2139" y="2057"/>
                </a:lnTo>
                <a:lnTo>
                  <a:pt x="2142" y="2057"/>
                </a:lnTo>
                <a:lnTo>
                  <a:pt x="2146" y="2057"/>
                </a:lnTo>
                <a:lnTo>
                  <a:pt x="2149" y="2057"/>
                </a:lnTo>
                <a:lnTo>
                  <a:pt x="2152" y="2057"/>
                </a:lnTo>
                <a:lnTo>
                  <a:pt x="2155" y="2057"/>
                </a:lnTo>
                <a:lnTo>
                  <a:pt x="2159" y="2057"/>
                </a:lnTo>
                <a:lnTo>
                  <a:pt x="2162" y="2057"/>
                </a:lnTo>
                <a:lnTo>
                  <a:pt x="2165" y="2057"/>
                </a:lnTo>
                <a:lnTo>
                  <a:pt x="2169" y="2057"/>
                </a:lnTo>
                <a:lnTo>
                  <a:pt x="2172" y="2057"/>
                </a:lnTo>
                <a:lnTo>
                  <a:pt x="2175" y="2057"/>
                </a:lnTo>
                <a:lnTo>
                  <a:pt x="2178" y="2057"/>
                </a:lnTo>
                <a:lnTo>
                  <a:pt x="2181" y="2057"/>
                </a:lnTo>
                <a:lnTo>
                  <a:pt x="2185" y="2057"/>
                </a:lnTo>
                <a:lnTo>
                  <a:pt x="2188" y="2057"/>
                </a:lnTo>
                <a:lnTo>
                  <a:pt x="2191" y="2057"/>
                </a:lnTo>
                <a:lnTo>
                  <a:pt x="2194" y="2057"/>
                </a:lnTo>
                <a:lnTo>
                  <a:pt x="2198" y="2057"/>
                </a:lnTo>
                <a:lnTo>
                  <a:pt x="2201" y="2057"/>
                </a:lnTo>
                <a:lnTo>
                  <a:pt x="2204" y="2057"/>
                </a:lnTo>
                <a:lnTo>
                  <a:pt x="2208" y="2057"/>
                </a:lnTo>
                <a:lnTo>
                  <a:pt x="2211" y="2057"/>
                </a:lnTo>
                <a:lnTo>
                  <a:pt x="2214" y="2057"/>
                </a:lnTo>
                <a:lnTo>
                  <a:pt x="2217" y="2057"/>
                </a:lnTo>
                <a:lnTo>
                  <a:pt x="2221" y="2057"/>
                </a:lnTo>
                <a:lnTo>
                  <a:pt x="2224" y="2057"/>
                </a:lnTo>
                <a:lnTo>
                  <a:pt x="2227" y="2057"/>
                </a:lnTo>
                <a:lnTo>
                  <a:pt x="2231" y="2057"/>
                </a:lnTo>
                <a:lnTo>
                  <a:pt x="2234" y="2057"/>
                </a:lnTo>
                <a:lnTo>
                  <a:pt x="2237" y="2057"/>
                </a:lnTo>
                <a:lnTo>
                  <a:pt x="2240" y="2057"/>
                </a:lnTo>
                <a:lnTo>
                  <a:pt x="2243" y="2057"/>
                </a:lnTo>
                <a:lnTo>
                  <a:pt x="2247" y="2057"/>
                </a:lnTo>
                <a:lnTo>
                  <a:pt x="2250" y="2057"/>
                </a:lnTo>
                <a:lnTo>
                  <a:pt x="2253" y="2057"/>
                </a:lnTo>
                <a:lnTo>
                  <a:pt x="2256" y="2057"/>
                </a:lnTo>
                <a:lnTo>
                  <a:pt x="2260" y="2057"/>
                </a:lnTo>
                <a:lnTo>
                  <a:pt x="2263" y="2057"/>
                </a:lnTo>
                <a:lnTo>
                  <a:pt x="2266" y="2057"/>
                </a:lnTo>
                <a:lnTo>
                  <a:pt x="2270" y="2057"/>
                </a:lnTo>
                <a:lnTo>
                  <a:pt x="2273" y="2057"/>
                </a:lnTo>
                <a:lnTo>
                  <a:pt x="2276" y="2057"/>
                </a:lnTo>
                <a:lnTo>
                  <a:pt x="2279" y="2057"/>
                </a:lnTo>
                <a:lnTo>
                  <a:pt x="2282" y="2057"/>
                </a:lnTo>
                <a:lnTo>
                  <a:pt x="2286" y="2057"/>
                </a:lnTo>
                <a:lnTo>
                  <a:pt x="2289" y="2057"/>
                </a:lnTo>
                <a:lnTo>
                  <a:pt x="2293" y="2057"/>
                </a:lnTo>
                <a:lnTo>
                  <a:pt x="2296" y="2057"/>
                </a:lnTo>
                <a:lnTo>
                  <a:pt x="2299" y="2057"/>
                </a:lnTo>
                <a:lnTo>
                  <a:pt x="2302" y="2057"/>
                </a:lnTo>
                <a:lnTo>
                  <a:pt x="2305" y="2057"/>
                </a:lnTo>
                <a:lnTo>
                  <a:pt x="2309" y="2057"/>
                </a:lnTo>
                <a:lnTo>
                  <a:pt x="2312" y="2057"/>
                </a:lnTo>
                <a:lnTo>
                  <a:pt x="2315" y="2057"/>
                </a:lnTo>
                <a:lnTo>
                  <a:pt x="2318" y="2057"/>
                </a:lnTo>
                <a:lnTo>
                  <a:pt x="2322" y="2057"/>
                </a:lnTo>
                <a:lnTo>
                  <a:pt x="2325" y="2057"/>
                </a:lnTo>
                <a:lnTo>
                  <a:pt x="2328" y="2057"/>
                </a:lnTo>
                <a:lnTo>
                  <a:pt x="2332" y="2057"/>
                </a:lnTo>
                <a:lnTo>
                  <a:pt x="2335" y="2057"/>
                </a:lnTo>
                <a:lnTo>
                  <a:pt x="2338" y="2057"/>
                </a:lnTo>
                <a:lnTo>
                  <a:pt x="2341" y="2057"/>
                </a:lnTo>
                <a:lnTo>
                  <a:pt x="2344" y="2057"/>
                </a:lnTo>
                <a:lnTo>
                  <a:pt x="2348" y="2057"/>
                </a:lnTo>
                <a:lnTo>
                  <a:pt x="2351" y="2057"/>
                </a:lnTo>
                <a:lnTo>
                  <a:pt x="2354" y="2057"/>
                </a:lnTo>
                <a:lnTo>
                  <a:pt x="2358" y="2057"/>
                </a:lnTo>
                <a:lnTo>
                  <a:pt x="2361" y="2057"/>
                </a:lnTo>
                <a:lnTo>
                  <a:pt x="2364" y="2057"/>
                </a:lnTo>
                <a:lnTo>
                  <a:pt x="2367" y="2057"/>
                </a:lnTo>
                <a:lnTo>
                  <a:pt x="2371" y="2057"/>
                </a:lnTo>
                <a:lnTo>
                  <a:pt x="2374" y="2057"/>
                </a:lnTo>
                <a:lnTo>
                  <a:pt x="2377" y="2057"/>
                </a:lnTo>
                <a:lnTo>
                  <a:pt x="2380" y="2057"/>
                </a:lnTo>
                <a:lnTo>
                  <a:pt x="2384" y="2057"/>
                </a:lnTo>
                <a:lnTo>
                  <a:pt x="2387" y="2057"/>
                </a:lnTo>
                <a:lnTo>
                  <a:pt x="2390" y="2057"/>
                </a:lnTo>
                <a:lnTo>
                  <a:pt x="2394" y="2057"/>
                </a:lnTo>
                <a:lnTo>
                  <a:pt x="2397" y="2057"/>
                </a:lnTo>
                <a:lnTo>
                  <a:pt x="2400" y="2057"/>
                </a:lnTo>
                <a:lnTo>
                  <a:pt x="2403" y="2057"/>
                </a:lnTo>
                <a:lnTo>
                  <a:pt x="2406" y="2057"/>
                </a:lnTo>
                <a:lnTo>
                  <a:pt x="2410" y="2057"/>
                </a:lnTo>
                <a:lnTo>
                  <a:pt x="2413" y="2057"/>
                </a:lnTo>
                <a:lnTo>
                  <a:pt x="2416" y="2057"/>
                </a:lnTo>
                <a:lnTo>
                  <a:pt x="2420" y="2057"/>
                </a:lnTo>
                <a:lnTo>
                  <a:pt x="2423" y="2057"/>
                </a:lnTo>
                <a:lnTo>
                  <a:pt x="2426" y="2057"/>
                </a:lnTo>
                <a:lnTo>
                  <a:pt x="2429" y="2057"/>
                </a:lnTo>
                <a:lnTo>
                  <a:pt x="2433" y="2057"/>
                </a:lnTo>
                <a:lnTo>
                  <a:pt x="2436" y="2057"/>
                </a:lnTo>
                <a:lnTo>
                  <a:pt x="2439" y="2057"/>
                </a:lnTo>
                <a:lnTo>
                  <a:pt x="2442" y="2057"/>
                </a:lnTo>
                <a:lnTo>
                  <a:pt x="2445" y="2057"/>
                </a:lnTo>
                <a:lnTo>
                  <a:pt x="2449" y="2057"/>
                </a:lnTo>
                <a:lnTo>
                  <a:pt x="2452" y="2057"/>
                </a:lnTo>
                <a:lnTo>
                  <a:pt x="2456" y="2057"/>
                </a:lnTo>
                <a:lnTo>
                  <a:pt x="2459" y="2057"/>
                </a:lnTo>
                <a:lnTo>
                  <a:pt x="2462" y="2057"/>
                </a:lnTo>
                <a:lnTo>
                  <a:pt x="2465" y="2057"/>
                </a:lnTo>
                <a:lnTo>
                  <a:pt x="2468" y="2057"/>
                </a:lnTo>
                <a:lnTo>
                  <a:pt x="2472" y="2057"/>
                </a:lnTo>
                <a:lnTo>
                  <a:pt x="2475" y="2057"/>
                </a:lnTo>
                <a:lnTo>
                  <a:pt x="2478" y="2057"/>
                </a:lnTo>
                <a:lnTo>
                  <a:pt x="2482" y="2057"/>
                </a:lnTo>
                <a:lnTo>
                  <a:pt x="2485" y="2057"/>
                </a:lnTo>
                <a:lnTo>
                  <a:pt x="2488" y="2057"/>
                </a:lnTo>
                <a:lnTo>
                  <a:pt x="2491" y="2057"/>
                </a:lnTo>
                <a:lnTo>
                  <a:pt x="2495" y="2057"/>
                </a:lnTo>
                <a:lnTo>
                  <a:pt x="2498" y="2057"/>
                </a:lnTo>
                <a:lnTo>
                  <a:pt x="2501" y="2057"/>
                </a:lnTo>
                <a:lnTo>
                  <a:pt x="2504" y="2057"/>
                </a:lnTo>
                <a:lnTo>
                  <a:pt x="2507" y="2057"/>
                </a:lnTo>
                <a:lnTo>
                  <a:pt x="2511" y="2057"/>
                </a:lnTo>
                <a:lnTo>
                  <a:pt x="2514" y="2057"/>
                </a:lnTo>
                <a:lnTo>
                  <a:pt x="2517" y="2057"/>
                </a:lnTo>
                <a:lnTo>
                  <a:pt x="2521" y="2057"/>
                </a:lnTo>
                <a:lnTo>
                  <a:pt x="2524" y="2057"/>
                </a:lnTo>
                <a:lnTo>
                  <a:pt x="2527" y="2057"/>
                </a:lnTo>
                <a:lnTo>
                  <a:pt x="2530" y="2057"/>
                </a:lnTo>
                <a:lnTo>
                  <a:pt x="2534" y="2057"/>
                </a:lnTo>
                <a:lnTo>
                  <a:pt x="2537" y="2057"/>
                </a:lnTo>
                <a:lnTo>
                  <a:pt x="2540" y="2057"/>
                </a:lnTo>
                <a:lnTo>
                  <a:pt x="2543" y="2057"/>
                </a:lnTo>
                <a:lnTo>
                  <a:pt x="2547" y="2057"/>
                </a:lnTo>
                <a:lnTo>
                  <a:pt x="2550" y="2057"/>
                </a:lnTo>
                <a:lnTo>
                  <a:pt x="2553" y="2057"/>
                </a:lnTo>
                <a:lnTo>
                  <a:pt x="2557" y="2057"/>
                </a:lnTo>
                <a:lnTo>
                  <a:pt x="2560" y="2057"/>
                </a:lnTo>
                <a:lnTo>
                  <a:pt x="2563" y="2057"/>
                </a:lnTo>
                <a:lnTo>
                  <a:pt x="2566" y="2057"/>
                </a:lnTo>
                <a:lnTo>
                  <a:pt x="2569" y="2057"/>
                </a:lnTo>
                <a:lnTo>
                  <a:pt x="2573" y="2057"/>
                </a:lnTo>
                <a:lnTo>
                  <a:pt x="2576" y="2057"/>
                </a:lnTo>
                <a:lnTo>
                  <a:pt x="2579" y="2057"/>
                </a:lnTo>
                <a:lnTo>
                  <a:pt x="2583" y="2057"/>
                </a:lnTo>
                <a:lnTo>
                  <a:pt x="2586" y="2057"/>
                </a:lnTo>
                <a:lnTo>
                  <a:pt x="2589" y="2057"/>
                </a:lnTo>
                <a:lnTo>
                  <a:pt x="2592" y="2057"/>
                </a:lnTo>
                <a:lnTo>
                  <a:pt x="2596" y="2057"/>
                </a:lnTo>
                <a:lnTo>
                  <a:pt x="2599" y="2057"/>
                </a:lnTo>
                <a:lnTo>
                  <a:pt x="2602" y="2057"/>
                </a:lnTo>
                <a:lnTo>
                  <a:pt x="2605" y="2057"/>
                </a:lnTo>
                <a:lnTo>
                  <a:pt x="2608" y="2057"/>
                </a:lnTo>
                <a:lnTo>
                  <a:pt x="2608" y="2057"/>
                </a:lnTo>
                <a:lnTo>
                  <a:pt x="2605" y="2057"/>
                </a:lnTo>
                <a:lnTo>
                  <a:pt x="2602" y="2057"/>
                </a:lnTo>
                <a:lnTo>
                  <a:pt x="2599" y="2057"/>
                </a:lnTo>
                <a:lnTo>
                  <a:pt x="2596" y="2057"/>
                </a:lnTo>
                <a:lnTo>
                  <a:pt x="2592" y="2057"/>
                </a:lnTo>
                <a:lnTo>
                  <a:pt x="2589" y="2057"/>
                </a:lnTo>
                <a:lnTo>
                  <a:pt x="2586" y="2057"/>
                </a:lnTo>
                <a:lnTo>
                  <a:pt x="2583" y="2057"/>
                </a:lnTo>
                <a:lnTo>
                  <a:pt x="2579" y="2057"/>
                </a:lnTo>
                <a:lnTo>
                  <a:pt x="2576" y="2057"/>
                </a:lnTo>
                <a:lnTo>
                  <a:pt x="2573" y="2057"/>
                </a:lnTo>
                <a:lnTo>
                  <a:pt x="2569" y="2057"/>
                </a:lnTo>
                <a:lnTo>
                  <a:pt x="2566" y="2056"/>
                </a:lnTo>
                <a:lnTo>
                  <a:pt x="2563" y="2056"/>
                </a:lnTo>
                <a:lnTo>
                  <a:pt x="2560" y="2056"/>
                </a:lnTo>
                <a:lnTo>
                  <a:pt x="2557" y="2056"/>
                </a:lnTo>
                <a:lnTo>
                  <a:pt x="2553" y="2056"/>
                </a:lnTo>
                <a:lnTo>
                  <a:pt x="2550" y="2056"/>
                </a:lnTo>
                <a:lnTo>
                  <a:pt x="2547" y="2056"/>
                </a:lnTo>
                <a:lnTo>
                  <a:pt x="2543" y="2056"/>
                </a:lnTo>
                <a:lnTo>
                  <a:pt x="2540" y="2056"/>
                </a:lnTo>
                <a:lnTo>
                  <a:pt x="2537" y="2056"/>
                </a:lnTo>
                <a:lnTo>
                  <a:pt x="2534" y="2056"/>
                </a:lnTo>
                <a:lnTo>
                  <a:pt x="2530" y="2056"/>
                </a:lnTo>
                <a:lnTo>
                  <a:pt x="2527" y="2056"/>
                </a:lnTo>
                <a:lnTo>
                  <a:pt x="2524" y="2055"/>
                </a:lnTo>
                <a:lnTo>
                  <a:pt x="2521" y="2055"/>
                </a:lnTo>
                <a:lnTo>
                  <a:pt x="2517" y="2055"/>
                </a:lnTo>
                <a:lnTo>
                  <a:pt x="2514" y="2055"/>
                </a:lnTo>
                <a:lnTo>
                  <a:pt x="2511" y="2055"/>
                </a:lnTo>
                <a:lnTo>
                  <a:pt x="2507" y="2055"/>
                </a:lnTo>
                <a:lnTo>
                  <a:pt x="2504" y="2055"/>
                </a:lnTo>
                <a:lnTo>
                  <a:pt x="2501" y="2055"/>
                </a:lnTo>
                <a:lnTo>
                  <a:pt x="2498" y="2055"/>
                </a:lnTo>
                <a:lnTo>
                  <a:pt x="2495" y="2055"/>
                </a:lnTo>
                <a:lnTo>
                  <a:pt x="2491" y="2055"/>
                </a:lnTo>
                <a:lnTo>
                  <a:pt x="2488" y="2055"/>
                </a:lnTo>
                <a:lnTo>
                  <a:pt x="2485" y="2055"/>
                </a:lnTo>
                <a:lnTo>
                  <a:pt x="2482" y="2054"/>
                </a:lnTo>
                <a:lnTo>
                  <a:pt x="2478" y="2054"/>
                </a:lnTo>
                <a:lnTo>
                  <a:pt x="2475" y="2054"/>
                </a:lnTo>
                <a:lnTo>
                  <a:pt x="2472" y="2054"/>
                </a:lnTo>
                <a:lnTo>
                  <a:pt x="2468" y="2054"/>
                </a:lnTo>
                <a:lnTo>
                  <a:pt x="2465" y="2054"/>
                </a:lnTo>
                <a:lnTo>
                  <a:pt x="2462" y="2054"/>
                </a:lnTo>
                <a:lnTo>
                  <a:pt x="2459" y="2054"/>
                </a:lnTo>
                <a:lnTo>
                  <a:pt x="2456" y="2054"/>
                </a:lnTo>
                <a:lnTo>
                  <a:pt x="2452" y="2053"/>
                </a:lnTo>
                <a:lnTo>
                  <a:pt x="2449" y="2053"/>
                </a:lnTo>
                <a:lnTo>
                  <a:pt x="2445" y="2053"/>
                </a:lnTo>
                <a:lnTo>
                  <a:pt x="2442" y="2053"/>
                </a:lnTo>
                <a:lnTo>
                  <a:pt x="2439" y="2053"/>
                </a:lnTo>
                <a:lnTo>
                  <a:pt x="2436" y="2052"/>
                </a:lnTo>
                <a:lnTo>
                  <a:pt x="2433" y="2052"/>
                </a:lnTo>
                <a:lnTo>
                  <a:pt x="2429" y="2052"/>
                </a:lnTo>
                <a:lnTo>
                  <a:pt x="2426" y="2052"/>
                </a:lnTo>
                <a:lnTo>
                  <a:pt x="2423" y="2052"/>
                </a:lnTo>
                <a:lnTo>
                  <a:pt x="2420" y="2052"/>
                </a:lnTo>
                <a:lnTo>
                  <a:pt x="2416" y="2051"/>
                </a:lnTo>
                <a:lnTo>
                  <a:pt x="2413" y="2051"/>
                </a:lnTo>
                <a:lnTo>
                  <a:pt x="2410" y="2051"/>
                </a:lnTo>
                <a:lnTo>
                  <a:pt x="2406" y="2051"/>
                </a:lnTo>
                <a:lnTo>
                  <a:pt x="2403" y="2051"/>
                </a:lnTo>
                <a:lnTo>
                  <a:pt x="2400" y="2050"/>
                </a:lnTo>
                <a:lnTo>
                  <a:pt x="2397" y="2050"/>
                </a:lnTo>
                <a:lnTo>
                  <a:pt x="2394" y="2050"/>
                </a:lnTo>
                <a:lnTo>
                  <a:pt x="2390" y="2049"/>
                </a:lnTo>
                <a:lnTo>
                  <a:pt x="2387" y="2049"/>
                </a:lnTo>
                <a:lnTo>
                  <a:pt x="2384" y="2049"/>
                </a:lnTo>
                <a:lnTo>
                  <a:pt x="2380" y="2049"/>
                </a:lnTo>
                <a:lnTo>
                  <a:pt x="2377" y="2048"/>
                </a:lnTo>
                <a:lnTo>
                  <a:pt x="2374" y="2048"/>
                </a:lnTo>
                <a:lnTo>
                  <a:pt x="2371" y="2048"/>
                </a:lnTo>
                <a:lnTo>
                  <a:pt x="2367" y="2048"/>
                </a:lnTo>
                <a:lnTo>
                  <a:pt x="2364" y="2047"/>
                </a:lnTo>
                <a:lnTo>
                  <a:pt x="2361" y="2047"/>
                </a:lnTo>
                <a:lnTo>
                  <a:pt x="2358" y="2046"/>
                </a:lnTo>
                <a:lnTo>
                  <a:pt x="2354" y="2046"/>
                </a:lnTo>
                <a:lnTo>
                  <a:pt x="2351" y="2046"/>
                </a:lnTo>
                <a:lnTo>
                  <a:pt x="2348" y="2045"/>
                </a:lnTo>
                <a:lnTo>
                  <a:pt x="2344" y="2045"/>
                </a:lnTo>
                <a:lnTo>
                  <a:pt x="2341" y="2045"/>
                </a:lnTo>
                <a:lnTo>
                  <a:pt x="2338" y="2044"/>
                </a:lnTo>
                <a:lnTo>
                  <a:pt x="2335" y="2043"/>
                </a:lnTo>
                <a:lnTo>
                  <a:pt x="2332" y="2043"/>
                </a:lnTo>
                <a:lnTo>
                  <a:pt x="2328" y="2043"/>
                </a:lnTo>
                <a:lnTo>
                  <a:pt x="2325" y="2042"/>
                </a:lnTo>
                <a:lnTo>
                  <a:pt x="2322" y="2042"/>
                </a:lnTo>
                <a:lnTo>
                  <a:pt x="2318" y="2041"/>
                </a:lnTo>
                <a:lnTo>
                  <a:pt x="2315" y="2041"/>
                </a:lnTo>
                <a:lnTo>
                  <a:pt x="2312" y="2040"/>
                </a:lnTo>
                <a:lnTo>
                  <a:pt x="2309" y="2040"/>
                </a:lnTo>
                <a:lnTo>
                  <a:pt x="2305" y="2039"/>
                </a:lnTo>
                <a:lnTo>
                  <a:pt x="2302" y="2039"/>
                </a:lnTo>
                <a:lnTo>
                  <a:pt x="2299" y="2038"/>
                </a:lnTo>
                <a:lnTo>
                  <a:pt x="2296" y="2037"/>
                </a:lnTo>
                <a:lnTo>
                  <a:pt x="2293" y="2037"/>
                </a:lnTo>
                <a:lnTo>
                  <a:pt x="2289" y="2036"/>
                </a:lnTo>
                <a:lnTo>
                  <a:pt x="2286" y="2035"/>
                </a:lnTo>
                <a:lnTo>
                  <a:pt x="2282" y="2035"/>
                </a:lnTo>
                <a:lnTo>
                  <a:pt x="2279" y="2034"/>
                </a:lnTo>
                <a:lnTo>
                  <a:pt x="2276" y="2033"/>
                </a:lnTo>
                <a:lnTo>
                  <a:pt x="2273" y="2032"/>
                </a:lnTo>
                <a:lnTo>
                  <a:pt x="2270" y="2032"/>
                </a:lnTo>
                <a:lnTo>
                  <a:pt x="2266" y="2031"/>
                </a:lnTo>
                <a:lnTo>
                  <a:pt x="2263" y="2030"/>
                </a:lnTo>
                <a:lnTo>
                  <a:pt x="2260" y="2029"/>
                </a:lnTo>
                <a:lnTo>
                  <a:pt x="2256" y="2028"/>
                </a:lnTo>
                <a:lnTo>
                  <a:pt x="2253" y="2028"/>
                </a:lnTo>
                <a:lnTo>
                  <a:pt x="2250" y="2027"/>
                </a:lnTo>
                <a:lnTo>
                  <a:pt x="2247" y="2026"/>
                </a:lnTo>
                <a:lnTo>
                  <a:pt x="2243" y="2025"/>
                </a:lnTo>
                <a:lnTo>
                  <a:pt x="2240" y="2024"/>
                </a:lnTo>
                <a:lnTo>
                  <a:pt x="2237" y="2023"/>
                </a:lnTo>
                <a:lnTo>
                  <a:pt x="2234" y="2022"/>
                </a:lnTo>
                <a:lnTo>
                  <a:pt x="2231" y="2021"/>
                </a:lnTo>
                <a:lnTo>
                  <a:pt x="2227" y="2020"/>
                </a:lnTo>
                <a:lnTo>
                  <a:pt x="2224" y="2019"/>
                </a:lnTo>
                <a:lnTo>
                  <a:pt x="2221" y="2018"/>
                </a:lnTo>
                <a:lnTo>
                  <a:pt x="2217" y="2017"/>
                </a:lnTo>
                <a:lnTo>
                  <a:pt x="2214" y="2016"/>
                </a:lnTo>
                <a:lnTo>
                  <a:pt x="2211" y="2014"/>
                </a:lnTo>
                <a:lnTo>
                  <a:pt x="2208" y="2013"/>
                </a:lnTo>
                <a:lnTo>
                  <a:pt x="2204" y="2012"/>
                </a:lnTo>
                <a:lnTo>
                  <a:pt x="2201" y="2011"/>
                </a:lnTo>
                <a:lnTo>
                  <a:pt x="2198" y="2009"/>
                </a:lnTo>
                <a:lnTo>
                  <a:pt x="2194" y="2008"/>
                </a:lnTo>
                <a:lnTo>
                  <a:pt x="2191" y="2007"/>
                </a:lnTo>
                <a:lnTo>
                  <a:pt x="2188" y="2005"/>
                </a:lnTo>
                <a:lnTo>
                  <a:pt x="2185" y="2004"/>
                </a:lnTo>
                <a:lnTo>
                  <a:pt x="2181" y="2002"/>
                </a:lnTo>
                <a:lnTo>
                  <a:pt x="2178" y="2001"/>
                </a:lnTo>
                <a:lnTo>
                  <a:pt x="2175" y="1999"/>
                </a:lnTo>
                <a:lnTo>
                  <a:pt x="2172" y="1998"/>
                </a:lnTo>
                <a:lnTo>
                  <a:pt x="2169" y="1996"/>
                </a:lnTo>
                <a:lnTo>
                  <a:pt x="2165" y="1995"/>
                </a:lnTo>
                <a:lnTo>
                  <a:pt x="2162" y="1993"/>
                </a:lnTo>
                <a:lnTo>
                  <a:pt x="2159" y="1991"/>
                </a:lnTo>
                <a:lnTo>
                  <a:pt x="2155" y="1989"/>
                </a:lnTo>
                <a:lnTo>
                  <a:pt x="2152" y="1987"/>
                </a:lnTo>
                <a:lnTo>
                  <a:pt x="2149" y="1986"/>
                </a:lnTo>
                <a:lnTo>
                  <a:pt x="2146" y="1984"/>
                </a:lnTo>
                <a:lnTo>
                  <a:pt x="2142" y="1982"/>
                </a:lnTo>
                <a:lnTo>
                  <a:pt x="2139" y="1980"/>
                </a:lnTo>
                <a:lnTo>
                  <a:pt x="2136" y="1978"/>
                </a:lnTo>
                <a:lnTo>
                  <a:pt x="2133" y="1976"/>
                </a:lnTo>
                <a:lnTo>
                  <a:pt x="2129" y="1973"/>
                </a:lnTo>
                <a:lnTo>
                  <a:pt x="2126" y="1972"/>
                </a:lnTo>
                <a:lnTo>
                  <a:pt x="2123" y="1969"/>
                </a:lnTo>
                <a:lnTo>
                  <a:pt x="2119" y="1967"/>
                </a:lnTo>
                <a:lnTo>
                  <a:pt x="2116" y="1965"/>
                </a:lnTo>
                <a:lnTo>
                  <a:pt x="2113" y="1963"/>
                </a:lnTo>
                <a:lnTo>
                  <a:pt x="2110" y="1960"/>
                </a:lnTo>
                <a:lnTo>
                  <a:pt x="2107" y="1958"/>
                </a:lnTo>
                <a:lnTo>
                  <a:pt x="2103" y="1955"/>
                </a:lnTo>
                <a:lnTo>
                  <a:pt x="2100" y="1953"/>
                </a:lnTo>
                <a:lnTo>
                  <a:pt x="2097" y="1950"/>
                </a:lnTo>
                <a:lnTo>
                  <a:pt x="2093" y="1948"/>
                </a:lnTo>
                <a:lnTo>
                  <a:pt x="2090" y="1945"/>
                </a:lnTo>
                <a:lnTo>
                  <a:pt x="2087" y="1942"/>
                </a:lnTo>
                <a:lnTo>
                  <a:pt x="2084" y="1939"/>
                </a:lnTo>
                <a:lnTo>
                  <a:pt x="2080" y="1936"/>
                </a:lnTo>
                <a:lnTo>
                  <a:pt x="2077" y="1933"/>
                </a:lnTo>
                <a:lnTo>
                  <a:pt x="2074" y="1931"/>
                </a:lnTo>
                <a:lnTo>
                  <a:pt x="2071" y="1927"/>
                </a:lnTo>
                <a:lnTo>
                  <a:pt x="2068" y="1924"/>
                </a:lnTo>
                <a:lnTo>
                  <a:pt x="2064" y="1921"/>
                </a:lnTo>
                <a:lnTo>
                  <a:pt x="2061" y="1918"/>
                </a:lnTo>
                <a:lnTo>
                  <a:pt x="2058" y="1915"/>
                </a:lnTo>
                <a:lnTo>
                  <a:pt x="2054" y="1911"/>
                </a:lnTo>
                <a:lnTo>
                  <a:pt x="2051" y="1908"/>
                </a:lnTo>
                <a:lnTo>
                  <a:pt x="2048" y="1905"/>
                </a:lnTo>
                <a:lnTo>
                  <a:pt x="2045" y="1901"/>
                </a:lnTo>
                <a:lnTo>
                  <a:pt x="2041" y="1898"/>
                </a:lnTo>
                <a:lnTo>
                  <a:pt x="2038" y="1894"/>
                </a:lnTo>
                <a:lnTo>
                  <a:pt x="2035" y="1890"/>
                </a:lnTo>
                <a:lnTo>
                  <a:pt x="2031" y="1886"/>
                </a:lnTo>
                <a:lnTo>
                  <a:pt x="2028" y="1883"/>
                </a:lnTo>
                <a:lnTo>
                  <a:pt x="2025" y="1878"/>
                </a:lnTo>
                <a:lnTo>
                  <a:pt x="2022" y="1875"/>
                </a:lnTo>
                <a:lnTo>
                  <a:pt x="2018" y="1870"/>
                </a:lnTo>
                <a:lnTo>
                  <a:pt x="2015" y="1866"/>
                </a:lnTo>
                <a:lnTo>
                  <a:pt x="2012" y="1862"/>
                </a:lnTo>
                <a:lnTo>
                  <a:pt x="2009" y="1858"/>
                </a:lnTo>
                <a:lnTo>
                  <a:pt x="2006" y="1854"/>
                </a:lnTo>
                <a:lnTo>
                  <a:pt x="2002" y="1849"/>
                </a:lnTo>
                <a:lnTo>
                  <a:pt x="1999" y="1845"/>
                </a:lnTo>
                <a:lnTo>
                  <a:pt x="1996" y="1840"/>
                </a:lnTo>
                <a:lnTo>
                  <a:pt x="1992" y="1836"/>
                </a:lnTo>
                <a:lnTo>
                  <a:pt x="1989" y="1831"/>
                </a:lnTo>
                <a:lnTo>
                  <a:pt x="1986" y="1826"/>
                </a:lnTo>
                <a:lnTo>
                  <a:pt x="1983" y="1821"/>
                </a:lnTo>
                <a:lnTo>
                  <a:pt x="1979" y="1816"/>
                </a:lnTo>
                <a:lnTo>
                  <a:pt x="1976" y="1811"/>
                </a:lnTo>
                <a:lnTo>
                  <a:pt x="1973" y="1806"/>
                </a:lnTo>
                <a:lnTo>
                  <a:pt x="1969" y="1801"/>
                </a:lnTo>
                <a:lnTo>
                  <a:pt x="1966" y="1795"/>
                </a:lnTo>
                <a:lnTo>
                  <a:pt x="1963" y="1790"/>
                </a:lnTo>
                <a:lnTo>
                  <a:pt x="1960" y="1784"/>
                </a:lnTo>
                <a:lnTo>
                  <a:pt x="1956" y="1779"/>
                </a:lnTo>
                <a:lnTo>
                  <a:pt x="1953" y="1774"/>
                </a:lnTo>
                <a:lnTo>
                  <a:pt x="1950" y="1768"/>
                </a:lnTo>
                <a:lnTo>
                  <a:pt x="1947" y="1762"/>
                </a:lnTo>
                <a:lnTo>
                  <a:pt x="1944" y="1756"/>
                </a:lnTo>
                <a:lnTo>
                  <a:pt x="1940" y="1750"/>
                </a:lnTo>
                <a:lnTo>
                  <a:pt x="1937" y="1744"/>
                </a:lnTo>
                <a:lnTo>
                  <a:pt x="1934" y="1738"/>
                </a:lnTo>
                <a:lnTo>
                  <a:pt x="1930" y="1732"/>
                </a:lnTo>
                <a:lnTo>
                  <a:pt x="1927" y="1725"/>
                </a:lnTo>
                <a:lnTo>
                  <a:pt x="1924" y="1719"/>
                </a:lnTo>
                <a:lnTo>
                  <a:pt x="1921" y="1713"/>
                </a:lnTo>
                <a:lnTo>
                  <a:pt x="1917" y="1706"/>
                </a:lnTo>
                <a:lnTo>
                  <a:pt x="1914" y="1699"/>
                </a:lnTo>
                <a:lnTo>
                  <a:pt x="1911" y="1693"/>
                </a:lnTo>
                <a:lnTo>
                  <a:pt x="1907" y="1686"/>
                </a:lnTo>
                <a:lnTo>
                  <a:pt x="1904" y="1679"/>
                </a:lnTo>
                <a:lnTo>
                  <a:pt x="1901" y="1672"/>
                </a:lnTo>
                <a:lnTo>
                  <a:pt x="1898" y="1665"/>
                </a:lnTo>
                <a:lnTo>
                  <a:pt x="1895" y="1658"/>
                </a:lnTo>
                <a:lnTo>
                  <a:pt x="1891" y="1650"/>
                </a:lnTo>
                <a:lnTo>
                  <a:pt x="1888" y="1643"/>
                </a:lnTo>
                <a:lnTo>
                  <a:pt x="1885" y="1636"/>
                </a:lnTo>
                <a:lnTo>
                  <a:pt x="1882" y="1628"/>
                </a:lnTo>
                <a:lnTo>
                  <a:pt x="1878" y="1620"/>
                </a:lnTo>
                <a:lnTo>
                  <a:pt x="1875" y="1613"/>
                </a:lnTo>
                <a:lnTo>
                  <a:pt x="1872" y="1605"/>
                </a:lnTo>
                <a:lnTo>
                  <a:pt x="1868" y="1597"/>
                </a:lnTo>
                <a:lnTo>
                  <a:pt x="1865" y="1589"/>
                </a:lnTo>
                <a:lnTo>
                  <a:pt x="1862" y="1581"/>
                </a:lnTo>
                <a:lnTo>
                  <a:pt x="1859" y="1572"/>
                </a:lnTo>
                <a:lnTo>
                  <a:pt x="1855" y="1564"/>
                </a:lnTo>
                <a:lnTo>
                  <a:pt x="1852" y="1556"/>
                </a:lnTo>
                <a:lnTo>
                  <a:pt x="1849" y="1547"/>
                </a:lnTo>
                <a:lnTo>
                  <a:pt x="1845" y="1539"/>
                </a:lnTo>
                <a:lnTo>
                  <a:pt x="1842" y="1530"/>
                </a:lnTo>
                <a:lnTo>
                  <a:pt x="1839" y="1521"/>
                </a:lnTo>
                <a:lnTo>
                  <a:pt x="1836" y="1513"/>
                </a:lnTo>
                <a:lnTo>
                  <a:pt x="1833" y="1504"/>
                </a:lnTo>
                <a:lnTo>
                  <a:pt x="1829" y="1495"/>
                </a:lnTo>
                <a:lnTo>
                  <a:pt x="1826" y="1486"/>
                </a:lnTo>
                <a:lnTo>
                  <a:pt x="1823" y="1476"/>
                </a:lnTo>
                <a:lnTo>
                  <a:pt x="1820" y="1467"/>
                </a:lnTo>
                <a:lnTo>
                  <a:pt x="1816" y="1458"/>
                </a:lnTo>
                <a:lnTo>
                  <a:pt x="1813" y="1448"/>
                </a:lnTo>
                <a:lnTo>
                  <a:pt x="1810" y="1439"/>
                </a:lnTo>
                <a:lnTo>
                  <a:pt x="1806" y="1429"/>
                </a:lnTo>
                <a:lnTo>
                  <a:pt x="1803" y="1419"/>
                </a:lnTo>
                <a:lnTo>
                  <a:pt x="1800" y="1409"/>
                </a:lnTo>
                <a:lnTo>
                  <a:pt x="1797" y="1400"/>
                </a:lnTo>
                <a:lnTo>
                  <a:pt x="1793" y="1389"/>
                </a:lnTo>
                <a:lnTo>
                  <a:pt x="1790" y="1380"/>
                </a:lnTo>
                <a:lnTo>
                  <a:pt x="1787" y="1369"/>
                </a:lnTo>
                <a:lnTo>
                  <a:pt x="1784" y="1359"/>
                </a:lnTo>
                <a:lnTo>
                  <a:pt x="1780" y="1349"/>
                </a:lnTo>
                <a:lnTo>
                  <a:pt x="1777" y="1338"/>
                </a:lnTo>
                <a:lnTo>
                  <a:pt x="1774" y="1328"/>
                </a:lnTo>
                <a:lnTo>
                  <a:pt x="1771" y="1318"/>
                </a:lnTo>
                <a:lnTo>
                  <a:pt x="1767" y="1307"/>
                </a:lnTo>
                <a:lnTo>
                  <a:pt x="1764" y="1296"/>
                </a:lnTo>
                <a:lnTo>
                  <a:pt x="1761" y="1285"/>
                </a:lnTo>
                <a:lnTo>
                  <a:pt x="1758" y="1274"/>
                </a:lnTo>
                <a:lnTo>
                  <a:pt x="1754" y="1263"/>
                </a:lnTo>
                <a:lnTo>
                  <a:pt x="1751" y="1253"/>
                </a:lnTo>
                <a:lnTo>
                  <a:pt x="1748" y="1242"/>
                </a:lnTo>
                <a:lnTo>
                  <a:pt x="1744" y="1230"/>
                </a:lnTo>
                <a:lnTo>
                  <a:pt x="1741" y="1219"/>
                </a:lnTo>
                <a:lnTo>
                  <a:pt x="1738" y="1208"/>
                </a:lnTo>
                <a:lnTo>
                  <a:pt x="1735" y="1197"/>
                </a:lnTo>
                <a:lnTo>
                  <a:pt x="1732" y="1185"/>
                </a:lnTo>
                <a:lnTo>
                  <a:pt x="1728" y="1174"/>
                </a:lnTo>
                <a:lnTo>
                  <a:pt x="1725" y="1162"/>
                </a:lnTo>
                <a:lnTo>
                  <a:pt x="1722" y="1151"/>
                </a:lnTo>
                <a:lnTo>
                  <a:pt x="1719" y="1139"/>
                </a:lnTo>
                <a:lnTo>
                  <a:pt x="1715" y="1127"/>
                </a:lnTo>
                <a:lnTo>
                  <a:pt x="1712" y="1116"/>
                </a:lnTo>
                <a:lnTo>
                  <a:pt x="1709" y="1104"/>
                </a:lnTo>
                <a:lnTo>
                  <a:pt x="1705" y="1092"/>
                </a:lnTo>
                <a:lnTo>
                  <a:pt x="1702" y="1080"/>
                </a:lnTo>
                <a:lnTo>
                  <a:pt x="1699" y="1068"/>
                </a:lnTo>
                <a:lnTo>
                  <a:pt x="1696" y="1056"/>
                </a:lnTo>
                <a:lnTo>
                  <a:pt x="1692" y="1044"/>
                </a:lnTo>
                <a:lnTo>
                  <a:pt x="1689" y="1032"/>
                </a:lnTo>
                <a:lnTo>
                  <a:pt x="1686" y="1020"/>
                </a:lnTo>
                <a:lnTo>
                  <a:pt x="1682" y="1007"/>
                </a:lnTo>
                <a:lnTo>
                  <a:pt x="1679" y="995"/>
                </a:lnTo>
                <a:lnTo>
                  <a:pt x="1676" y="983"/>
                </a:lnTo>
                <a:lnTo>
                  <a:pt x="1673" y="971"/>
                </a:lnTo>
                <a:lnTo>
                  <a:pt x="1670" y="959"/>
                </a:lnTo>
                <a:lnTo>
                  <a:pt x="1666" y="946"/>
                </a:lnTo>
                <a:lnTo>
                  <a:pt x="1663" y="934"/>
                </a:lnTo>
                <a:lnTo>
                  <a:pt x="1660" y="922"/>
                </a:lnTo>
                <a:lnTo>
                  <a:pt x="1657" y="909"/>
                </a:lnTo>
                <a:lnTo>
                  <a:pt x="1653" y="897"/>
                </a:lnTo>
                <a:lnTo>
                  <a:pt x="1650" y="885"/>
                </a:lnTo>
                <a:lnTo>
                  <a:pt x="1647" y="872"/>
                </a:lnTo>
                <a:lnTo>
                  <a:pt x="1643" y="859"/>
                </a:lnTo>
                <a:lnTo>
                  <a:pt x="1640" y="847"/>
                </a:lnTo>
                <a:lnTo>
                  <a:pt x="1637" y="835"/>
                </a:lnTo>
                <a:lnTo>
                  <a:pt x="1634" y="822"/>
                </a:lnTo>
                <a:lnTo>
                  <a:pt x="1630" y="810"/>
                </a:lnTo>
                <a:lnTo>
                  <a:pt x="1627" y="797"/>
                </a:lnTo>
                <a:lnTo>
                  <a:pt x="1624" y="785"/>
                </a:lnTo>
                <a:lnTo>
                  <a:pt x="1620" y="772"/>
                </a:lnTo>
                <a:lnTo>
                  <a:pt x="1617" y="760"/>
                </a:lnTo>
                <a:lnTo>
                  <a:pt x="1614" y="747"/>
                </a:lnTo>
                <a:lnTo>
                  <a:pt x="1611" y="735"/>
                </a:lnTo>
                <a:lnTo>
                  <a:pt x="1608" y="723"/>
                </a:lnTo>
                <a:lnTo>
                  <a:pt x="1604" y="710"/>
                </a:lnTo>
                <a:lnTo>
                  <a:pt x="1601" y="698"/>
                </a:lnTo>
                <a:lnTo>
                  <a:pt x="1598" y="685"/>
                </a:lnTo>
                <a:lnTo>
                  <a:pt x="1595" y="673"/>
                </a:lnTo>
                <a:lnTo>
                  <a:pt x="1591" y="661"/>
                </a:lnTo>
                <a:lnTo>
                  <a:pt x="1588" y="648"/>
                </a:lnTo>
                <a:lnTo>
                  <a:pt x="1585" y="636"/>
                </a:lnTo>
                <a:lnTo>
                  <a:pt x="1581" y="624"/>
                </a:lnTo>
                <a:lnTo>
                  <a:pt x="1578" y="612"/>
                </a:lnTo>
                <a:lnTo>
                  <a:pt x="1575" y="600"/>
                </a:lnTo>
                <a:lnTo>
                  <a:pt x="1572" y="588"/>
                </a:lnTo>
                <a:lnTo>
                  <a:pt x="1569" y="576"/>
                </a:lnTo>
                <a:lnTo>
                  <a:pt x="1565" y="564"/>
                </a:lnTo>
                <a:lnTo>
                  <a:pt x="1562" y="552"/>
                </a:lnTo>
                <a:lnTo>
                  <a:pt x="1559" y="540"/>
                </a:lnTo>
                <a:lnTo>
                  <a:pt x="1555" y="528"/>
                </a:lnTo>
                <a:lnTo>
                  <a:pt x="1552" y="516"/>
                </a:lnTo>
                <a:lnTo>
                  <a:pt x="1549" y="505"/>
                </a:lnTo>
                <a:lnTo>
                  <a:pt x="1546" y="493"/>
                </a:lnTo>
                <a:lnTo>
                  <a:pt x="1542" y="481"/>
                </a:lnTo>
                <a:lnTo>
                  <a:pt x="1539" y="470"/>
                </a:lnTo>
                <a:lnTo>
                  <a:pt x="1536" y="458"/>
                </a:lnTo>
                <a:lnTo>
                  <a:pt x="1533" y="447"/>
                </a:lnTo>
                <a:lnTo>
                  <a:pt x="1529" y="436"/>
                </a:lnTo>
                <a:lnTo>
                  <a:pt x="1526" y="425"/>
                </a:lnTo>
                <a:lnTo>
                  <a:pt x="1523" y="414"/>
                </a:lnTo>
                <a:lnTo>
                  <a:pt x="1519" y="403"/>
                </a:lnTo>
                <a:lnTo>
                  <a:pt x="1516" y="392"/>
                </a:lnTo>
                <a:lnTo>
                  <a:pt x="1513" y="381"/>
                </a:lnTo>
                <a:lnTo>
                  <a:pt x="1510" y="370"/>
                </a:lnTo>
                <a:lnTo>
                  <a:pt x="1507" y="360"/>
                </a:lnTo>
                <a:lnTo>
                  <a:pt x="1503" y="349"/>
                </a:lnTo>
                <a:lnTo>
                  <a:pt x="1500" y="339"/>
                </a:lnTo>
                <a:lnTo>
                  <a:pt x="1497" y="329"/>
                </a:lnTo>
                <a:lnTo>
                  <a:pt x="1493" y="318"/>
                </a:lnTo>
                <a:lnTo>
                  <a:pt x="1490" y="309"/>
                </a:lnTo>
                <a:lnTo>
                  <a:pt x="1487" y="299"/>
                </a:lnTo>
                <a:lnTo>
                  <a:pt x="1484" y="289"/>
                </a:lnTo>
                <a:lnTo>
                  <a:pt x="1480" y="279"/>
                </a:lnTo>
                <a:lnTo>
                  <a:pt x="1477" y="270"/>
                </a:lnTo>
                <a:lnTo>
                  <a:pt x="1474" y="260"/>
                </a:lnTo>
                <a:lnTo>
                  <a:pt x="1471" y="251"/>
                </a:lnTo>
                <a:lnTo>
                  <a:pt x="1467" y="242"/>
                </a:lnTo>
                <a:lnTo>
                  <a:pt x="1464" y="233"/>
                </a:lnTo>
                <a:lnTo>
                  <a:pt x="1461" y="224"/>
                </a:lnTo>
                <a:lnTo>
                  <a:pt x="1457" y="215"/>
                </a:lnTo>
                <a:lnTo>
                  <a:pt x="1454" y="206"/>
                </a:lnTo>
                <a:lnTo>
                  <a:pt x="1451" y="198"/>
                </a:lnTo>
                <a:lnTo>
                  <a:pt x="1448" y="190"/>
                </a:lnTo>
                <a:lnTo>
                  <a:pt x="1445" y="182"/>
                </a:lnTo>
                <a:lnTo>
                  <a:pt x="1441" y="174"/>
                </a:lnTo>
                <a:lnTo>
                  <a:pt x="1438" y="166"/>
                </a:lnTo>
                <a:lnTo>
                  <a:pt x="1435" y="158"/>
                </a:lnTo>
                <a:lnTo>
                  <a:pt x="1431" y="151"/>
                </a:lnTo>
                <a:lnTo>
                  <a:pt x="1428" y="143"/>
                </a:lnTo>
                <a:lnTo>
                  <a:pt x="1425" y="136"/>
                </a:lnTo>
                <a:lnTo>
                  <a:pt x="1422" y="129"/>
                </a:lnTo>
                <a:lnTo>
                  <a:pt x="1418" y="122"/>
                </a:lnTo>
                <a:lnTo>
                  <a:pt x="1415" y="115"/>
                </a:lnTo>
                <a:lnTo>
                  <a:pt x="1412" y="109"/>
                </a:lnTo>
                <a:lnTo>
                  <a:pt x="1409" y="103"/>
                </a:lnTo>
                <a:lnTo>
                  <a:pt x="1406" y="97"/>
                </a:lnTo>
                <a:lnTo>
                  <a:pt x="1402" y="91"/>
                </a:lnTo>
                <a:lnTo>
                  <a:pt x="1399" y="85"/>
                </a:lnTo>
                <a:lnTo>
                  <a:pt x="1396" y="79"/>
                </a:lnTo>
                <a:lnTo>
                  <a:pt x="1392" y="74"/>
                </a:lnTo>
                <a:lnTo>
                  <a:pt x="1389" y="68"/>
                </a:lnTo>
                <a:lnTo>
                  <a:pt x="1386" y="63"/>
                </a:lnTo>
                <a:lnTo>
                  <a:pt x="1383" y="58"/>
                </a:lnTo>
                <a:lnTo>
                  <a:pt x="1379" y="54"/>
                </a:lnTo>
                <a:lnTo>
                  <a:pt x="1376" y="49"/>
                </a:lnTo>
                <a:lnTo>
                  <a:pt x="1373" y="45"/>
                </a:lnTo>
                <a:lnTo>
                  <a:pt x="1370" y="41"/>
                </a:lnTo>
                <a:lnTo>
                  <a:pt x="1366" y="37"/>
                </a:lnTo>
                <a:lnTo>
                  <a:pt x="1363" y="33"/>
                </a:lnTo>
                <a:lnTo>
                  <a:pt x="1360" y="30"/>
                </a:lnTo>
                <a:lnTo>
                  <a:pt x="1356" y="26"/>
                </a:lnTo>
                <a:lnTo>
                  <a:pt x="1353" y="23"/>
                </a:lnTo>
                <a:lnTo>
                  <a:pt x="1350" y="20"/>
                </a:lnTo>
                <a:lnTo>
                  <a:pt x="1347" y="17"/>
                </a:lnTo>
                <a:lnTo>
                  <a:pt x="1344" y="15"/>
                </a:lnTo>
                <a:lnTo>
                  <a:pt x="1340" y="12"/>
                </a:lnTo>
                <a:lnTo>
                  <a:pt x="1337" y="10"/>
                </a:lnTo>
                <a:lnTo>
                  <a:pt x="1334" y="8"/>
                </a:lnTo>
                <a:lnTo>
                  <a:pt x="1330" y="6"/>
                </a:lnTo>
                <a:lnTo>
                  <a:pt x="1327" y="5"/>
                </a:lnTo>
                <a:lnTo>
                  <a:pt x="1324" y="4"/>
                </a:lnTo>
                <a:lnTo>
                  <a:pt x="1321" y="3"/>
                </a:lnTo>
                <a:lnTo>
                  <a:pt x="1317" y="2"/>
                </a:lnTo>
                <a:lnTo>
                  <a:pt x="1314" y="1"/>
                </a:lnTo>
                <a:lnTo>
                  <a:pt x="1311" y="0"/>
                </a:lnTo>
                <a:lnTo>
                  <a:pt x="1308" y="0"/>
                </a:lnTo>
                <a:lnTo>
                  <a:pt x="1304" y="0"/>
                </a:lnTo>
                <a:lnTo>
                  <a:pt x="1301" y="0"/>
                </a:lnTo>
                <a:lnTo>
                  <a:pt x="1298" y="0"/>
                </a:lnTo>
                <a:lnTo>
                  <a:pt x="1294" y="1"/>
                </a:lnTo>
                <a:lnTo>
                  <a:pt x="1291" y="2"/>
                </a:lnTo>
                <a:lnTo>
                  <a:pt x="1288" y="3"/>
                </a:lnTo>
                <a:lnTo>
                  <a:pt x="1285" y="4"/>
                </a:lnTo>
                <a:lnTo>
                  <a:pt x="1282" y="5"/>
                </a:lnTo>
                <a:lnTo>
                  <a:pt x="1278" y="6"/>
                </a:lnTo>
                <a:lnTo>
                  <a:pt x="1275" y="8"/>
                </a:lnTo>
                <a:lnTo>
                  <a:pt x="1272" y="10"/>
                </a:lnTo>
                <a:lnTo>
                  <a:pt x="1268" y="12"/>
                </a:lnTo>
                <a:lnTo>
                  <a:pt x="1265" y="15"/>
                </a:lnTo>
                <a:lnTo>
                  <a:pt x="1262" y="17"/>
                </a:lnTo>
                <a:lnTo>
                  <a:pt x="1259" y="20"/>
                </a:lnTo>
                <a:lnTo>
                  <a:pt x="1255" y="23"/>
                </a:lnTo>
                <a:lnTo>
                  <a:pt x="1252" y="26"/>
                </a:lnTo>
                <a:lnTo>
                  <a:pt x="1249" y="30"/>
                </a:lnTo>
                <a:lnTo>
                  <a:pt x="1246" y="33"/>
                </a:lnTo>
                <a:lnTo>
                  <a:pt x="1243" y="37"/>
                </a:lnTo>
                <a:lnTo>
                  <a:pt x="1239" y="41"/>
                </a:lnTo>
                <a:lnTo>
                  <a:pt x="1236" y="45"/>
                </a:lnTo>
                <a:lnTo>
                  <a:pt x="1233" y="49"/>
                </a:lnTo>
                <a:lnTo>
                  <a:pt x="1229" y="54"/>
                </a:lnTo>
                <a:lnTo>
                  <a:pt x="1226" y="58"/>
                </a:lnTo>
                <a:lnTo>
                  <a:pt x="1223" y="63"/>
                </a:lnTo>
                <a:lnTo>
                  <a:pt x="1220" y="68"/>
                </a:lnTo>
                <a:lnTo>
                  <a:pt x="1216" y="74"/>
                </a:lnTo>
                <a:lnTo>
                  <a:pt x="1213" y="79"/>
                </a:lnTo>
                <a:lnTo>
                  <a:pt x="1210" y="85"/>
                </a:lnTo>
                <a:lnTo>
                  <a:pt x="1206" y="91"/>
                </a:lnTo>
                <a:lnTo>
                  <a:pt x="1203" y="97"/>
                </a:lnTo>
                <a:lnTo>
                  <a:pt x="1200" y="103"/>
                </a:lnTo>
                <a:lnTo>
                  <a:pt x="1197" y="109"/>
                </a:lnTo>
                <a:lnTo>
                  <a:pt x="1193" y="115"/>
                </a:lnTo>
                <a:lnTo>
                  <a:pt x="1190" y="122"/>
                </a:lnTo>
                <a:lnTo>
                  <a:pt x="1187" y="129"/>
                </a:lnTo>
                <a:lnTo>
                  <a:pt x="1184" y="136"/>
                </a:lnTo>
                <a:lnTo>
                  <a:pt x="1181" y="143"/>
                </a:lnTo>
                <a:lnTo>
                  <a:pt x="1177" y="151"/>
                </a:lnTo>
                <a:lnTo>
                  <a:pt x="1174" y="158"/>
                </a:lnTo>
                <a:lnTo>
                  <a:pt x="1171" y="166"/>
                </a:lnTo>
                <a:lnTo>
                  <a:pt x="1167" y="174"/>
                </a:lnTo>
                <a:lnTo>
                  <a:pt x="1164" y="182"/>
                </a:lnTo>
                <a:lnTo>
                  <a:pt x="1161" y="190"/>
                </a:lnTo>
                <a:lnTo>
                  <a:pt x="1158" y="198"/>
                </a:lnTo>
                <a:lnTo>
                  <a:pt x="1154" y="206"/>
                </a:lnTo>
                <a:lnTo>
                  <a:pt x="1151" y="215"/>
                </a:lnTo>
                <a:lnTo>
                  <a:pt x="1148" y="224"/>
                </a:lnTo>
                <a:lnTo>
                  <a:pt x="1144" y="233"/>
                </a:lnTo>
                <a:lnTo>
                  <a:pt x="1141" y="242"/>
                </a:lnTo>
                <a:lnTo>
                  <a:pt x="1138" y="251"/>
                </a:lnTo>
                <a:lnTo>
                  <a:pt x="1135" y="260"/>
                </a:lnTo>
                <a:lnTo>
                  <a:pt x="1131" y="270"/>
                </a:lnTo>
                <a:lnTo>
                  <a:pt x="1128" y="279"/>
                </a:lnTo>
                <a:lnTo>
                  <a:pt x="1125" y="289"/>
                </a:lnTo>
                <a:lnTo>
                  <a:pt x="1122" y="299"/>
                </a:lnTo>
                <a:lnTo>
                  <a:pt x="1119" y="309"/>
                </a:lnTo>
                <a:lnTo>
                  <a:pt x="1115" y="318"/>
                </a:lnTo>
                <a:lnTo>
                  <a:pt x="1112" y="329"/>
                </a:lnTo>
                <a:lnTo>
                  <a:pt x="1109" y="339"/>
                </a:lnTo>
                <a:lnTo>
                  <a:pt x="1105" y="349"/>
                </a:lnTo>
                <a:lnTo>
                  <a:pt x="1102" y="360"/>
                </a:lnTo>
                <a:lnTo>
                  <a:pt x="1099" y="370"/>
                </a:lnTo>
                <a:lnTo>
                  <a:pt x="1096" y="381"/>
                </a:lnTo>
                <a:lnTo>
                  <a:pt x="1092" y="392"/>
                </a:lnTo>
                <a:lnTo>
                  <a:pt x="1089" y="403"/>
                </a:lnTo>
                <a:lnTo>
                  <a:pt x="1086" y="414"/>
                </a:lnTo>
                <a:lnTo>
                  <a:pt x="1082" y="425"/>
                </a:lnTo>
                <a:lnTo>
                  <a:pt x="1079" y="436"/>
                </a:lnTo>
                <a:lnTo>
                  <a:pt x="1076" y="447"/>
                </a:lnTo>
                <a:lnTo>
                  <a:pt x="1073" y="458"/>
                </a:lnTo>
                <a:lnTo>
                  <a:pt x="1070" y="470"/>
                </a:lnTo>
                <a:lnTo>
                  <a:pt x="1066" y="481"/>
                </a:lnTo>
                <a:lnTo>
                  <a:pt x="1063" y="493"/>
                </a:lnTo>
                <a:lnTo>
                  <a:pt x="1060" y="505"/>
                </a:lnTo>
                <a:lnTo>
                  <a:pt x="1057" y="516"/>
                </a:lnTo>
                <a:lnTo>
                  <a:pt x="1053" y="528"/>
                </a:lnTo>
                <a:lnTo>
                  <a:pt x="1050" y="540"/>
                </a:lnTo>
                <a:lnTo>
                  <a:pt x="1047" y="552"/>
                </a:lnTo>
                <a:lnTo>
                  <a:pt x="1043" y="564"/>
                </a:lnTo>
                <a:lnTo>
                  <a:pt x="1040" y="576"/>
                </a:lnTo>
                <a:lnTo>
                  <a:pt x="1037" y="588"/>
                </a:lnTo>
                <a:lnTo>
                  <a:pt x="1034" y="600"/>
                </a:lnTo>
                <a:lnTo>
                  <a:pt x="1030" y="612"/>
                </a:lnTo>
                <a:lnTo>
                  <a:pt x="1027" y="624"/>
                </a:lnTo>
                <a:lnTo>
                  <a:pt x="1024" y="636"/>
                </a:lnTo>
                <a:lnTo>
                  <a:pt x="1021" y="648"/>
                </a:lnTo>
                <a:lnTo>
                  <a:pt x="1017" y="661"/>
                </a:lnTo>
                <a:lnTo>
                  <a:pt x="1014" y="673"/>
                </a:lnTo>
                <a:lnTo>
                  <a:pt x="1011" y="685"/>
                </a:lnTo>
                <a:lnTo>
                  <a:pt x="1008" y="698"/>
                </a:lnTo>
                <a:lnTo>
                  <a:pt x="1004" y="710"/>
                </a:lnTo>
                <a:lnTo>
                  <a:pt x="1001" y="723"/>
                </a:lnTo>
                <a:lnTo>
                  <a:pt x="998" y="735"/>
                </a:lnTo>
                <a:lnTo>
                  <a:pt x="995" y="747"/>
                </a:lnTo>
                <a:lnTo>
                  <a:pt x="991" y="760"/>
                </a:lnTo>
                <a:lnTo>
                  <a:pt x="988" y="772"/>
                </a:lnTo>
                <a:lnTo>
                  <a:pt x="985" y="785"/>
                </a:lnTo>
                <a:lnTo>
                  <a:pt x="981" y="797"/>
                </a:lnTo>
                <a:lnTo>
                  <a:pt x="978" y="810"/>
                </a:lnTo>
                <a:lnTo>
                  <a:pt x="975" y="822"/>
                </a:lnTo>
                <a:lnTo>
                  <a:pt x="972" y="835"/>
                </a:lnTo>
                <a:lnTo>
                  <a:pt x="968" y="847"/>
                </a:lnTo>
                <a:lnTo>
                  <a:pt x="965" y="859"/>
                </a:lnTo>
                <a:lnTo>
                  <a:pt x="962" y="872"/>
                </a:lnTo>
                <a:lnTo>
                  <a:pt x="959" y="885"/>
                </a:lnTo>
                <a:lnTo>
                  <a:pt x="956" y="897"/>
                </a:lnTo>
                <a:lnTo>
                  <a:pt x="952" y="909"/>
                </a:lnTo>
                <a:lnTo>
                  <a:pt x="949" y="922"/>
                </a:lnTo>
                <a:lnTo>
                  <a:pt x="946" y="934"/>
                </a:lnTo>
                <a:lnTo>
                  <a:pt x="942" y="946"/>
                </a:lnTo>
                <a:lnTo>
                  <a:pt x="939" y="959"/>
                </a:lnTo>
                <a:lnTo>
                  <a:pt x="936" y="971"/>
                </a:lnTo>
                <a:lnTo>
                  <a:pt x="933" y="983"/>
                </a:lnTo>
                <a:lnTo>
                  <a:pt x="929" y="995"/>
                </a:lnTo>
                <a:lnTo>
                  <a:pt x="926" y="1007"/>
                </a:lnTo>
                <a:lnTo>
                  <a:pt x="923" y="1020"/>
                </a:lnTo>
                <a:lnTo>
                  <a:pt x="919" y="1032"/>
                </a:lnTo>
                <a:lnTo>
                  <a:pt x="916" y="1044"/>
                </a:lnTo>
                <a:lnTo>
                  <a:pt x="913" y="1056"/>
                </a:lnTo>
                <a:lnTo>
                  <a:pt x="910" y="1068"/>
                </a:lnTo>
                <a:lnTo>
                  <a:pt x="907" y="1080"/>
                </a:lnTo>
                <a:lnTo>
                  <a:pt x="903" y="1092"/>
                </a:lnTo>
                <a:lnTo>
                  <a:pt x="900" y="1104"/>
                </a:lnTo>
                <a:lnTo>
                  <a:pt x="897" y="1116"/>
                </a:lnTo>
                <a:lnTo>
                  <a:pt x="894" y="1127"/>
                </a:lnTo>
                <a:lnTo>
                  <a:pt x="890" y="1139"/>
                </a:lnTo>
                <a:lnTo>
                  <a:pt x="887" y="1151"/>
                </a:lnTo>
                <a:lnTo>
                  <a:pt x="884" y="1162"/>
                </a:lnTo>
                <a:lnTo>
                  <a:pt x="880" y="1174"/>
                </a:lnTo>
                <a:lnTo>
                  <a:pt x="877" y="1185"/>
                </a:lnTo>
                <a:lnTo>
                  <a:pt x="874" y="1197"/>
                </a:lnTo>
                <a:lnTo>
                  <a:pt x="871" y="1208"/>
                </a:lnTo>
                <a:lnTo>
                  <a:pt x="867" y="1219"/>
                </a:lnTo>
                <a:lnTo>
                  <a:pt x="864" y="1230"/>
                </a:lnTo>
                <a:lnTo>
                  <a:pt x="861" y="1242"/>
                </a:lnTo>
                <a:lnTo>
                  <a:pt x="857" y="1253"/>
                </a:lnTo>
                <a:lnTo>
                  <a:pt x="854" y="1263"/>
                </a:lnTo>
                <a:lnTo>
                  <a:pt x="851" y="1274"/>
                </a:lnTo>
                <a:lnTo>
                  <a:pt x="848" y="1285"/>
                </a:lnTo>
                <a:lnTo>
                  <a:pt x="845" y="1296"/>
                </a:lnTo>
                <a:lnTo>
                  <a:pt x="841" y="1307"/>
                </a:lnTo>
                <a:lnTo>
                  <a:pt x="838" y="1318"/>
                </a:lnTo>
                <a:lnTo>
                  <a:pt x="835" y="1328"/>
                </a:lnTo>
                <a:lnTo>
                  <a:pt x="832" y="1338"/>
                </a:lnTo>
                <a:lnTo>
                  <a:pt x="828" y="1349"/>
                </a:lnTo>
                <a:lnTo>
                  <a:pt x="825" y="1359"/>
                </a:lnTo>
                <a:lnTo>
                  <a:pt x="822" y="1369"/>
                </a:lnTo>
                <a:lnTo>
                  <a:pt x="818" y="1380"/>
                </a:lnTo>
                <a:lnTo>
                  <a:pt x="815" y="1389"/>
                </a:lnTo>
                <a:lnTo>
                  <a:pt x="812" y="1400"/>
                </a:lnTo>
                <a:lnTo>
                  <a:pt x="809" y="1409"/>
                </a:lnTo>
                <a:lnTo>
                  <a:pt x="805" y="1419"/>
                </a:lnTo>
                <a:lnTo>
                  <a:pt x="802" y="1429"/>
                </a:lnTo>
                <a:lnTo>
                  <a:pt x="799" y="1439"/>
                </a:lnTo>
                <a:lnTo>
                  <a:pt x="795" y="1448"/>
                </a:lnTo>
                <a:lnTo>
                  <a:pt x="792" y="1458"/>
                </a:lnTo>
                <a:lnTo>
                  <a:pt x="789" y="1467"/>
                </a:lnTo>
                <a:lnTo>
                  <a:pt x="786" y="1476"/>
                </a:lnTo>
                <a:lnTo>
                  <a:pt x="783" y="1486"/>
                </a:lnTo>
                <a:lnTo>
                  <a:pt x="779" y="1495"/>
                </a:lnTo>
                <a:lnTo>
                  <a:pt x="776" y="1504"/>
                </a:lnTo>
                <a:lnTo>
                  <a:pt x="773" y="1513"/>
                </a:lnTo>
                <a:lnTo>
                  <a:pt x="770" y="1521"/>
                </a:lnTo>
                <a:lnTo>
                  <a:pt x="766" y="1530"/>
                </a:lnTo>
                <a:lnTo>
                  <a:pt x="763" y="1539"/>
                </a:lnTo>
                <a:lnTo>
                  <a:pt x="760" y="1547"/>
                </a:lnTo>
                <a:lnTo>
                  <a:pt x="756" y="1556"/>
                </a:lnTo>
                <a:lnTo>
                  <a:pt x="753" y="1564"/>
                </a:lnTo>
                <a:lnTo>
                  <a:pt x="750" y="1572"/>
                </a:lnTo>
                <a:lnTo>
                  <a:pt x="747" y="1581"/>
                </a:lnTo>
                <a:lnTo>
                  <a:pt x="744" y="1589"/>
                </a:lnTo>
                <a:lnTo>
                  <a:pt x="740" y="1597"/>
                </a:lnTo>
                <a:lnTo>
                  <a:pt x="737" y="1605"/>
                </a:lnTo>
                <a:lnTo>
                  <a:pt x="733" y="1613"/>
                </a:lnTo>
                <a:lnTo>
                  <a:pt x="730" y="1620"/>
                </a:lnTo>
                <a:lnTo>
                  <a:pt x="727" y="1628"/>
                </a:lnTo>
                <a:lnTo>
                  <a:pt x="724" y="1636"/>
                </a:lnTo>
                <a:lnTo>
                  <a:pt x="721" y="1643"/>
                </a:lnTo>
                <a:lnTo>
                  <a:pt x="717" y="1650"/>
                </a:lnTo>
                <a:lnTo>
                  <a:pt x="714" y="1658"/>
                </a:lnTo>
                <a:lnTo>
                  <a:pt x="711" y="1665"/>
                </a:lnTo>
                <a:lnTo>
                  <a:pt x="708" y="1672"/>
                </a:lnTo>
                <a:lnTo>
                  <a:pt x="704" y="1679"/>
                </a:lnTo>
                <a:lnTo>
                  <a:pt x="701" y="1686"/>
                </a:lnTo>
                <a:lnTo>
                  <a:pt x="698" y="1693"/>
                </a:lnTo>
                <a:lnTo>
                  <a:pt x="694" y="1699"/>
                </a:lnTo>
                <a:lnTo>
                  <a:pt x="691" y="1706"/>
                </a:lnTo>
                <a:lnTo>
                  <a:pt x="688" y="1713"/>
                </a:lnTo>
                <a:lnTo>
                  <a:pt x="685" y="1719"/>
                </a:lnTo>
                <a:lnTo>
                  <a:pt x="682" y="1725"/>
                </a:lnTo>
                <a:lnTo>
                  <a:pt x="678" y="1732"/>
                </a:lnTo>
                <a:lnTo>
                  <a:pt x="675" y="1738"/>
                </a:lnTo>
                <a:lnTo>
                  <a:pt x="672" y="1744"/>
                </a:lnTo>
                <a:lnTo>
                  <a:pt x="668" y="1750"/>
                </a:lnTo>
                <a:lnTo>
                  <a:pt x="665" y="1756"/>
                </a:lnTo>
                <a:lnTo>
                  <a:pt x="662" y="1762"/>
                </a:lnTo>
                <a:lnTo>
                  <a:pt x="659" y="1768"/>
                </a:lnTo>
                <a:lnTo>
                  <a:pt x="655" y="1774"/>
                </a:lnTo>
                <a:lnTo>
                  <a:pt x="652" y="1779"/>
                </a:lnTo>
                <a:lnTo>
                  <a:pt x="649" y="1784"/>
                </a:lnTo>
                <a:lnTo>
                  <a:pt x="646" y="1790"/>
                </a:lnTo>
                <a:lnTo>
                  <a:pt x="642" y="1795"/>
                </a:lnTo>
                <a:lnTo>
                  <a:pt x="639" y="1801"/>
                </a:lnTo>
                <a:lnTo>
                  <a:pt x="636" y="1806"/>
                </a:lnTo>
                <a:lnTo>
                  <a:pt x="632" y="1811"/>
                </a:lnTo>
                <a:lnTo>
                  <a:pt x="629" y="1816"/>
                </a:lnTo>
                <a:lnTo>
                  <a:pt x="626" y="1821"/>
                </a:lnTo>
                <a:lnTo>
                  <a:pt x="623" y="1826"/>
                </a:lnTo>
                <a:lnTo>
                  <a:pt x="620" y="1831"/>
                </a:lnTo>
                <a:lnTo>
                  <a:pt x="616" y="1836"/>
                </a:lnTo>
                <a:lnTo>
                  <a:pt x="613" y="1840"/>
                </a:lnTo>
                <a:lnTo>
                  <a:pt x="610" y="1845"/>
                </a:lnTo>
                <a:lnTo>
                  <a:pt x="607" y="1849"/>
                </a:lnTo>
                <a:lnTo>
                  <a:pt x="603" y="1854"/>
                </a:lnTo>
                <a:lnTo>
                  <a:pt x="600" y="1858"/>
                </a:lnTo>
                <a:lnTo>
                  <a:pt x="597" y="1862"/>
                </a:lnTo>
                <a:lnTo>
                  <a:pt x="593" y="1866"/>
                </a:lnTo>
                <a:lnTo>
                  <a:pt x="590" y="1870"/>
                </a:lnTo>
                <a:lnTo>
                  <a:pt x="587" y="1875"/>
                </a:lnTo>
                <a:lnTo>
                  <a:pt x="584" y="1878"/>
                </a:lnTo>
                <a:lnTo>
                  <a:pt x="581" y="1883"/>
                </a:lnTo>
                <a:lnTo>
                  <a:pt x="577" y="1886"/>
                </a:lnTo>
                <a:lnTo>
                  <a:pt x="574" y="1890"/>
                </a:lnTo>
                <a:lnTo>
                  <a:pt x="570" y="1894"/>
                </a:lnTo>
                <a:lnTo>
                  <a:pt x="567" y="1898"/>
                </a:lnTo>
                <a:lnTo>
                  <a:pt x="564" y="1901"/>
                </a:lnTo>
                <a:lnTo>
                  <a:pt x="561" y="1905"/>
                </a:lnTo>
                <a:lnTo>
                  <a:pt x="558" y="1908"/>
                </a:lnTo>
                <a:lnTo>
                  <a:pt x="554" y="1911"/>
                </a:lnTo>
                <a:lnTo>
                  <a:pt x="551" y="1915"/>
                </a:lnTo>
                <a:lnTo>
                  <a:pt x="548" y="1918"/>
                </a:lnTo>
                <a:lnTo>
                  <a:pt x="545" y="1921"/>
                </a:lnTo>
                <a:lnTo>
                  <a:pt x="541" y="1924"/>
                </a:lnTo>
                <a:lnTo>
                  <a:pt x="538" y="1927"/>
                </a:lnTo>
                <a:lnTo>
                  <a:pt x="535" y="1931"/>
                </a:lnTo>
                <a:lnTo>
                  <a:pt x="531" y="1933"/>
                </a:lnTo>
                <a:lnTo>
                  <a:pt x="528" y="1936"/>
                </a:lnTo>
                <a:lnTo>
                  <a:pt x="525" y="1939"/>
                </a:lnTo>
                <a:lnTo>
                  <a:pt x="522" y="1942"/>
                </a:lnTo>
                <a:lnTo>
                  <a:pt x="519" y="1945"/>
                </a:lnTo>
                <a:lnTo>
                  <a:pt x="515" y="1948"/>
                </a:lnTo>
                <a:lnTo>
                  <a:pt x="512" y="1950"/>
                </a:lnTo>
                <a:lnTo>
                  <a:pt x="509" y="1953"/>
                </a:lnTo>
                <a:lnTo>
                  <a:pt x="505" y="1955"/>
                </a:lnTo>
                <a:lnTo>
                  <a:pt x="502" y="1958"/>
                </a:lnTo>
                <a:lnTo>
                  <a:pt x="499" y="1960"/>
                </a:lnTo>
                <a:lnTo>
                  <a:pt x="496" y="1963"/>
                </a:lnTo>
                <a:lnTo>
                  <a:pt x="492" y="1965"/>
                </a:lnTo>
                <a:lnTo>
                  <a:pt x="489" y="1967"/>
                </a:lnTo>
                <a:lnTo>
                  <a:pt x="486" y="1969"/>
                </a:lnTo>
                <a:lnTo>
                  <a:pt x="483" y="1972"/>
                </a:lnTo>
                <a:lnTo>
                  <a:pt x="479" y="1973"/>
                </a:lnTo>
                <a:lnTo>
                  <a:pt x="476" y="1976"/>
                </a:lnTo>
                <a:lnTo>
                  <a:pt x="473" y="1978"/>
                </a:lnTo>
                <a:lnTo>
                  <a:pt x="469" y="1980"/>
                </a:lnTo>
                <a:lnTo>
                  <a:pt x="466" y="1982"/>
                </a:lnTo>
                <a:lnTo>
                  <a:pt x="463" y="1984"/>
                </a:lnTo>
                <a:lnTo>
                  <a:pt x="460" y="1986"/>
                </a:lnTo>
                <a:lnTo>
                  <a:pt x="457" y="1987"/>
                </a:lnTo>
                <a:lnTo>
                  <a:pt x="453" y="1989"/>
                </a:lnTo>
                <a:lnTo>
                  <a:pt x="450" y="1991"/>
                </a:lnTo>
                <a:lnTo>
                  <a:pt x="447" y="1993"/>
                </a:lnTo>
                <a:lnTo>
                  <a:pt x="443" y="1995"/>
                </a:lnTo>
                <a:lnTo>
                  <a:pt x="440" y="1996"/>
                </a:lnTo>
                <a:lnTo>
                  <a:pt x="437" y="1998"/>
                </a:lnTo>
                <a:lnTo>
                  <a:pt x="434" y="1999"/>
                </a:lnTo>
                <a:lnTo>
                  <a:pt x="430" y="2001"/>
                </a:lnTo>
                <a:lnTo>
                  <a:pt x="427" y="2002"/>
                </a:lnTo>
                <a:lnTo>
                  <a:pt x="424" y="2004"/>
                </a:lnTo>
                <a:lnTo>
                  <a:pt x="421" y="2005"/>
                </a:lnTo>
                <a:lnTo>
                  <a:pt x="418" y="2007"/>
                </a:lnTo>
                <a:lnTo>
                  <a:pt x="414" y="2008"/>
                </a:lnTo>
                <a:lnTo>
                  <a:pt x="411" y="2009"/>
                </a:lnTo>
                <a:lnTo>
                  <a:pt x="407" y="2011"/>
                </a:lnTo>
                <a:lnTo>
                  <a:pt x="404" y="2012"/>
                </a:lnTo>
                <a:lnTo>
                  <a:pt x="401" y="2013"/>
                </a:lnTo>
                <a:lnTo>
                  <a:pt x="398" y="2014"/>
                </a:lnTo>
                <a:lnTo>
                  <a:pt x="395" y="2016"/>
                </a:lnTo>
                <a:lnTo>
                  <a:pt x="391" y="2017"/>
                </a:lnTo>
                <a:lnTo>
                  <a:pt x="388" y="2018"/>
                </a:lnTo>
                <a:lnTo>
                  <a:pt x="385" y="2019"/>
                </a:lnTo>
                <a:lnTo>
                  <a:pt x="381" y="2020"/>
                </a:lnTo>
                <a:lnTo>
                  <a:pt x="378" y="2021"/>
                </a:lnTo>
                <a:lnTo>
                  <a:pt x="375" y="2022"/>
                </a:lnTo>
                <a:lnTo>
                  <a:pt x="372" y="2023"/>
                </a:lnTo>
                <a:lnTo>
                  <a:pt x="368" y="2024"/>
                </a:lnTo>
                <a:lnTo>
                  <a:pt x="365" y="2025"/>
                </a:lnTo>
                <a:lnTo>
                  <a:pt x="362" y="2026"/>
                </a:lnTo>
                <a:lnTo>
                  <a:pt x="359" y="2027"/>
                </a:lnTo>
                <a:lnTo>
                  <a:pt x="356" y="2028"/>
                </a:lnTo>
                <a:lnTo>
                  <a:pt x="352" y="2028"/>
                </a:lnTo>
                <a:lnTo>
                  <a:pt x="349" y="2029"/>
                </a:lnTo>
                <a:lnTo>
                  <a:pt x="346" y="2030"/>
                </a:lnTo>
                <a:lnTo>
                  <a:pt x="342" y="2031"/>
                </a:lnTo>
                <a:lnTo>
                  <a:pt x="339" y="2032"/>
                </a:lnTo>
                <a:lnTo>
                  <a:pt x="336" y="2032"/>
                </a:lnTo>
                <a:lnTo>
                  <a:pt x="333" y="2033"/>
                </a:lnTo>
                <a:lnTo>
                  <a:pt x="329" y="2034"/>
                </a:lnTo>
                <a:lnTo>
                  <a:pt x="326" y="2035"/>
                </a:lnTo>
                <a:lnTo>
                  <a:pt x="323" y="2035"/>
                </a:lnTo>
                <a:lnTo>
                  <a:pt x="319" y="2036"/>
                </a:lnTo>
                <a:lnTo>
                  <a:pt x="316" y="2037"/>
                </a:lnTo>
                <a:lnTo>
                  <a:pt x="313" y="2037"/>
                </a:lnTo>
                <a:lnTo>
                  <a:pt x="310" y="2038"/>
                </a:lnTo>
                <a:lnTo>
                  <a:pt x="306" y="2039"/>
                </a:lnTo>
                <a:lnTo>
                  <a:pt x="303" y="2039"/>
                </a:lnTo>
                <a:lnTo>
                  <a:pt x="300" y="2040"/>
                </a:lnTo>
                <a:lnTo>
                  <a:pt x="297" y="2040"/>
                </a:lnTo>
                <a:lnTo>
                  <a:pt x="294" y="2041"/>
                </a:lnTo>
                <a:lnTo>
                  <a:pt x="290" y="2041"/>
                </a:lnTo>
                <a:lnTo>
                  <a:pt x="287" y="2042"/>
                </a:lnTo>
                <a:lnTo>
                  <a:pt x="284" y="2042"/>
                </a:lnTo>
                <a:lnTo>
                  <a:pt x="280" y="2043"/>
                </a:lnTo>
                <a:lnTo>
                  <a:pt x="277" y="2043"/>
                </a:lnTo>
                <a:lnTo>
                  <a:pt x="274" y="2043"/>
                </a:lnTo>
                <a:lnTo>
                  <a:pt x="271" y="2044"/>
                </a:lnTo>
                <a:lnTo>
                  <a:pt x="267" y="2045"/>
                </a:lnTo>
                <a:lnTo>
                  <a:pt x="264" y="2045"/>
                </a:lnTo>
                <a:lnTo>
                  <a:pt x="261" y="2045"/>
                </a:lnTo>
                <a:lnTo>
                  <a:pt x="258" y="2046"/>
                </a:lnTo>
                <a:lnTo>
                  <a:pt x="254" y="2046"/>
                </a:lnTo>
                <a:lnTo>
                  <a:pt x="251" y="2046"/>
                </a:lnTo>
                <a:lnTo>
                  <a:pt x="248" y="2047"/>
                </a:lnTo>
                <a:lnTo>
                  <a:pt x="244" y="2047"/>
                </a:lnTo>
                <a:lnTo>
                  <a:pt x="241" y="2048"/>
                </a:lnTo>
                <a:lnTo>
                  <a:pt x="238" y="2048"/>
                </a:lnTo>
                <a:lnTo>
                  <a:pt x="235" y="2048"/>
                </a:lnTo>
                <a:lnTo>
                  <a:pt x="232" y="2048"/>
                </a:lnTo>
                <a:lnTo>
                  <a:pt x="228" y="2049"/>
                </a:lnTo>
                <a:lnTo>
                  <a:pt x="225" y="2049"/>
                </a:lnTo>
                <a:lnTo>
                  <a:pt x="222" y="2049"/>
                </a:lnTo>
                <a:lnTo>
                  <a:pt x="218" y="2049"/>
                </a:lnTo>
                <a:lnTo>
                  <a:pt x="215" y="2050"/>
                </a:lnTo>
                <a:lnTo>
                  <a:pt x="212" y="2050"/>
                </a:lnTo>
                <a:lnTo>
                  <a:pt x="209" y="2050"/>
                </a:lnTo>
                <a:lnTo>
                  <a:pt x="205" y="2051"/>
                </a:lnTo>
                <a:lnTo>
                  <a:pt x="202" y="2051"/>
                </a:lnTo>
                <a:lnTo>
                  <a:pt x="199" y="2051"/>
                </a:lnTo>
                <a:lnTo>
                  <a:pt x="196" y="2051"/>
                </a:lnTo>
                <a:lnTo>
                  <a:pt x="193" y="2051"/>
                </a:lnTo>
                <a:lnTo>
                  <a:pt x="189" y="2052"/>
                </a:lnTo>
                <a:lnTo>
                  <a:pt x="186" y="2052"/>
                </a:lnTo>
                <a:lnTo>
                  <a:pt x="183" y="2052"/>
                </a:lnTo>
                <a:lnTo>
                  <a:pt x="179" y="2052"/>
                </a:lnTo>
                <a:lnTo>
                  <a:pt x="176" y="2052"/>
                </a:lnTo>
                <a:lnTo>
                  <a:pt x="173" y="2052"/>
                </a:lnTo>
                <a:lnTo>
                  <a:pt x="170" y="2053"/>
                </a:lnTo>
                <a:lnTo>
                  <a:pt x="166" y="2053"/>
                </a:lnTo>
                <a:lnTo>
                  <a:pt x="163" y="2053"/>
                </a:lnTo>
                <a:lnTo>
                  <a:pt x="160" y="2053"/>
                </a:lnTo>
                <a:lnTo>
                  <a:pt x="156" y="2053"/>
                </a:lnTo>
                <a:lnTo>
                  <a:pt x="153" y="2054"/>
                </a:lnTo>
                <a:lnTo>
                  <a:pt x="150" y="2054"/>
                </a:lnTo>
                <a:lnTo>
                  <a:pt x="147" y="2054"/>
                </a:lnTo>
                <a:lnTo>
                  <a:pt x="143" y="2054"/>
                </a:lnTo>
                <a:lnTo>
                  <a:pt x="140" y="2054"/>
                </a:lnTo>
                <a:lnTo>
                  <a:pt x="137" y="2054"/>
                </a:lnTo>
                <a:lnTo>
                  <a:pt x="134" y="2054"/>
                </a:lnTo>
                <a:lnTo>
                  <a:pt x="131" y="2054"/>
                </a:lnTo>
                <a:lnTo>
                  <a:pt x="127" y="2054"/>
                </a:lnTo>
                <a:lnTo>
                  <a:pt x="124" y="2055"/>
                </a:lnTo>
                <a:lnTo>
                  <a:pt x="121" y="2055"/>
                </a:lnTo>
                <a:lnTo>
                  <a:pt x="117" y="2055"/>
                </a:lnTo>
                <a:lnTo>
                  <a:pt x="114" y="2055"/>
                </a:lnTo>
                <a:lnTo>
                  <a:pt x="111" y="2055"/>
                </a:lnTo>
                <a:lnTo>
                  <a:pt x="108" y="2055"/>
                </a:lnTo>
                <a:lnTo>
                  <a:pt x="104" y="2055"/>
                </a:lnTo>
                <a:lnTo>
                  <a:pt x="101" y="2055"/>
                </a:lnTo>
                <a:lnTo>
                  <a:pt x="98" y="2055"/>
                </a:lnTo>
                <a:lnTo>
                  <a:pt x="94" y="2055"/>
                </a:lnTo>
                <a:lnTo>
                  <a:pt x="91" y="2055"/>
                </a:lnTo>
                <a:lnTo>
                  <a:pt x="88" y="2055"/>
                </a:lnTo>
                <a:lnTo>
                  <a:pt x="85" y="2055"/>
                </a:lnTo>
                <a:lnTo>
                  <a:pt x="81" y="2056"/>
                </a:lnTo>
                <a:lnTo>
                  <a:pt x="78" y="2056"/>
                </a:lnTo>
                <a:lnTo>
                  <a:pt x="75" y="2056"/>
                </a:lnTo>
                <a:lnTo>
                  <a:pt x="72" y="2056"/>
                </a:lnTo>
                <a:lnTo>
                  <a:pt x="69" y="2056"/>
                </a:lnTo>
                <a:lnTo>
                  <a:pt x="65" y="2056"/>
                </a:lnTo>
                <a:lnTo>
                  <a:pt x="62" y="2056"/>
                </a:lnTo>
                <a:lnTo>
                  <a:pt x="59" y="2056"/>
                </a:lnTo>
                <a:lnTo>
                  <a:pt x="55" y="2056"/>
                </a:lnTo>
                <a:lnTo>
                  <a:pt x="52" y="2056"/>
                </a:lnTo>
                <a:lnTo>
                  <a:pt x="49" y="2056"/>
                </a:lnTo>
                <a:lnTo>
                  <a:pt x="46" y="2056"/>
                </a:lnTo>
                <a:lnTo>
                  <a:pt x="42" y="2056"/>
                </a:lnTo>
                <a:lnTo>
                  <a:pt x="39" y="2057"/>
                </a:lnTo>
                <a:lnTo>
                  <a:pt x="36" y="2057"/>
                </a:lnTo>
                <a:lnTo>
                  <a:pt x="32" y="2057"/>
                </a:lnTo>
                <a:lnTo>
                  <a:pt x="29" y="2057"/>
                </a:lnTo>
                <a:lnTo>
                  <a:pt x="26" y="2057"/>
                </a:lnTo>
                <a:lnTo>
                  <a:pt x="23" y="2057"/>
                </a:lnTo>
                <a:lnTo>
                  <a:pt x="20" y="2057"/>
                </a:lnTo>
                <a:lnTo>
                  <a:pt x="16" y="2057"/>
                </a:lnTo>
                <a:lnTo>
                  <a:pt x="13" y="2057"/>
                </a:lnTo>
                <a:lnTo>
                  <a:pt x="10" y="2057"/>
                </a:lnTo>
                <a:lnTo>
                  <a:pt x="7" y="2057"/>
                </a:lnTo>
                <a:lnTo>
                  <a:pt x="3" y="2057"/>
                </a:lnTo>
                <a:lnTo>
                  <a:pt x="0" y="20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F89132-289B-450E-A220-404F6345F6EF}"/>
                  </a:ext>
                </a:extLst>
              </p:cNvPr>
              <p:cNvSpPr txBox="1"/>
              <p:nvPr/>
            </p:nvSpPr>
            <p:spPr>
              <a:xfrm>
                <a:off x="3624892" y="4162184"/>
                <a:ext cx="2037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F89132-289B-450E-A220-404F6345F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92" y="4162184"/>
                <a:ext cx="203759" cy="276999"/>
              </a:xfrm>
              <a:prstGeom prst="rect">
                <a:avLst/>
              </a:prstGeom>
              <a:blipFill>
                <a:blip r:embed="rId2"/>
                <a:stretch>
                  <a:fillRect l="-3030" r="-18182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247F0D-B4E5-4D49-B419-A36D6533D50D}"/>
              </a:ext>
            </a:extLst>
          </p:cNvPr>
          <p:cNvCxnSpPr/>
          <p:nvPr/>
        </p:nvCxnSpPr>
        <p:spPr>
          <a:xfrm>
            <a:off x="2500561" y="2706042"/>
            <a:ext cx="0" cy="14709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35" name="Freeform 5">
            <a:extLst>
              <a:ext uri="{FF2B5EF4-FFF2-40B4-BE49-F238E27FC236}">
                <a16:creationId xmlns:a16="http://schemas.microsoft.com/office/drawing/2014/main" id="{3A961672-AD12-4B35-8A67-9F891277537F}"/>
              </a:ext>
            </a:extLst>
          </p:cNvPr>
          <p:cNvSpPr>
            <a:spLocks/>
          </p:cNvSpPr>
          <p:nvPr/>
        </p:nvSpPr>
        <p:spPr bwMode="auto">
          <a:xfrm>
            <a:off x="2500562" y="3849268"/>
            <a:ext cx="461853" cy="305486"/>
          </a:xfrm>
          <a:custGeom>
            <a:avLst/>
            <a:gdLst>
              <a:gd name="connsiteX0" fmla="*/ 0 w 461853"/>
              <a:gd name="connsiteY0" fmla="*/ 0 h 305486"/>
              <a:gd name="connsiteX1" fmla="*/ 1202 w 461853"/>
              <a:gd name="connsiteY1" fmla="*/ 3204 h 305486"/>
              <a:gd name="connsiteX2" fmla="*/ 3830 w 461853"/>
              <a:gd name="connsiteY2" fmla="*/ 8462 h 305486"/>
              <a:gd name="connsiteX3" fmla="*/ 5802 w 461853"/>
              <a:gd name="connsiteY3" fmla="*/ 13719 h 305486"/>
              <a:gd name="connsiteX4" fmla="*/ 7773 w 461853"/>
              <a:gd name="connsiteY4" fmla="*/ 18319 h 305486"/>
              <a:gd name="connsiteX5" fmla="*/ 10402 w 461853"/>
              <a:gd name="connsiteY5" fmla="*/ 23576 h 305486"/>
              <a:gd name="connsiteX6" fmla="*/ 12373 w 461853"/>
              <a:gd name="connsiteY6" fmla="*/ 28833 h 305486"/>
              <a:gd name="connsiteX7" fmla="*/ 14345 w 461853"/>
              <a:gd name="connsiteY7" fmla="*/ 33433 h 305486"/>
              <a:gd name="connsiteX8" fmla="*/ 16316 w 461853"/>
              <a:gd name="connsiteY8" fmla="*/ 38033 h 305486"/>
              <a:gd name="connsiteX9" fmla="*/ 18945 w 461853"/>
              <a:gd name="connsiteY9" fmla="*/ 43290 h 305486"/>
              <a:gd name="connsiteX10" fmla="*/ 20916 w 461853"/>
              <a:gd name="connsiteY10" fmla="*/ 47890 h 305486"/>
              <a:gd name="connsiteX11" fmla="*/ 22887 w 461853"/>
              <a:gd name="connsiteY11" fmla="*/ 52490 h 305486"/>
              <a:gd name="connsiteX12" fmla="*/ 24859 w 461853"/>
              <a:gd name="connsiteY12" fmla="*/ 57089 h 305486"/>
              <a:gd name="connsiteX13" fmla="*/ 26830 w 461853"/>
              <a:gd name="connsiteY13" fmla="*/ 61689 h 305486"/>
              <a:gd name="connsiteX14" fmla="*/ 29459 w 461853"/>
              <a:gd name="connsiteY14" fmla="*/ 66289 h 305486"/>
              <a:gd name="connsiteX15" fmla="*/ 31430 w 461853"/>
              <a:gd name="connsiteY15" fmla="*/ 70232 h 305486"/>
              <a:gd name="connsiteX16" fmla="*/ 33401 w 461853"/>
              <a:gd name="connsiteY16" fmla="*/ 74832 h 305486"/>
              <a:gd name="connsiteX17" fmla="*/ 36030 w 461853"/>
              <a:gd name="connsiteY17" fmla="*/ 79432 h 305486"/>
              <a:gd name="connsiteX18" fmla="*/ 38001 w 461853"/>
              <a:gd name="connsiteY18" fmla="*/ 83375 h 305486"/>
              <a:gd name="connsiteX19" fmla="*/ 39973 w 461853"/>
              <a:gd name="connsiteY19" fmla="*/ 87318 h 305486"/>
              <a:gd name="connsiteX20" fmla="*/ 41944 w 461853"/>
              <a:gd name="connsiteY20" fmla="*/ 91918 h 305486"/>
              <a:gd name="connsiteX21" fmla="*/ 44573 w 461853"/>
              <a:gd name="connsiteY21" fmla="*/ 95860 h 305486"/>
              <a:gd name="connsiteX22" fmla="*/ 46544 w 461853"/>
              <a:gd name="connsiteY22" fmla="*/ 99803 h 305486"/>
              <a:gd name="connsiteX23" fmla="*/ 48516 w 461853"/>
              <a:gd name="connsiteY23" fmla="*/ 103746 h 305486"/>
              <a:gd name="connsiteX24" fmla="*/ 51144 w 461853"/>
              <a:gd name="connsiteY24" fmla="*/ 107689 h 305486"/>
              <a:gd name="connsiteX25" fmla="*/ 53115 w 461853"/>
              <a:gd name="connsiteY25" fmla="*/ 111632 h 305486"/>
              <a:gd name="connsiteX26" fmla="*/ 55087 w 461853"/>
              <a:gd name="connsiteY26" fmla="*/ 115574 h 305486"/>
              <a:gd name="connsiteX27" fmla="*/ 57058 w 461853"/>
              <a:gd name="connsiteY27" fmla="*/ 119517 h 305486"/>
              <a:gd name="connsiteX28" fmla="*/ 59030 w 461853"/>
              <a:gd name="connsiteY28" fmla="*/ 122803 h 305486"/>
              <a:gd name="connsiteX29" fmla="*/ 61658 w 461853"/>
              <a:gd name="connsiteY29" fmla="*/ 126089 h 305486"/>
              <a:gd name="connsiteX30" fmla="*/ 63630 w 461853"/>
              <a:gd name="connsiteY30" fmla="*/ 130031 h 305486"/>
              <a:gd name="connsiteX31" fmla="*/ 65601 w 461853"/>
              <a:gd name="connsiteY31" fmla="*/ 133317 h 305486"/>
              <a:gd name="connsiteX32" fmla="*/ 67572 w 461853"/>
              <a:gd name="connsiteY32" fmla="*/ 137260 h 305486"/>
              <a:gd name="connsiteX33" fmla="*/ 70201 w 461853"/>
              <a:gd name="connsiteY33" fmla="*/ 140546 h 305486"/>
              <a:gd name="connsiteX34" fmla="*/ 72172 w 461853"/>
              <a:gd name="connsiteY34" fmla="*/ 143831 h 305486"/>
              <a:gd name="connsiteX35" fmla="*/ 74144 w 461853"/>
              <a:gd name="connsiteY35" fmla="*/ 147117 h 305486"/>
              <a:gd name="connsiteX36" fmla="*/ 76772 w 461853"/>
              <a:gd name="connsiteY36" fmla="*/ 150403 h 305486"/>
              <a:gd name="connsiteX37" fmla="*/ 78744 w 461853"/>
              <a:gd name="connsiteY37" fmla="*/ 153688 h 305486"/>
              <a:gd name="connsiteX38" fmla="*/ 80715 w 461853"/>
              <a:gd name="connsiteY38" fmla="*/ 156974 h 305486"/>
              <a:gd name="connsiteX39" fmla="*/ 82687 w 461853"/>
              <a:gd name="connsiteY39" fmla="*/ 160260 h 305486"/>
              <a:gd name="connsiteX40" fmla="*/ 85315 w 461853"/>
              <a:gd name="connsiteY40" fmla="*/ 162888 h 305486"/>
              <a:gd name="connsiteX41" fmla="*/ 87286 w 461853"/>
              <a:gd name="connsiteY41" fmla="*/ 166174 h 305486"/>
              <a:gd name="connsiteX42" fmla="*/ 89258 w 461853"/>
              <a:gd name="connsiteY42" fmla="*/ 168802 h 305486"/>
              <a:gd name="connsiteX43" fmla="*/ 91886 w 461853"/>
              <a:gd name="connsiteY43" fmla="*/ 172088 h 305486"/>
              <a:gd name="connsiteX44" fmla="*/ 93858 w 461853"/>
              <a:gd name="connsiteY44" fmla="*/ 174716 h 305486"/>
              <a:gd name="connsiteX45" fmla="*/ 95829 w 461853"/>
              <a:gd name="connsiteY45" fmla="*/ 177345 h 305486"/>
              <a:gd name="connsiteX46" fmla="*/ 97801 w 461853"/>
              <a:gd name="connsiteY46" fmla="*/ 179974 h 305486"/>
              <a:gd name="connsiteX47" fmla="*/ 99772 w 461853"/>
              <a:gd name="connsiteY47" fmla="*/ 182602 h 305486"/>
              <a:gd name="connsiteX48" fmla="*/ 102401 w 461853"/>
              <a:gd name="connsiteY48" fmla="*/ 185888 h 305486"/>
              <a:gd name="connsiteX49" fmla="*/ 104372 w 461853"/>
              <a:gd name="connsiteY49" fmla="*/ 187859 h 305486"/>
              <a:gd name="connsiteX50" fmla="*/ 106343 w 461853"/>
              <a:gd name="connsiteY50" fmla="*/ 191145 h 305486"/>
              <a:gd name="connsiteX51" fmla="*/ 108315 w 461853"/>
              <a:gd name="connsiteY51" fmla="*/ 193116 h 305486"/>
              <a:gd name="connsiteX52" fmla="*/ 110943 w 461853"/>
              <a:gd name="connsiteY52" fmla="*/ 195745 h 305486"/>
              <a:gd name="connsiteX53" fmla="*/ 112915 w 461853"/>
              <a:gd name="connsiteY53" fmla="*/ 198373 h 305486"/>
              <a:gd name="connsiteX54" fmla="*/ 114886 w 461853"/>
              <a:gd name="connsiteY54" fmla="*/ 201002 h 305486"/>
              <a:gd name="connsiteX55" fmla="*/ 117515 w 461853"/>
              <a:gd name="connsiteY55" fmla="*/ 202973 h 305486"/>
              <a:gd name="connsiteX56" fmla="*/ 119486 w 461853"/>
              <a:gd name="connsiteY56" fmla="*/ 205602 h 305486"/>
              <a:gd name="connsiteX57" fmla="*/ 121457 w 461853"/>
              <a:gd name="connsiteY57" fmla="*/ 207573 h 305486"/>
              <a:gd name="connsiteX58" fmla="*/ 123429 w 461853"/>
              <a:gd name="connsiteY58" fmla="*/ 209545 h 305486"/>
              <a:gd name="connsiteX59" fmla="*/ 126057 w 461853"/>
              <a:gd name="connsiteY59" fmla="*/ 212173 h 305486"/>
              <a:gd name="connsiteX60" fmla="*/ 128029 w 461853"/>
              <a:gd name="connsiteY60" fmla="*/ 214145 h 305486"/>
              <a:gd name="connsiteX61" fmla="*/ 130000 w 461853"/>
              <a:gd name="connsiteY61" fmla="*/ 216116 h 305486"/>
              <a:gd name="connsiteX62" fmla="*/ 132629 w 461853"/>
              <a:gd name="connsiteY62" fmla="*/ 218087 h 305486"/>
              <a:gd name="connsiteX63" fmla="*/ 134600 w 461853"/>
              <a:gd name="connsiteY63" fmla="*/ 220059 h 305486"/>
              <a:gd name="connsiteX64" fmla="*/ 136572 w 461853"/>
              <a:gd name="connsiteY64" fmla="*/ 222687 h 305486"/>
              <a:gd name="connsiteX65" fmla="*/ 138543 w 461853"/>
              <a:gd name="connsiteY65" fmla="*/ 224002 h 305486"/>
              <a:gd name="connsiteX66" fmla="*/ 140514 w 461853"/>
              <a:gd name="connsiteY66" fmla="*/ 225973 h 305486"/>
              <a:gd name="connsiteX67" fmla="*/ 143143 w 461853"/>
              <a:gd name="connsiteY67" fmla="*/ 227944 h 305486"/>
              <a:gd name="connsiteX68" fmla="*/ 145114 w 461853"/>
              <a:gd name="connsiteY68" fmla="*/ 229916 h 305486"/>
              <a:gd name="connsiteX69" fmla="*/ 147086 w 461853"/>
              <a:gd name="connsiteY69" fmla="*/ 231887 h 305486"/>
              <a:gd name="connsiteX70" fmla="*/ 149057 w 461853"/>
              <a:gd name="connsiteY70" fmla="*/ 233859 h 305486"/>
              <a:gd name="connsiteX71" fmla="*/ 151686 w 461853"/>
              <a:gd name="connsiteY71" fmla="*/ 235173 h 305486"/>
              <a:gd name="connsiteX72" fmla="*/ 153657 w 461853"/>
              <a:gd name="connsiteY72" fmla="*/ 237144 h 305486"/>
              <a:gd name="connsiteX73" fmla="*/ 155628 w 461853"/>
              <a:gd name="connsiteY73" fmla="*/ 238459 h 305486"/>
              <a:gd name="connsiteX74" fmla="*/ 158257 w 461853"/>
              <a:gd name="connsiteY74" fmla="*/ 240430 h 305486"/>
              <a:gd name="connsiteX75" fmla="*/ 160228 w 461853"/>
              <a:gd name="connsiteY75" fmla="*/ 241744 h 305486"/>
              <a:gd name="connsiteX76" fmla="*/ 162200 w 461853"/>
              <a:gd name="connsiteY76" fmla="*/ 243716 h 305486"/>
              <a:gd name="connsiteX77" fmla="*/ 164171 w 461853"/>
              <a:gd name="connsiteY77" fmla="*/ 245030 h 305486"/>
              <a:gd name="connsiteX78" fmla="*/ 166143 w 461853"/>
              <a:gd name="connsiteY78" fmla="*/ 246344 h 305486"/>
              <a:gd name="connsiteX79" fmla="*/ 168771 w 461853"/>
              <a:gd name="connsiteY79" fmla="*/ 247658 h 305486"/>
              <a:gd name="connsiteX80" fmla="*/ 170743 w 461853"/>
              <a:gd name="connsiteY80" fmla="*/ 249630 h 305486"/>
              <a:gd name="connsiteX81" fmla="*/ 172714 w 461853"/>
              <a:gd name="connsiteY81" fmla="*/ 250287 h 305486"/>
              <a:gd name="connsiteX82" fmla="*/ 175342 w 461853"/>
              <a:gd name="connsiteY82" fmla="*/ 252258 h 305486"/>
              <a:gd name="connsiteX83" fmla="*/ 177314 w 461853"/>
              <a:gd name="connsiteY83" fmla="*/ 253573 h 305486"/>
              <a:gd name="connsiteX84" fmla="*/ 179285 w 461853"/>
              <a:gd name="connsiteY84" fmla="*/ 254887 h 305486"/>
              <a:gd name="connsiteX85" fmla="*/ 181257 w 461853"/>
              <a:gd name="connsiteY85" fmla="*/ 256201 h 305486"/>
              <a:gd name="connsiteX86" fmla="*/ 183885 w 461853"/>
              <a:gd name="connsiteY86" fmla="*/ 257515 h 305486"/>
              <a:gd name="connsiteX87" fmla="*/ 185857 w 461853"/>
              <a:gd name="connsiteY87" fmla="*/ 258830 h 305486"/>
              <a:gd name="connsiteX88" fmla="*/ 187828 w 461853"/>
              <a:gd name="connsiteY88" fmla="*/ 259487 h 305486"/>
              <a:gd name="connsiteX89" fmla="*/ 189799 w 461853"/>
              <a:gd name="connsiteY89" fmla="*/ 260801 h 305486"/>
              <a:gd name="connsiteX90" fmla="*/ 192428 w 461853"/>
              <a:gd name="connsiteY90" fmla="*/ 262115 h 305486"/>
              <a:gd name="connsiteX91" fmla="*/ 194399 w 461853"/>
              <a:gd name="connsiteY91" fmla="*/ 263430 h 305486"/>
              <a:gd name="connsiteX92" fmla="*/ 196371 w 461853"/>
              <a:gd name="connsiteY92" fmla="*/ 264744 h 305486"/>
              <a:gd name="connsiteX93" fmla="*/ 198999 w 461853"/>
              <a:gd name="connsiteY93" fmla="*/ 265401 h 305486"/>
              <a:gd name="connsiteX94" fmla="*/ 200971 w 461853"/>
              <a:gd name="connsiteY94" fmla="*/ 266715 h 305486"/>
              <a:gd name="connsiteX95" fmla="*/ 202942 w 461853"/>
              <a:gd name="connsiteY95" fmla="*/ 267372 h 305486"/>
              <a:gd name="connsiteX96" fmla="*/ 204913 w 461853"/>
              <a:gd name="connsiteY96" fmla="*/ 268687 h 305486"/>
              <a:gd name="connsiteX97" fmla="*/ 206885 w 461853"/>
              <a:gd name="connsiteY97" fmla="*/ 269344 h 305486"/>
              <a:gd name="connsiteX98" fmla="*/ 209513 w 461853"/>
              <a:gd name="connsiteY98" fmla="*/ 270658 h 305486"/>
              <a:gd name="connsiteX99" fmla="*/ 211485 w 461853"/>
              <a:gd name="connsiteY99" fmla="*/ 271315 h 305486"/>
              <a:gd name="connsiteX100" fmla="*/ 213456 w 461853"/>
              <a:gd name="connsiteY100" fmla="*/ 272629 h 305486"/>
              <a:gd name="connsiteX101" fmla="*/ 215428 w 461853"/>
              <a:gd name="connsiteY101" fmla="*/ 273287 h 305486"/>
              <a:gd name="connsiteX102" fmla="*/ 218056 w 461853"/>
              <a:gd name="connsiteY102" fmla="*/ 273944 h 305486"/>
              <a:gd name="connsiteX103" fmla="*/ 220028 w 461853"/>
              <a:gd name="connsiteY103" fmla="*/ 275258 h 305486"/>
              <a:gd name="connsiteX104" fmla="*/ 221999 w 461853"/>
              <a:gd name="connsiteY104" fmla="*/ 275915 h 305486"/>
              <a:gd name="connsiteX105" fmla="*/ 224628 w 461853"/>
              <a:gd name="connsiteY105" fmla="*/ 276572 h 305486"/>
              <a:gd name="connsiteX106" fmla="*/ 226599 w 461853"/>
              <a:gd name="connsiteY106" fmla="*/ 277229 h 305486"/>
              <a:gd name="connsiteX107" fmla="*/ 228570 w 461853"/>
              <a:gd name="connsiteY107" fmla="*/ 278544 h 305486"/>
              <a:gd name="connsiteX108" fmla="*/ 230542 w 461853"/>
              <a:gd name="connsiteY108" fmla="*/ 279201 h 305486"/>
              <a:gd name="connsiteX109" fmla="*/ 233170 w 461853"/>
              <a:gd name="connsiteY109" fmla="*/ 279858 h 305486"/>
              <a:gd name="connsiteX110" fmla="*/ 235142 w 461853"/>
              <a:gd name="connsiteY110" fmla="*/ 280515 h 305486"/>
              <a:gd name="connsiteX111" fmla="*/ 237113 w 461853"/>
              <a:gd name="connsiteY111" fmla="*/ 281172 h 305486"/>
              <a:gd name="connsiteX112" fmla="*/ 239742 w 461853"/>
              <a:gd name="connsiteY112" fmla="*/ 281829 h 305486"/>
              <a:gd name="connsiteX113" fmla="*/ 241713 w 461853"/>
              <a:gd name="connsiteY113" fmla="*/ 282486 h 305486"/>
              <a:gd name="connsiteX114" fmla="*/ 243684 w 461853"/>
              <a:gd name="connsiteY114" fmla="*/ 283144 h 305486"/>
              <a:gd name="connsiteX115" fmla="*/ 245656 w 461853"/>
              <a:gd name="connsiteY115" fmla="*/ 283801 h 305486"/>
              <a:gd name="connsiteX116" fmla="*/ 247627 w 461853"/>
              <a:gd name="connsiteY116" fmla="*/ 284458 h 305486"/>
              <a:gd name="connsiteX117" fmla="*/ 250256 w 461853"/>
              <a:gd name="connsiteY117" fmla="*/ 285115 h 305486"/>
              <a:gd name="connsiteX118" fmla="*/ 252227 w 461853"/>
              <a:gd name="connsiteY118" fmla="*/ 285772 h 305486"/>
              <a:gd name="connsiteX119" fmla="*/ 254199 w 461853"/>
              <a:gd name="connsiteY119" fmla="*/ 286429 h 305486"/>
              <a:gd name="connsiteX120" fmla="*/ 256170 w 461853"/>
              <a:gd name="connsiteY120" fmla="*/ 286429 h 305486"/>
              <a:gd name="connsiteX121" fmla="*/ 258798 w 461853"/>
              <a:gd name="connsiteY121" fmla="*/ 287086 h 305486"/>
              <a:gd name="connsiteX122" fmla="*/ 260770 w 461853"/>
              <a:gd name="connsiteY122" fmla="*/ 287744 h 305486"/>
              <a:gd name="connsiteX123" fmla="*/ 262741 w 461853"/>
              <a:gd name="connsiteY123" fmla="*/ 288401 h 305486"/>
              <a:gd name="connsiteX124" fmla="*/ 265370 w 461853"/>
              <a:gd name="connsiteY124" fmla="*/ 289058 h 305486"/>
              <a:gd name="connsiteX125" fmla="*/ 267341 w 461853"/>
              <a:gd name="connsiteY125" fmla="*/ 289058 h 305486"/>
              <a:gd name="connsiteX126" fmla="*/ 269313 w 461853"/>
              <a:gd name="connsiteY126" fmla="*/ 289715 h 305486"/>
              <a:gd name="connsiteX127" fmla="*/ 271284 w 461853"/>
              <a:gd name="connsiteY127" fmla="*/ 290372 h 305486"/>
              <a:gd name="connsiteX128" fmla="*/ 273255 w 461853"/>
              <a:gd name="connsiteY128" fmla="*/ 291029 h 305486"/>
              <a:gd name="connsiteX129" fmla="*/ 275884 w 461853"/>
              <a:gd name="connsiteY129" fmla="*/ 291029 h 305486"/>
              <a:gd name="connsiteX130" fmla="*/ 277855 w 461853"/>
              <a:gd name="connsiteY130" fmla="*/ 291686 h 305486"/>
              <a:gd name="connsiteX131" fmla="*/ 280484 w 461853"/>
              <a:gd name="connsiteY131" fmla="*/ 292344 h 305486"/>
              <a:gd name="connsiteX132" fmla="*/ 282455 w 461853"/>
              <a:gd name="connsiteY132" fmla="*/ 292344 h 305486"/>
              <a:gd name="connsiteX133" fmla="*/ 284427 w 461853"/>
              <a:gd name="connsiteY133" fmla="*/ 293001 h 305486"/>
              <a:gd name="connsiteX134" fmla="*/ 286398 w 461853"/>
              <a:gd name="connsiteY134" fmla="*/ 293658 h 305486"/>
              <a:gd name="connsiteX135" fmla="*/ 288370 w 461853"/>
              <a:gd name="connsiteY135" fmla="*/ 293658 h 305486"/>
              <a:gd name="connsiteX136" fmla="*/ 290998 w 461853"/>
              <a:gd name="connsiteY136" fmla="*/ 294315 h 305486"/>
              <a:gd name="connsiteX137" fmla="*/ 292969 w 461853"/>
              <a:gd name="connsiteY137" fmla="*/ 294315 h 305486"/>
              <a:gd name="connsiteX138" fmla="*/ 294941 w 461853"/>
              <a:gd name="connsiteY138" fmla="*/ 294972 h 305486"/>
              <a:gd name="connsiteX139" fmla="*/ 296912 w 461853"/>
              <a:gd name="connsiteY139" fmla="*/ 294972 h 305486"/>
              <a:gd name="connsiteX140" fmla="*/ 299541 w 461853"/>
              <a:gd name="connsiteY140" fmla="*/ 295629 h 305486"/>
              <a:gd name="connsiteX141" fmla="*/ 301512 w 461853"/>
              <a:gd name="connsiteY141" fmla="*/ 295629 h 305486"/>
              <a:gd name="connsiteX142" fmla="*/ 303484 w 461853"/>
              <a:gd name="connsiteY142" fmla="*/ 296286 h 305486"/>
              <a:gd name="connsiteX143" fmla="*/ 306112 w 461853"/>
              <a:gd name="connsiteY143" fmla="*/ 296286 h 305486"/>
              <a:gd name="connsiteX144" fmla="*/ 308084 w 461853"/>
              <a:gd name="connsiteY144" fmla="*/ 296286 h 305486"/>
              <a:gd name="connsiteX145" fmla="*/ 310055 w 461853"/>
              <a:gd name="connsiteY145" fmla="*/ 296943 h 305486"/>
              <a:gd name="connsiteX146" fmla="*/ 312026 w 461853"/>
              <a:gd name="connsiteY146" fmla="*/ 297601 h 305486"/>
              <a:gd name="connsiteX147" fmla="*/ 313998 w 461853"/>
              <a:gd name="connsiteY147" fmla="*/ 297601 h 305486"/>
              <a:gd name="connsiteX148" fmla="*/ 316626 w 461853"/>
              <a:gd name="connsiteY148" fmla="*/ 297601 h 305486"/>
              <a:gd name="connsiteX149" fmla="*/ 318598 w 461853"/>
              <a:gd name="connsiteY149" fmla="*/ 298258 h 305486"/>
              <a:gd name="connsiteX150" fmla="*/ 320569 w 461853"/>
              <a:gd name="connsiteY150" fmla="*/ 298258 h 305486"/>
              <a:gd name="connsiteX151" fmla="*/ 323198 w 461853"/>
              <a:gd name="connsiteY151" fmla="*/ 298258 h 305486"/>
              <a:gd name="connsiteX152" fmla="*/ 325169 w 461853"/>
              <a:gd name="connsiteY152" fmla="*/ 298915 h 305486"/>
              <a:gd name="connsiteX153" fmla="*/ 327140 w 461853"/>
              <a:gd name="connsiteY153" fmla="*/ 298915 h 305486"/>
              <a:gd name="connsiteX154" fmla="*/ 329112 w 461853"/>
              <a:gd name="connsiteY154" fmla="*/ 299572 h 305486"/>
              <a:gd name="connsiteX155" fmla="*/ 331740 w 461853"/>
              <a:gd name="connsiteY155" fmla="*/ 299572 h 305486"/>
              <a:gd name="connsiteX156" fmla="*/ 333712 w 461853"/>
              <a:gd name="connsiteY156" fmla="*/ 299572 h 305486"/>
              <a:gd name="connsiteX157" fmla="*/ 335683 w 461853"/>
              <a:gd name="connsiteY157" fmla="*/ 299572 h 305486"/>
              <a:gd name="connsiteX158" fmla="*/ 337655 w 461853"/>
              <a:gd name="connsiteY158" fmla="*/ 300229 h 305486"/>
              <a:gd name="connsiteX159" fmla="*/ 340283 w 461853"/>
              <a:gd name="connsiteY159" fmla="*/ 300229 h 305486"/>
              <a:gd name="connsiteX160" fmla="*/ 342255 w 461853"/>
              <a:gd name="connsiteY160" fmla="*/ 300229 h 305486"/>
              <a:gd name="connsiteX161" fmla="*/ 344226 w 461853"/>
              <a:gd name="connsiteY161" fmla="*/ 300229 h 305486"/>
              <a:gd name="connsiteX162" fmla="*/ 346854 w 461853"/>
              <a:gd name="connsiteY162" fmla="*/ 300886 h 305486"/>
              <a:gd name="connsiteX163" fmla="*/ 348826 w 461853"/>
              <a:gd name="connsiteY163" fmla="*/ 300886 h 305486"/>
              <a:gd name="connsiteX164" fmla="*/ 350797 w 461853"/>
              <a:gd name="connsiteY164" fmla="*/ 300886 h 305486"/>
              <a:gd name="connsiteX165" fmla="*/ 352769 w 461853"/>
              <a:gd name="connsiteY165" fmla="*/ 301543 h 305486"/>
              <a:gd name="connsiteX166" fmla="*/ 354740 w 461853"/>
              <a:gd name="connsiteY166" fmla="*/ 301543 h 305486"/>
              <a:gd name="connsiteX167" fmla="*/ 357369 w 461853"/>
              <a:gd name="connsiteY167" fmla="*/ 301543 h 305486"/>
              <a:gd name="connsiteX168" fmla="*/ 359340 w 461853"/>
              <a:gd name="connsiteY168" fmla="*/ 301543 h 305486"/>
              <a:gd name="connsiteX169" fmla="*/ 361311 w 461853"/>
              <a:gd name="connsiteY169" fmla="*/ 301543 h 305486"/>
              <a:gd name="connsiteX170" fmla="*/ 363940 w 461853"/>
              <a:gd name="connsiteY170" fmla="*/ 302201 h 305486"/>
              <a:gd name="connsiteX171" fmla="*/ 365911 w 461853"/>
              <a:gd name="connsiteY171" fmla="*/ 302201 h 305486"/>
              <a:gd name="connsiteX172" fmla="*/ 367883 w 461853"/>
              <a:gd name="connsiteY172" fmla="*/ 302201 h 305486"/>
              <a:gd name="connsiteX173" fmla="*/ 369854 w 461853"/>
              <a:gd name="connsiteY173" fmla="*/ 302201 h 305486"/>
              <a:gd name="connsiteX174" fmla="*/ 372483 w 461853"/>
              <a:gd name="connsiteY174" fmla="*/ 302201 h 305486"/>
              <a:gd name="connsiteX175" fmla="*/ 374454 w 461853"/>
              <a:gd name="connsiteY175" fmla="*/ 302201 h 305486"/>
              <a:gd name="connsiteX176" fmla="*/ 376426 w 461853"/>
              <a:gd name="connsiteY176" fmla="*/ 302858 h 305486"/>
              <a:gd name="connsiteX177" fmla="*/ 378397 w 461853"/>
              <a:gd name="connsiteY177" fmla="*/ 302858 h 305486"/>
              <a:gd name="connsiteX178" fmla="*/ 380368 w 461853"/>
              <a:gd name="connsiteY178" fmla="*/ 302858 h 305486"/>
              <a:gd name="connsiteX179" fmla="*/ 382997 w 461853"/>
              <a:gd name="connsiteY179" fmla="*/ 302858 h 305486"/>
              <a:gd name="connsiteX180" fmla="*/ 384968 w 461853"/>
              <a:gd name="connsiteY180" fmla="*/ 302858 h 305486"/>
              <a:gd name="connsiteX181" fmla="*/ 387597 w 461853"/>
              <a:gd name="connsiteY181" fmla="*/ 303515 h 305486"/>
              <a:gd name="connsiteX182" fmla="*/ 389568 w 461853"/>
              <a:gd name="connsiteY182" fmla="*/ 303515 h 305486"/>
              <a:gd name="connsiteX183" fmla="*/ 391540 w 461853"/>
              <a:gd name="connsiteY183" fmla="*/ 303515 h 305486"/>
              <a:gd name="connsiteX184" fmla="*/ 393511 w 461853"/>
              <a:gd name="connsiteY184" fmla="*/ 303515 h 305486"/>
              <a:gd name="connsiteX185" fmla="*/ 395482 w 461853"/>
              <a:gd name="connsiteY185" fmla="*/ 303515 h 305486"/>
              <a:gd name="connsiteX186" fmla="*/ 398111 w 461853"/>
              <a:gd name="connsiteY186" fmla="*/ 303515 h 305486"/>
              <a:gd name="connsiteX187" fmla="*/ 400082 w 461853"/>
              <a:gd name="connsiteY187" fmla="*/ 303515 h 305486"/>
              <a:gd name="connsiteX188" fmla="*/ 402054 w 461853"/>
              <a:gd name="connsiteY188" fmla="*/ 303515 h 305486"/>
              <a:gd name="connsiteX189" fmla="*/ 404682 w 461853"/>
              <a:gd name="connsiteY189" fmla="*/ 303515 h 305486"/>
              <a:gd name="connsiteX190" fmla="*/ 406654 w 461853"/>
              <a:gd name="connsiteY190" fmla="*/ 304172 h 305486"/>
              <a:gd name="connsiteX191" fmla="*/ 408625 w 461853"/>
              <a:gd name="connsiteY191" fmla="*/ 304172 h 305486"/>
              <a:gd name="connsiteX192" fmla="*/ 410596 w 461853"/>
              <a:gd name="connsiteY192" fmla="*/ 304172 h 305486"/>
              <a:gd name="connsiteX193" fmla="*/ 413225 w 461853"/>
              <a:gd name="connsiteY193" fmla="*/ 304172 h 305486"/>
              <a:gd name="connsiteX194" fmla="*/ 415196 w 461853"/>
              <a:gd name="connsiteY194" fmla="*/ 304172 h 305486"/>
              <a:gd name="connsiteX195" fmla="*/ 417168 w 461853"/>
              <a:gd name="connsiteY195" fmla="*/ 304172 h 305486"/>
              <a:gd name="connsiteX196" fmla="*/ 419139 w 461853"/>
              <a:gd name="connsiteY196" fmla="*/ 304172 h 305486"/>
              <a:gd name="connsiteX197" fmla="*/ 421111 w 461853"/>
              <a:gd name="connsiteY197" fmla="*/ 304172 h 305486"/>
              <a:gd name="connsiteX198" fmla="*/ 423739 w 461853"/>
              <a:gd name="connsiteY198" fmla="*/ 304172 h 305486"/>
              <a:gd name="connsiteX199" fmla="*/ 425711 w 461853"/>
              <a:gd name="connsiteY199" fmla="*/ 304172 h 305486"/>
              <a:gd name="connsiteX200" fmla="*/ 427682 w 461853"/>
              <a:gd name="connsiteY200" fmla="*/ 304172 h 305486"/>
              <a:gd name="connsiteX201" fmla="*/ 430311 w 461853"/>
              <a:gd name="connsiteY201" fmla="*/ 304172 h 305486"/>
              <a:gd name="connsiteX202" fmla="*/ 432282 w 461853"/>
              <a:gd name="connsiteY202" fmla="*/ 304172 h 305486"/>
              <a:gd name="connsiteX203" fmla="*/ 434253 w 461853"/>
              <a:gd name="connsiteY203" fmla="*/ 304829 h 305486"/>
              <a:gd name="connsiteX204" fmla="*/ 436225 w 461853"/>
              <a:gd name="connsiteY204" fmla="*/ 304829 h 305486"/>
              <a:gd name="connsiteX205" fmla="*/ 438853 w 461853"/>
              <a:gd name="connsiteY205" fmla="*/ 304829 h 305486"/>
              <a:gd name="connsiteX206" fmla="*/ 440825 w 461853"/>
              <a:gd name="connsiteY206" fmla="*/ 304829 h 305486"/>
              <a:gd name="connsiteX207" fmla="*/ 442796 w 461853"/>
              <a:gd name="connsiteY207" fmla="*/ 304829 h 305486"/>
              <a:gd name="connsiteX208" fmla="*/ 444767 w 461853"/>
              <a:gd name="connsiteY208" fmla="*/ 304829 h 305486"/>
              <a:gd name="connsiteX209" fmla="*/ 447396 w 461853"/>
              <a:gd name="connsiteY209" fmla="*/ 304829 h 305486"/>
              <a:gd name="connsiteX210" fmla="*/ 449367 w 461853"/>
              <a:gd name="connsiteY210" fmla="*/ 304829 h 305486"/>
              <a:gd name="connsiteX211" fmla="*/ 451339 w 461853"/>
              <a:gd name="connsiteY211" fmla="*/ 304829 h 305486"/>
              <a:gd name="connsiteX212" fmla="*/ 453967 w 461853"/>
              <a:gd name="connsiteY212" fmla="*/ 304829 h 305486"/>
              <a:gd name="connsiteX213" fmla="*/ 455939 w 461853"/>
              <a:gd name="connsiteY213" fmla="*/ 304829 h 305486"/>
              <a:gd name="connsiteX214" fmla="*/ 457910 w 461853"/>
              <a:gd name="connsiteY214" fmla="*/ 304829 h 305486"/>
              <a:gd name="connsiteX215" fmla="*/ 459882 w 461853"/>
              <a:gd name="connsiteY215" fmla="*/ 304829 h 305486"/>
              <a:gd name="connsiteX216" fmla="*/ 461853 w 461853"/>
              <a:gd name="connsiteY216" fmla="*/ 305486 h 305486"/>
              <a:gd name="connsiteX217" fmla="*/ 459882 w 461853"/>
              <a:gd name="connsiteY217" fmla="*/ 305486 h 305486"/>
              <a:gd name="connsiteX218" fmla="*/ 457910 w 461853"/>
              <a:gd name="connsiteY218" fmla="*/ 305486 h 305486"/>
              <a:gd name="connsiteX219" fmla="*/ 455939 w 461853"/>
              <a:gd name="connsiteY219" fmla="*/ 305486 h 305486"/>
              <a:gd name="connsiteX220" fmla="*/ 453967 w 461853"/>
              <a:gd name="connsiteY220" fmla="*/ 305486 h 305486"/>
              <a:gd name="connsiteX221" fmla="*/ 451339 w 461853"/>
              <a:gd name="connsiteY221" fmla="*/ 305486 h 305486"/>
              <a:gd name="connsiteX222" fmla="*/ 449367 w 461853"/>
              <a:gd name="connsiteY222" fmla="*/ 305486 h 305486"/>
              <a:gd name="connsiteX223" fmla="*/ 447396 w 461853"/>
              <a:gd name="connsiteY223" fmla="*/ 305486 h 305486"/>
              <a:gd name="connsiteX224" fmla="*/ 444767 w 461853"/>
              <a:gd name="connsiteY224" fmla="*/ 305486 h 305486"/>
              <a:gd name="connsiteX225" fmla="*/ 442796 w 461853"/>
              <a:gd name="connsiteY225" fmla="*/ 305486 h 305486"/>
              <a:gd name="connsiteX226" fmla="*/ 440825 w 461853"/>
              <a:gd name="connsiteY226" fmla="*/ 305486 h 305486"/>
              <a:gd name="connsiteX227" fmla="*/ 438853 w 461853"/>
              <a:gd name="connsiteY227" fmla="*/ 305486 h 305486"/>
              <a:gd name="connsiteX228" fmla="*/ 436225 w 461853"/>
              <a:gd name="connsiteY228" fmla="*/ 305486 h 305486"/>
              <a:gd name="connsiteX229" fmla="*/ 434253 w 461853"/>
              <a:gd name="connsiteY229" fmla="*/ 305486 h 305486"/>
              <a:gd name="connsiteX230" fmla="*/ 432282 w 461853"/>
              <a:gd name="connsiteY230" fmla="*/ 305486 h 305486"/>
              <a:gd name="connsiteX231" fmla="*/ 430311 w 461853"/>
              <a:gd name="connsiteY231" fmla="*/ 305486 h 305486"/>
              <a:gd name="connsiteX232" fmla="*/ 427682 w 461853"/>
              <a:gd name="connsiteY232" fmla="*/ 305486 h 305486"/>
              <a:gd name="connsiteX233" fmla="*/ 425711 w 461853"/>
              <a:gd name="connsiteY233" fmla="*/ 305486 h 305486"/>
              <a:gd name="connsiteX234" fmla="*/ 423739 w 461853"/>
              <a:gd name="connsiteY234" fmla="*/ 305486 h 305486"/>
              <a:gd name="connsiteX235" fmla="*/ 421111 w 461853"/>
              <a:gd name="connsiteY235" fmla="*/ 305486 h 305486"/>
              <a:gd name="connsiteX236" fmla="*/ 419139 w 461853"/>
              <a:gd name="connsiteY236" fmla="*/ 305486 h 305486"/>
              <a:gd name="connsiteX237" fmla="*/ 417168 w 461853"/>
              <a:gd name="connsiteY237" fmla="*/ 305486 h 305486"/>
              <a:gd name="connsiteX238" fmla="*/ 415196 w 461853"/>
              <a:gd name="connsiteY238" fmla="*/ 305486 h 305486"/>
              <a:gd name="connsiteX239" fmla="*/ 413225 w 461853"/>
              <a:gd name="connsiteY239" fmla="*/ 305486 h 305486"/>
              <a:gd name="connsiteX240" fmla="*/ 410596 w 461853"/>
              <a:gd name="connsiteY240" fmla="*/ 305486 h 305486"/>
              <a:gd name="connsiteX241" fmla="*/ 408625 w 461853"/>
              <a:gd name="connsiteY241" fmla="*/ 305486 h 305486"/>
              <a:gd name="connsiteX242" fmla="*/ 406654 w 461853"/>
              <a:gd name="connsiteY242" fmla="*/ 305486 h 305486"/>
              <a:gd name="connsiteX243" fmla="*/ 404682 w 461853"/>
              <a:gd name="connsiteY243" fmla="*/ 305486 h 305486"/>
              <a:gd name="connsiteX244" fmla="*/ 402054 w 461853"/>
              <a:gd name="connsiteY244" fmla="*/ 305486 h 305486"/>
              <a:gd name="connsiteX245" fmla="*/ 400082 w 461853"/>
              <a:gd name="connsiteY245" fmla="*/ 305486 h 305486"/>
              <a:gd name="connsiteX246" fmla="*/ 398111 w 461853"/>
              <a:gd name="connsiteY246" fmla="*/ 305486 h 305486"/>
              <a:gd name="connsiteX247" fmla="*/ 395482 w 461853"/>
              <a:gd name="connsiteY247" fmla="*/ 305486 h 305486"/>
              <a:gd name="connsiteX248" fmla="*/ 393511 w 461853"/>
              <a:gd name="connsiteY248" fmla="*/ 305486 h 305486"/>
              <a:gd name="connsiteX249" fmla="*/ 391540 w 461853"/>
              <a:gd name="connsiteY249" fmla="*/ 305486 h 305486"/>
              <a:gd name="connsiteX250" fmla="*/ 389568 w 461853"/>
              <a:gd name="connsiteY250" fmla="*/ 305486 h 305486"/>
              <a:gd name="connsiteX251" fmla="*/ 387597 w 461853"/>
              <a:gd name="connsiteY251" fmla="*/ 305486 h 305486"/>
              <a:gd name="connsiteX252" fmla="*/ 384968 w 461853"/>
              <a:gd name="connsiteY252" fmla="*/ 305486 h 305486"/>
              <a:gd name="connsiteX253" fmla="*/ 382997 w 461853"/>
              <a:gd name="connsiteY253" fmla="*/ 305486 h 305486"/>
              <a:gd name="connsiteX254" fmla="*/ 380368 w 461853"/>
              <a:gd name="connsiteY254" fmla="*/ 305486 h 305486"/>
              <a:gd name="connsiteX255" fmla="*/ 378397 w 461853"/>
              <a:gd name="connsiteY255" fmla="*/ 305486 h 305486"/>
              <a:gd name="connsiteX256" fmla="*/ 376426 w 461853"/>
              <a:gd name="connsiteY256" fmla="*/ 305486 h 305486"/>
              <a:gd name="connsiteX257" fmla="*/ 374454 w 461853"/>
              <a:gd name="connsiteY257" fmla="*/ 305486 h 305486"/>
              <a:gd name="connsiteX258" fmla="*/ 372483 w 461853"/>
              <a:gd name="connsiteY258" fmla="*/ 305486 h 305486"/>
              <a:gd name="connsiteX259" fmla="*/ 369854 w 461853"/>
              <a:gd name="connsiteY259" fmla="*/ 305486 h 305486"/>
              <a:gd name="connsiteX260" fmla="*/ 367883 w 461853"/>
              <a:gd name="connsiteY260" fmla="*/ 305486 h 305486"/>
              <a:gd name="connsiteX261" fmla="*/ 365911 w 461853"/>
              <a:gd name="connsiteY261" fmla="*/ 305486 h 305486"/>
              <a:gd name="connsiteX262" fmla="*/ 363940 w 461853"/>
              <a:gd name="connsiteY262" fmla="*/ 305486 h 305486"/>
              <a:gd name="connsiteX263" fmla="*/ 361311 w 461853"/>
              <a:gd name="connsiteY263" fmla="*/ 305486 h 305486"/>
              <a:gd name="connsiteX264" fmla="*/ 359340 w 461853"/>
              <a:gd name="connsiteY264" fmla="*/ 305486 h 305486"/>
              <a:gd name="connsiteX265" fmla="*/ 357369 w 461853"/>
              <a:gd name="connsiteY265" fmla="*/ 305486 h 305486"/>
              <a:gd name="connsiteX266" fmla="*/ 354740 w 461853"/>
              <a:gd name="connsiteY266" fmla="*/ 305486 h 305486"/>
              <a:gd name="connsiteX267" fmla="*/ 352769 w 461853"/>
              <a:gd name="connsiteY267" fmla="*/ 305486 h 305486"/>
              <a:gd name="connsiteX268" fmla="*/ 350797 w 461853"/>
              <a:gd name="connsiteY268" fmla="*/ 305486 h 305486"/>
              <a:gd name="connsiteX269" fmla="*/ 348826 w 461853"/>
              <a:gd name="connsiteY269" fmla="*/ 305486 h 305486"/>
              <a:gd name="connsiteX270" fmla="*/ 346854 w 461853"/>
              <a:gd name="connsiteY270" fmla="*/ 305486 h 305486"/>
              <a:gd name="connsiteX271" fmla="*/ 344226 w 461853"/>
              <a:gd name="connsiteY271" fmla="*/ 305486 h 305486"/>
              <a:gd name="connsiteX272" fmla="*/ 342255 w 461853"/>
              <a:gd name="connsiteY272" fmla="*/ 305486 h 305486"/>
              <a:gd name="connsiteX273" fmla="*/ 340283 w 461853"/>
              <a:gd name="connsiteY273" fmla="*/ 305486 h 305486"/>
              <a:gd name="connsiteX274" fmla="*/ 337655 w 461853"/>
              <a:gd name="connsiteY274" fmla="*/ 305486 h 305486"/>
              <a:gd name="connsiteX275" fmla="*/ 335683 w 461853"/>
              <a:gd name="connsiteY275" fmla="*/ 305486 h 305486"/>
              <a:gd name="connsiteX276" fmla="*/ 333712 w 461853"/>
              <a:gd name="connsiteY276" fmla="*/ 305486 h 305486"/>
              <a:gd name="connsiteX277" fmla="*/ 331740 w 461853"/>
              <a:gd name="connsiteY277" fmla="*/ 305486 h 305486"/>
              <a:gd name="connsiteX278" fmla="*/ 329112 w 461853"/>
              <a:gd name="connsiteY278" fmla="*/ 305486 h 305486"/>
              <a:gd name="connsiteX279" fmla="*/ 327140 w 461853"/>
              <a:gd name="connsiteY279" fmla="*/ 305486 h 305486"/>
              <a:gd name="connsiteX280" fmla="*/ 325169 w 461853"/>
              <a:gd name="connsiteY280" fmla="*/ 305486 h 305486"/>
              <a:gd name="connsiteX281" fmla="*/ 323198 w 461853"/>
              <a:gd name="connsiteY281" fmla="*/ 305486 h 305486"/>
              <a:gd name="connsiteX282" fmla="*/ 320569 w 461853"/>
              <a:gd name="connsiteY282" fmla="*/ 305486 h 305486"/>
              <a:gd name="connsiteX283" fmla="*/ 318598 w 461853"/>
              <a:gd name="connsiteY283" fmla="*/ 305486 h 305486"/>
              <a:gd name="connsiteX284" fmla="*/ 316626 w 461853"/>
              <a:gd name="connsiteY284" fmla="*/ 305486 h 305486"/>
              <a:gd name="connsiteX285" fmla="*/ 313998 w 461853"/>
              <a:gd name="connsiteY285" fmla="*/ 305486 h 305486"/>
              <a:gd name="connsiteX286" fmla="*/ 312026 w 461853"/>
              <a:gd name="connsiteY286" fmla="*/ 305486 h 305486"/>
              <a:gd name="connsiteX287" fmla="*/ 310055 w 461853"/>
              <a:gd name="connsiteY287" fmla="*/ 305486 h 305486"/>
              <a:gd name="connsiteX288" fmla="*/ 308084 w 461853"/>
              <a:gd name="connsiteY288" fmla="*/ 305486 h 305486"/>
              <a:gd name="connsiteX289" fmla="*/ 306112 w 461853"/>
              <a:gd name="connsiteY289" fmla="*/ 305486 h 305486"/>
              <a:gd name="connsiteX290" fmla="*/ 303484 w 461853"/>
              <a:gd name="connsiteY290" fmla="*/ 305486 h 305486"/>
              <a:gd name="connsiteX291" fmla="*/ 301512 w 461853"/>
              <a:gd name="connsiteY291" fmla="*/ 305486 h 305486"/>
              <a:gd name="connsiteX292" fmla="*/ 299541 w 461853"/>
              <a:gd name="connsiteY292" fmla="*/ 305486 h 305486"/>
              <a:gd name="connsiteX293" fmla="*/ 296912 w 461853"/>
              <a:gd name="connsiteY293" fmla="*/ 305486 h 305486"/>
              <a:gd name="connsiteX294" fmla="*/ 294941 w 461853"/>
              <a:gd name="connsiteY294" fmla="*/ 305486 h 305486"/>
              <a:gd name="connsiteX295" fmla="*/ 292969 w 461853"/>
              <a:gd name="connsiteY295" fmla="*/ 305486 h 305486"/>
              <a:gd name="connsiteX296" fmla="*/ 290998 w 461853"/>
              <a:gd name="connsiteY296" fmla="*/ 305486 h 305486"/>
              <a:gd name="connsiteX297" fmla="*/ 288370 w 461853"/>
              <a:gd name="connsiteY297" fmla="*/ 305486 h 305486"/>
              <a:gd name="connsiteX298" fmla="*/ 286398 w 461853"/>
              <a:gd name="connsiteY298" fmla="*/ 305486 h 305486"/>
              <a:gd name="connsiteX299" fmla="*/ 284427 w 461853"/>
              <a:gd name="connsiteY299" fmla="*/ 305486 h 305486"/>
              <a:gd name="connsiteX300" fmla="*/ 282455 w 461853"/>
              <a:gd name="connsiteY300" fmla="*/ 305486 h 305486"/>
              <a:gd name="connsiteX301" fmla="*/ 280484 w 461853"/>
              <a:gd name="connsiteY301" fmla="*/ 305486 h 305486"/>
              <a:gd name="connsiteX302" fmla="*/ 277855 w 461853"/>
              <a:gd name="connsiteY302" fmla="*/ 305486 h 305486"/>
              <a:gd name="connsiteX303" fmla="*/ 275884 w 461853"/>
              <a:gd name="connsiteY303" fmla="*/ 305486 h 305486"/>
              <a:gd name="connsiteX304" fmla="*/ 273255 w 461853"/>
              <a:gd name="connsiteY304" fmla="*/ 305486 h 305486"/>
              <a:gd name="connsiteX305" fmla="*/ 271284 w 461853"/>
              <a:gd name="connsiteY305" fmla="*/ 305486 h 305486"/>
              <a:gd name="connsiteX306" fmla="*/ 269313 w 461853"/>
              <a:gd name="connsiteY306" fmla="*/ 305486 h 305486"/>
              <a:gd name="connsiteX307" fmla="*/ 267341 w 461853"/>
              <a:gd name="connsiteY307" fmla="*/ 305486 h 305486"/>
              <a:gd name="connsiteX308" fmla="*/ 265370 w 461853"/>
              <a:gd name="connsiteY308" fmla="*/ 305486 h 305486"/>
              <a:gd name="connsiteX309" fmla="*/ 262741 w 461853"/>
              <a:gd name="connsiteY309" fmla="*/ 305486 h 305486"/>
              <a:gd name="connsiteX310" fmla="*/ 260770 w 461853"/>
              <a:gd name="connsiteY310" fmla="*/ 305486 h 305486"/>
              <a:gd name="connsiteX311" fmla="*/ 258798 w 461853"/>
              <a:gd name="connsiteY311" fmla="*/ 305486 h 305486"/>
              <a:gd name="connsiteX312" fmla="*/ 256170 w 461853"/>
              <a:gd name="connsiteY312" fmla="*/ 305486 h 305486"/>
              <a:gd name="connsiteX313" fmla="*/ 254199 w 461853"/>
              <a:gd name="connsiteY313" fmla="*/ 305486 h 305486"/>
              <a:gd name="connsiteX314" fmla="*/ 252227 w 461853"/>
              <a:gd name="connsiteY314" fmla="*/ 305486 h 305486"/>
              <a:gd name="connsiteX315" fmla="*/ 250256 w 461853"/>
              <a:gd name="connsiteY315" fmla="*/ 305486 h 305486"/>
              <a:gd name="connsiteX316" fmla="*/ 247627 w 461853"/>
              <a:gd name="connsiteY316" fmla="*/ 305486 h 305486"/>
              <a:gd name="connsiteX317" fmla="*/ 245656 w 461853"/>
              <a:gd name="connsiteY317" fmla="*/ 305486 h 305486"/>
              <a:gd name="connsiteX318" fmla="*/ 243684 w 461853"/>
              <a:gd name="connsiteY318" fmla="*/ 305486 h 305486"/>
              <a:gd name="connsiteX319" fmla="*/ 241713 w 461853"/>
              <a:gd name="connsiteY319" fmla="*/ 305486 h 305486"/>
              <a:gd name="connsiteX320" fmla="*/ 239742 w 461853"/>
              <a:gd name="connsiteY320" fmla="*/ 305486 h 305486"/>
              <a:gd name="connsiteX321" fmla="*/ 237113 w 461853"/>
              <a:gd name="connsiteY321" fmla="*/ 305486 h 305486"/>
              <a:gd name="connsiteX322" fmla="*/ 235142 w 461853"/>
              <a:gd name="connsiteY322" fmla="*/ 305486 h 305486"/>
              <a:gd name="connsiteX323" fmla="*/ 233170 w 461853"/>
              <a:gd name="connsiteY323" fmla="*/ 305486 h 305486"/>
              <a:gd name="connsiteX324" fmla="*/ 230542 w 461853"/>
              <a:gd name="connsiteY324" fmla="*/ 305486 h 305486"/>
              <a:gd name="connsiteX325" fmla="*/ 228570 w 461853"/>
              <a:gd name="connsiteY325" fmla="*/ 305486 h 305486"/>
              <a:gd name="connsiteX326" fmla="*/ 226599 w 461853"/>
              <a:gd name="connsiteY326" fmla="*/ 305486 h 305486"/>
              <a:gd name="connsiteX327" fmla="*/ 224628 w 461853"/>
              <a:gd name="connsiteY327" fmla="*/ 305486 h 305486"/>
              <a:gd name="connsiteX328" fmla="*/ 221999 w 461853"/>
              <a:gd name="connsiteY328" fmla="*/ 305486 h 305486"/>
              <a:gd name="connsiteX329" fmla="*/ 220028 w 461853"/>
              <a:gd name="connsiteY329" fmla="*/ 305486 h 305486"/>
              <a:gd name="connsiteX330" fmla="*/ 218056 w 461853"/>
              <a:gd name="connsiteY330" fmla="*/ 305486 h 305486"/>
              <a:gd name="connsiteX331" fmla="*/ 215428 w 461853"/>
              <a:gd name="connsiteY331" fmla="*/ 305486 h 305486"/>
              <a:gd name="connsiteX332" fmla="*/ 213456 w 461853"/>
              <a:gd name="connsiteY332" fmla="*/ 305486 h 305486"/>
              <a:gd name="connsiteX333" fmla="*/ 211485 w 461853"/>
              <a:gd name="connsiteY333" fmla="*/ 305486 h 305486"/>
              <a:gd name="connsiteX334" fmla="*/ 209513 w 461853"/>
              <a:gd name="connsiteY334" fmla="*/ 305486 h 305486"/>
              <a:gd name="connsiteX335" fmla="*/ 206885 w 461853"/>
              <a:gd name="connsiteY335" fmla="*/ 305486 h 305486"/>
              <a:gd name="connsiteX336" fmla="*/ 204913 w 461853"/>
              <a:gd name="connsiteY336" fmla="*/ 305486 h 305486"/>
              <a:gd name="connsiteX337" fmla="*/ 202942 w 461853"/>
              <a:gd name="connsiteY337" fmla="*/ 305486 h 305486"/>
              <a:gd name="connsiteX338" fmla="*/ 200971 w 461853"/>
              <a:gd name="connsiteY338" fmla="*/ 305486 h 305486"/>
              <a:gd name="connsiteX339" fmla="*/ 198999 w 461853"/>
              <a:gd name="connsiteY339" fmla="*/ 305486 h 305486"/>
              <a:gd name="connsiteX340" fmla="*/ 196371 w 461853"/>
              <a:gd name="connsiteY340" fmla="*/ 305486 h 305486"/>
              <a:gd name="connsiteX341" fmla="*/ 194399 w 461853"/>
              <a:gd name="connsiteY341" fmla="*/ 305486 h 305486"/>
              <a:gd name="connsiteX342" fmla="*/ 192428 w 461853"/>
              <a:gd name="connsiteY342" fmla="*/ 305486 h 305486"/>
              <a:gd name="connsiteX343" fmla="*/ 189799 w 461853"/>
              <a:gd name="connsiteY343" fmla="*/ 305486 h 305486"/>
              <a:gd name="connsiteX344" fmla="*/ 187828 w 461853"/>
              <a:gd name="connsiteY344" fmla="*/ 305486 h 305486"/>
              <a:gd name="connsiteX345" fmla="*/ 185857 w 461853"/>
              <a:gd name="connsiteY345" fmla="*/ 305486 h 305486"/>
              <a:gd name="connsiteX346" fmla="*/ 183885 w 461853"/>
              <a:gd name="connsiteY346" fmla="*/ 305486 h 305486"/>
              <a:gd name="connsiteX347" fmla="*/ 181257 w 461853"/>
              <a:gd name="connsiteY347" fmla="*/ 305486 h 305486"/>
              <a:gd name="connsiteX348" fmla="*/ 179285 w 461853"/>
              <a:gd name="connsiteY348" fmla="*/ 305486 h 305486"/>
              <a:gd name="connsiteX349" fmla="*/ 177314 w 461853"/>
              <a:gd name="connsiteY349" fmla="*/ 305486 h 305486"/>
              <a:gd name="connsiteX350" fmla="*/ 175342 w 461853"/>
              <a:gd name="connsiteY350" fmla="*/ 305486 h 305486"/>
              <a:gd name="connsiteX351" fmla="*/ 172714 w 461853"/>
              <a:gd name="connsiteY351" fmla="*/ 305486 h 305486"/>
              <a:gd name="connsiteX352" fmla="*/ 170743 w 461853"/>
              <a:gd name="connsiteY352" fmla="*/ 305486 h 305486"/>
              <a:gd name="connsiteX353" fmla="*/ 168771 w 461853"/>
              <a:gd name="connsiteY353" fmla="*/ 305486 h 305486"/>
              <a:gd name="connsiteX354" fmla="*/ 166143 w 461853"/>
              <a:gd name="connsiteY354" fmla="*/ 305486 h 305486"/>
              <a:gd name="connsiteX355" fmla="*/ 164171 w 461853"/>
              <a:gd name="connsiteY355" fmla="*/ 305486 h 305486"/>
              <a:gd name="connsiteX356" fmla="*/ 162200 w 461853"/>
              <a:gd name="connsiteY356" fmla="*/ 305486 h 305486"/>
              <a:gd name="connsiteX357" fmla="*/ 160228 w 461853"/>
              <a:gd name="connsiteY357" fmla="*/ 305486 h 305486"/>
              <a:gd name="connsiteX358" fmla="*/ 158257 w 461853"/>
              <a:gd name="connsiteY358" fmla="*/ 305486 h 305486"/>
              <a:gd name="connsiteX359" fmla="*/ 155628 w 461853"/>
              <a:gd name="connsiteY359" fmla="*/ 305486 h 305486"/>
              <a:gd name="connsiteX360" fmla="*/ 153657 w 461853"/>
              <a:gd name="connsiteY360" fmla="*/ 305486 h 305486"/>
              <a:gd name="connsiteX361" fmla="*/ 151686 w 461853"/>
              <a:gd name="connsiteY361" fmla="*/ 305486 h 305486"/>
              <a:gd name="connsiteX362" fmla="*/ 149057 w 461853"/>
              <a:gd name="connsiteY362" fmla="*/ 305486 h 305486"/>
              <a:gd name="connsiteX363" fmla="*/ 147086 w 461853"/>
              <a:gd name="connsiteY363" fmla="*/ 305486 h 305486"/>
              <a:gd name="connsiteX364" fmla="*/ 145114 w 461853"/>
              <a:gd name="connsiteY364" fmla="*/ 305486 h 305486"/>
              <a:gd name="connsiteX365" fmla="*/ 143143 w 461853"/>
              <a:gd name="connsiteY365" fmla="*/ 305486 h 305486"/>
              <a:gd name="connsiteX366" fmla="*/ 140514 w 461853"/>
              <a:gd name="connsiteY366" fmla="*/ 305486 h 305486"/>
              <a:gd name="connsiteX367" fmla="*/ 138543 w 461853"/>
              <a:gd name="connsiteY367" fmla="*/ 305486 h 305486"/>
              <a:gd name="connsiteX368" fmla="*/ 136572 w 461853"/>
              <a:gd name="connsiteY368" fmla="*/ 305486 h 305486"/>
              <a:gd name="connsiteX369" fmla="*/ 134600 w 461853"/>
              <a:gd name="connsiteY369" fmla="*/ 305486 h 305486"/>
              <a:gd name="connsiteX370" fmla="*/ 132629 w 461853"/>
              <a:gd name="connsiteY370" fmla="*/ 305486 h 305486"/>
              <a:gd name="connsiteX371" fmla="*/ 130000 w 461853"/>
              <a:gd name="connsiteY371" fmla="*/ 305486 h 305486"/>
              <a:gd name="connsiteX372" fmla="*/ 128029 w 461853"/>
              <a:gd name="connsiteY372" fmla="*/ 305486 h 305486"/>
              <a:gd name="connsiteX373" fmla="*/ 126057 w 461853"/>
              <a:gd name="connsiteY373" fmla="*/ 305486 h 305486"/>
              <a:gd name="connsiteX374" fmla="*/ 123429 w 461853"/>
              <a:gd name="connsiteY374" fmla="*/ 305486 h 305486"/>
              <a:gd name="connsiteX375" fmla="*/ 121457 w 461853"/>
              <a:gd name="connsiteY375" fmla="*/ 305486 h 305486"/>
              <a:gd name="connsiteX376" fmla="*/ 119486 w 461853"/>
              <a:gd name="connsiteY376" fmla="*/ 305486 h 305486"/>
              <a:gd name="connsiteX377" fmla="*/ 117515 w 461853"/>
              <a:gd name="connsiteY377" fmla="*/ 305486 h 305486"/>
              <a:gd name="connsiteX378" fmla="*/ 114886 w 461853"/>
              <a:gd name="connsiteY378" fmla="*/ 305486 h 305486"/>
              <a:gd name="connsiteX379" fmla="*/ 112915 w 461853"/>
              <a:gd name="connsiteY379" fmla="*/ 305486 h 305486"/>
              <a:gd name="connsiteX380" fmla="*/ 110943 w 461853"/>
              <a:gd name="connsiteY380" fmla="*/ 305486 h 305486"/>
              <a:gd name="connsiteX381" fmla="*/ 108315 w 461853"/>
              <a:gd name="connsiteY381" fmla="*/ 305486 h 305486"/>
              <a:gd name="connsiteX382" fmla="*/ 106343 w 461853"/>
              <a:gd name="connsiteY382" fmla="*/ 305486 h 305486"/>
              <a:gd name="connsiteX383" fmla="*/ 104372 w 461853"/>
              <a:gd name="connsiteY383" fmla="*/ 305486 h 305486"/>
              <a:gd name="connsiteX384" fmla="*/ 102401 w 461853"/>
              <a:gd name="connsiteY384" fmla="*/ 305486 h 305486"/>
              <a:gd name="connsiteX385" fmla="*/ 99772 w 461853"/>
              <a:gd name="connsiteY385" fmla="*/ 305486 h 305486"/>
              <a:gd name="connsiteX386" fmla="*/ 97801 w 461853"/>
              <a:gd name="connsiteY386" fmla="*/ 305486 h 305486"/>
              <a:gd name="connsiteX387" fmla="*/ 95829 w 461853"/>
              <a:gd name="connsiteY387" fmla="*/ 305486 h 305486"/>
              <a:gd name="connsiteX388" fmla="*/ 93858 w 461853"/>
              <a:gd name="connsiteY388" fmla="*/ 305486 h 305486"/>
              <a:gd name="connsiteX389" fmla="*/ 91886 w 461853"/>
              <a:gd name="connsiteY389" fmla="*/ 305486 h 305486"/>
              <a:gd name="connsiteX390" fmla="*/ 89258 w 461853"/>
              <a:gd name="connsiteY390" fmla="*/ 305486 h 305486"/>
              <a:gd name="connsiteX391" fmla="*/ 87286 w 461853"/>
              <a:gd name="connsiteY391" fmla="*/ 305486 h 305486"/>
              <a:gd name="connsiteX392" fmla="*/ 85315 w 461853"/>
              <a:gd name="connsiteY392" fmla="*/ 305486 h 305486"/>
              <a:gd name="connsiteX393" fmla="*/ 82687 w 461853"/>
              <a:gd name="connsiteY393" fmla="*/ 305486 h 305486"/>
              <a:gd name="connsiteX394" fmla="*/ 80715 w 461853"/>
              <a:gd name="connsiteY394" fmla="*/ 305486 h 305486"/>
              <a:gd name="connsiteX395" fmla="*/ 78744 w 461853"/>
              <a:gd name="connsiteY395" fmla="*/ 305486 h 305486"/>
              <a:gd name="connsiteX396" fmla="*/ 76772 w 461853"/>
              <a:gd name="connsiteY396" fmla="*/ 305486 h 305486"/>
              <a:gd name="connsiteX397" fmla="*/ 74144 w 461853"/>
              <a:gd name="connsiteY397" fmla="*/ 305486 h 305486"/>
              <a:gd name="connsiteX398" fmla="*/ 72172 w 461853"/>
              <a:gd name="connsiteY398" fmla="*/ 305486 h 305486"/>
              <a:gd name="connsiteX399" fmla="*/ 70201 w 461853"/>
              <a:gd name="connsiteY399" fmla="*/ 305486 h 305486"/>
              <a:gd name="connsiteX400" fmla="*/ 67572 w 461853"/>
              <a:gd name="connsiteY400" fmla="*/ 305486 h 305486"/>
              <a:gd name="connsiteX401" fmla="*/ 65601 w 461853"/>
              <a:gd name="connsiteY401" fmla="*/ 305486 h 305486"/>
              <a:gd name="connsiteX402" fmla="*/ 63630 w 461853"/>
              <a:gd name="connsiteY402" fmla="*/ 305486 h 305486"/>
              <a:gd name="connsiteX403" fmla="*/ 61658 w 461853"/>
              <a:gd name="connsiteY403" fmla="*/ 305486 h 305486"/>
              <a:gd name="connsiteX404" fmla="*/ 59030 w 461853"/>
              <a:gd name="connsiteY404" fmla="*/ 305486 h 305486"/>
              <a:gd name="connsiteX405" fmla="*/ 57058 w 461853"/>
              <a:gd name="connsiteY405" fmla="*/ 305486 h 305486"/>
              <a:gd name="connsiteX406" fmla="*/ 55087 w 461853"/>
              <a:gd name="connsiteY406" fmla="*/ 305486 h 305486"/>
              <a:gd name="connsiteX407" fmla="*/ 53115 w 461853"/>
              <a:gd name="connsiteY407" fmla="*/ 305486 h 305486"/>
              <a:gd name="connsiteX408" fmla="*/ 51144 w 461853"/>
              <a:gd name="connsiteY408" fmla="*/ 305486 h 305486"/>
              <a:gd name="connsiteX409" fmla="*/ 48516 w 461853"/>
              <a:gd name="connsiteY409" fmla="*/ 305486 h 305486"/>
              <a:gd name="connsiteX410" fmla="*/ 46544 w 461853"/>
              <a:gd name="connsiteY410" fmla="*/ 305486 h 305486"/>
              <a:gd name="connsiteX411" fmla="*/ 44573 w 461853"/>
              <a:gd name="connsiteY411" fmla="*/ 305486 h 305486"/>
              <a:gd name="connsiteX412" fmla="*/ 41944 w 461853"/>
              <a:gd name="connsiteY412" fmla="*/ 305486 h 305486"/>
              <a:gd name="connsiteX413" fmla="*/ 39973 w 461853"/>
              <a:gd name="connsiteY413" fmla="*/ 305486 h 305486"/>
              <a:gd name="connsiteX414" fmla="*/ 38001 w 461853"/>
              <a:gd name="connsiteY414" fmla="*/ 305486 h 305486"/>
              <a:gd name="connsiteX415" fmla="*/ 36030 w 461853"/>
              <a:gd name="connsiteY415" fmla="*/ 305486 h 305486"/>
              <a:gd name="connsiteX416" fmla="*/ 33401 w 461853"/>
              <a:gd name="connsiteY416" fmla="*/ 305486 h 305486"/>
              <a:gd name="connsiteX417" fmla="*/ 31430 w 461853"/>
              <a:gd name="connsiteY417" fmla="*/ 305486 h 305486"/>
              <a:gd name="connsiteX418" fmla="*/ 29459 w 461853"/>
              <a:gd name="connsiteY418" fmla="*/ 305486 h 305486"/>
              <a:gd name="connsiteX419" fmla="*/ 26830 w 461853"/>
              <a:gd name="connsiteY419" fmla="*/ 305486 h 305486"/>
              <a:gd name="connsiteX420" fmla="*/ 24859 w 461853"/>
              <a:gd name="connsiteY420" fmla="*/ 305486 h 305486"/>
              <a:gd name="connsiteX421" fmla="*/ 22887 w 461853"/>
              <a:gd name="connsiteY421" fmla="*/ 305486 h 305486"/>
              <a:gd name="connsiteX422" fmla="*/ 20916 w 461853"/>
              <a:gd name="connsiteY422" fmla="*/ 305486 h 305486"/>
              <a:gd name="connsiteX423" fmla="*/ 18945 w 461853"/>
              <a:gd name="connsiteY423" fmla="*/ 305486 h 305486"/>
              <a:gd name="connsiteX424" fmla="*/ 16316 w 461853"/>
              <a:gd name="connsiteY424" fmla="*/ 305486 h 305486"/>
              <a:gd name="connsiteX425" fmla="*/ 14345 w 461853"/>
              <a:gd name="connsiteY425" fmla="*/ 305486 h 305486"/>
              <a:gd name="connsiteX426" fmla="*/ 12373 w 461853"/>
              <a:gd name="connsiteY426" fmla="*/ 305486 h 305486"/>
              <a:gd name="connsiteX427" fmla="*/ 10402 w 461853"/>
              <a:gd name="connsiteY427" fmla="*/ 305486 h 305486"/>
              <a:gd name="connsiteX428" fmla="*/ 7773 w 461853"/>
              <a:gd name="connsiteY428" fmla="*/ 305486 h 305486"/>
              <a:gd name="connsiteX429" fmla="*/ 5802 w 461853"/>
              <a:gd name="connsiteY429" fmla="*/ 305486 h 305486"/>
              <a:gd name="connsiteX430" fmla="*/ 3830 w 461853"/>
              <a:gd name="connsiteY430" fmla="*/ 305486 h 305486"/>
              <a:gd name="connsiteX431" fmla="*/ 1202 w 461853"/>
              <a:gd name="connsiteY431" fmla="*/ 305486 h 305486"/>
              <a:gd name="connsiteX432" fmla="*/ 0 w 461853"/>
              <a:gd name="connsiteY432" fmla="*/ 305486 h 30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</a:cxnLst>
            <a:rect l="l" t="t" r="r" b="b"/>
            <a:pathLst>
              <a:path w="461853" h="305486">
                <a:moveTo>
                  <a:pt x="0" y="0"/>
                </a:moveTo>
                <a:lnTo>
                  <a:pt x="1202" y="3204"/>
                </a:lnTo>
                <a:lnTo>
                  <a:pt x="3830" y="8462"/>
                </a:lnTo>
                <a:lnTo>
                  <a:pt x="5802" y="13719"/>
                </a:lnTo>
                <a:lnTo>
                  <a:pt x="7773" y="18319"/>
                </a:lnTo>
                <a:lnTo>
                  <a:pt x="10402" y="23576"/>
                </a:lnTo>
                <a:lnTo>
                  <a:pt x="12373" y="28833"/>
                </a:lnTo>
                <a:lnTo>
                  <a:pt x="14345" y="33433"/>
                </a:lnTo>
                <a:lnTo>
                  <a:pt x="16316" y="38033"/>
                </a:lnTo>
                <a:lnTo>
                  <a:pt x="18945" y="43290"/>
                </a:lnTo>
                <a:lnTo>
                  <a:pt x="20916" y="47890"/>
                </a:lnTo>
                <a:lnTo>
                  <a:pt x="22887" y="52490"/>
                </a:lnTo>
                <a:lnTo>
                  <a:pt x="24859" y="57089"/>
                </a:lnTo>
                <a:lnTo>
                  <a:pt x="26830" y="61689"/>
                </a:lnTo>
                <a:lnTo>
                  <a:pt x="29459" y="66289"/>
                </a:lnTo>
                <a:lnTo>
                  <a:pt x="31430" y="70232"/>
                </a:lnTo>
                <a:lnTo>
                  <a:pt x="33401" y="74832"/>
                </a:lnTo>
                <a:lnTo>
                  <a:pt x="36030" y="79432"/>
                </a:lnTo>
                <a:lnTo>
                  <a:pt x="38001" y="83375"/>
                </a:lnTo>
                <a:lnTo>
                  <a:pt x="39973" y="87318"/>
                </a:lnTo>
                <a:lnTo>
                  <a:pt x="41944" y="91918"/>
                </a:lnTo>
                <a:lnTo>
                  <a:pt x="44573" y="95860"/>
                </a:lnTo>
                <a:lnTo>
                  <a:pt x="46544" y="99803"/>
                </a:lnTo>
                <a:lnTo>
                  <a:pt x="48516" y="103746"/>
                </a:lnTo>
                <a:lnTo>
                  <a:pt x="51144" y="107689"/>
                </a:lnTo>
                <a:lnTo>
                  <a:pt x="53115" y="111632"/>
                </a:lnTo>
                <a:lnTo>
                  <a:pt x="55087" y="115574"/>
                </a:lnTo>
                <a:lnTo>
                  <a:pt x="57058" y="119517"/>
                </a:lnTo>
                <a:lnTo>
                  <a:pt x="59030" y="122803"/>
                </a:lnTo>
                <a:lnTo>
                  <a:pt x="61658" y="126089"/>
                </a:lnTo>
                <a:lnTo>
                  <a:pt x="63630" y="130031"/>
                </a:lnTo>
                <a:lnTo>
                  <a:pt x="65601" y="133317"/>
                </a:lnTo>
                <a:lnTo>
                  <a:pt x="67572" y="137260"/>
                </a:lnTo>
                <a:lnTo>
                  <a:pt x="70201" y="140546"/>
                </a:lnTo>
                <a:lnTo>
                  <a:pt x="72172" y="143831"/>
                </a:lnTo>
                <a:lnTo>
                  <a:pt x="74144" y="147117"/>
                </a:lnTo>
                <a:lnTo>
                  <a:pt x="76772" y="150403"/>
                </a:lnTo>
                <a:lnTo>
                  <a:pt x="78744" y="153688"/>
                </a:lnTo>
                <a:lnTo>
                  <a:pt x="80715" y="156974"/>
                </a:lnTo>
                <a:lnTo>
                  <a:pt x="82687" y="160260"/>
                </a:lnTo>
                <a:lnTo>
                  <a:pt x="85315" y="162888"/>
                </a:lnTo>
                <a:lnTo>
                  <a:pt x="87286" y="166174"/>
                </a:lnTo>
                <a:lnTo>
                  <a:pt x="89258" y="168802"/>
                </a:lnTo>
                <a:lnTo>
                  <a:pt x="91886" y="172088"/>
                </a:lnTo>
                <a:lnTo>
                  <a:pt x="93858" y="174716"/>
                </a:lnTo>
                <a:lnTo>
                  <a:pt x="95829" y="177345"/>
                </a:lnTo>
                <a:lnTo>
                  <a:pt x="97801" y="179974"/>
                </a:lnTo>
                <a:lnTo>
                  <a:pt x="99772" y="182602"/>
                </a:lnTo>
                <a:lnTo>
                  <a:pt x="102401" y="185888"/>
                </a:lnTo>
                <a:lnTo>
                  <a:pt x="104372" y="187859"/>
                </a:lnTo>
                <a:lnTo>
                  <a:pt x="106343" y="191145"/>
                </a:lnTo>
                <a:lnTo>
                  <a:pt x="108315" y="193116"/>
                </a:lnTo>
                <a:lnTo>
                  <a:pt x="110943" y="195745"/>
                </a:lnTo>
                <a:lnTo>
                  <a:pt x="112915" y="198373"/>
                </a:lnTo>
                <a:lnTo>
                  <a:pt x="114886" y="201002"/>
                </a:lnTo>
                <a:lnTo>
                  <a:pt x="117515" y="202973"/>
                </a:lnTo>
                <a:lnTo>
                  <a:pt x="119486" y="205602"/>
                </a:lnTo>
                <a:lnTo>
                  <a:pt x="121457" y="207573"/>
                </a:lnTo>
                <a:lnTo>
                  <a:pt x="123429" y="209545"/>
                </a:lnTo>
                <a:lnTo>
                  <a:pt x="126057" y="212173"/>
                </a:lnTo>
                <a:lnTo>
                  <a:pt x="128029" y="214145"/>
                </a:lnTo>
                <a:lnTo>
                  <a:pt x="130000" y="216116"/>
                </a:lnTo>
                <a:lnTo>
                  <a:pt x="132629" y="218087"/>
                </a:lnTo>
                <a:lnTo>
                  <a:pt x="134600" y="220059"/>
                </a:lnTo>
                <a:lnTo>
                  <a:pt x="136572" y="222687"/>
                </a:lnTo>
                <a:lnTo>
                  <a:pt x="138543" y="224002"/>
                </a:lnTo>
                <a:lnTo>
                  <a:pt x="140514" y="225973"/>
                </a:lnTo>
                <a:lnTo>
                  <a:pt x="143143" y="227944"/>
                </a:lnTo>
                <a:lnTo>
                  <a:pt x="145114" y="229916"/>
                </a:lnTo>
                <a:lnTo>
                  <a:pt x="147086" y="231887"/>
                </a:lnTo>
                <a:lnTo>
                  <a:pt x="149057" y="233859"/>
                </a:lnTo>
                <a:lnTo>
                  <a:pt x="151686" y="235173"/>
                </a:lnTo>
                <a:lnTo>
                  <a:pt x="153657" y="237144"/>
                </a:lnTo>
                <a:lnTo>
                  <a:pt x="155628" y="238459"/>
                </a:lnTo>
                <a:lnTo>
                  <a:pt x="158257" y="240430"/>
                </a:lnTo>
                <a:lnTo>
                  <a:pt x="160228" y="241744"/>
                </a:lnTo>
                <a:lnTo>
                  <a:pt x="162200" y="243716"/>
                </a:lnTo>
                <a:lnTo>
                  <a:pt x="164171" y="245030"/>
                </a:lnTo>
                <a:lnTo>
                  <a:pt x="166143" y="246344"/>
                </a:lnTo>
                <a:lnTo>
                  <a:pt x="168771" y="247658"/>
                </a:lnTo>
                <a:lnTo>
                  <a:pt x="170743" y="249630"/>
                </a:lnTo>
                <a:lnTo>
                  <a:pt x="172714" y="250287"/>
                </a:lnTo>
                <a:lnTo>
                  <a:pt x="175342" y="252258"/>
                </a:lnTo>
                <a:lnTo>
                  <a:pt x="177314" y="253573"/>
                </a:lnTo>
                <a:lnTo>
                  <a:pt x="179285" y="254887"/>
                </a:lnTo>
                <a:lnTo>
                  <a:pt x="181257" y="256201"/>
                </a:lnTo>
                <a:lnTo>
                  <a:pt x="183885" y="257515"/>
                </a:lnTo>
                <a:lnTo>
                  <a:pt x="185857" y="258830"/>
                </a:lnTo>
                <a:lnTo>
                  <a:pt x="187828" y="259487"/>
                </a:lnTo>
                <a:lnTo>
                  <a:pt x="189799" y="260801"/>
                </a:lnTo>
                <a:lnTo>
                  <a:pt x="192428" y="262115"/>
                </a:lnTo>
                <a:lnTo>
                  <a:pt x="194399" y="263430"/>
                </a:lnTo>
                <a:lnTo>
                  <a:pt x="196371" y="264744"/>
                </a:lnTo>
                <a:lnTo>
                  <a:pt x="198999" y="265401"/>
                </a:lnTo>
                <a:lnTo>
                  <a:pt x="200971" y="266715"/>
                </a:lnTo>
                <a:lnTo>
                  <a:pt x="202942" y="267372"/>
                </a:lnTo>
                <a:lnTo>
                  <a:pt x="204913" y="268687"/>
                </a:lnTo>
                <a:lnTo>
                  <a:pt x="206885" y="269344"/>
                </a:lnTo>
                <a:lnTo>
                  <a:pt x="209513" y="270658"/>
                </a:lnTo>
                <a:lnTo>
                  <a:pt x="211485" y="271315"/>
                </a:lnTo>
                <a:lnTo>
                  <a:pt x="213456" y="272629"/>
                </a:lnTo>
                <a:lnTo>
                  <a:pt x="215428" y="273287"/>
                </a:lnTo>
                <a:lnTo>
                  <a:pt x="218056" y="273944"/>
                </a:lnTo>
                <a:lnTo>
                  <a:pt x="220028" y="275258"/>
                </a:lnTo>
                <a:lnTo>
                  <a:pt x="221999" y="275915"/>
                </a:lnTo>
                <a:lnTo>
                  <a:pt x="224628" y="276572"/>
                </a:lnTo>
                <a:lnTo>
                  <a:pt x="226599" y="277229"/>
                </a:lnTo>
                <a:lnTo>
                  <a:pt x="228570" y="278544"/>
                </a:lnTo>
                <a:lnTo>
                  <a:pt x="230542" y="279201"/>
                </a:lnTo>
                <a:lnTo>
                  <a:pt x="233170" y="279858"/>
                </a:lnTo>
                <a:lnTo>
                  <a:pt x="235142" y="280515"/>
                </a:lnTo>
                <a:lnTo>
                  <a:pt x="237113" y="281172"/>
                </a:lnTo>
                <a:lnTo>
                  <a:pt x="239742" y="281829"/>
                </a:lnTo>
                <a:lnTo>
                  <a:pt x="241713" y="282486"/>
                </a:lnTo>
                <a:lnTo>
                  <a:pt x="243684" y="283144"/>
                </a:lnTo>
                <a:lnTo>
                  <a:pt x="245656" y="283801"/>
                </a:lnTo>
                <a:lnTo>
                  <a:pt x="247627" y="284458"/>
                </a:lnTo>
                <a:lnTo>
                  <a:pt x="250256" y="285115"/>
                </a:lnTo>
                <a:lnTo>
                  <a:pt x="252227" y="285772"/>
                </a:lnTo>
                <a:lnTo>
                  <a:pt x="254199" y="286429"/>
                </a:lnTo>
                <a:lnTo>
                  <a:pt x="256170" y="286429"/>
                </a:lnTo>
                <a:lnTo>
                  <a:pt x="258798" y="287086"/>
                </a:lnTo>
                <a:lnTo>
                  <a:pt x="260770" y="287744"/>
                </a:lnTo>
                <a:lnTo>
                  <a:pt x="262741" y="288401"/>
                </a:lnTo>
                <a:lnTo>
                  <a:pt x="265370" y="289058"/>
                </a:lnTo>
                <a:lnTo>
                  <a:pt x="267341" y="289058"/>
                </a:lnTo>
                <a:lnTo>
                  <a:pt x="269313" y="289715"/>
                </a:lnTo>
                <a:lnTo>
                  <a:pt x="271284" y="290372"/>
                </a:lnTo>
                <a:lnTo>
                  <a:pt x="273255" y="291029"/>
                </a:lnTo>
                <a:lnTo>
                  <a:pt x="275884" y="291029"/>
                </a:lnTo>
                <a:lnTo>
                  <a:pt x="277855" y="291686"/>
                </a:lnTo>
                <a:lnTo>
                  <a:pt x="280484" y="292344"/>
                </a:lnTo>
                <a:lnTo>
                  <a:pt x="282455" y="292344"/>
                </a:lnTo>
                <a:lnTo>
                  <a:pt x="284427" y="293001"/>
                </a:lnTo>
                <a:lnTo>
                  <a:pt x="286398" y="293658"/>
                </a:lnTo>
                <a:lnTo>
                  <a:pt x="288370" y="293658"/>
                </a:lnTo>
                <a:lnTo>
                  <a:pt x="290998" y="294315"/>
                </a:lnTo>
                <a:lnTo>
                  <a:pt x="292969" y="294315"/>
                </a:lnTo>
                <a:lnTo>
                  <a:pt x="294941" y="294972"/>
                </a:lnTo>
                <a:lnTo>
                  <a:pt x="296912" y="294972"/>
                </a:lnTo>
                <a:lnTo>
                  <a:pt x="299541" y="295629"/>
                </a:lnTo>
                <a:lnTo>
                  <a:pt x="301512" y="295629"/>
                </a:lnTo>
                <a:lnTo>
                  <a:pt x="303484" y="296286"/>
                </a:lnTo>
                <a:lnTo>
                  <a:pt x="306112" y="296286"/>
                </a:lnTo>
                <a:lnTo>
                  <a:pt x="308084" y="296286"/>
                </a:lnTo>
                <a:lnTo>
                  <a:pt x="310055" y="296943"/>
                </a:lnTo>
                <a:lnTo>
                  <a:pt x="312026" y="297601"/>
                </a:lnTo>
                <a:lnTo>
                  <a:pt x="313998" y="297601"/>
                </a:lnTo>
                <a:lnTo>
                  <a:pt x="316626" y="297601"/>
                </a:lnTo>
                <a:lnTo>
                  <a:pt x="318598" y="298258"/>
                </a:lnTo>
                <a:lnTo>
                  <a:pt x="320569" y="298258"/>
                </a:lnTo>
                <a:lnTo>
                  <a:pt x="323198" y="298258"/>
                </a:lnTo>
                <a:lnTo>
                  <a:pt x="325169" y="298915"/>
                </a:lnTo>
                <a:lnTo>
                  <a:pt x="327140" y="298915"/>
                </a:lnTo>
                <a:lnTo>
                  <a:pt x="329112" y="299572"/>
                </a:lnTo>
                <a:lnTo>
                  <a:pt x="331740" y="299572"/>
                </a:lnTo>
                <a:lnTo>
                  <a:pt x="333712" y="299572"/>
                </a:lnTo>
                <a:lnTo>
                  <a:pt x="335683" y="299572"/>
                </a:lnTo>
                <a:lnTo>
                  <a:pt x="337655" y="300229"/>
                </a:lnTo>
                <a:lnTo>
                  <a:pt x="340283" y="300229"/>
                </a:lnTo>
                <a:lnTo>
                  <a:pt x="342255" y="300229"/>
                </a:lnTo>
                <a:lnTo>
                  <a:pt x="344226" y="300229"/>
                </a:lnTo>
                <a:lnTo>
                  <a:pt x="346854" y="300886"/>
                </a:lnTo>
                <a:lnTo>
                  <a:pt x="348826" y="300886"/>
                </a:lnTo>
                <a:lnTo>
                  <a:pt x="350797" y="300886"/>
                </a:lnTo>
                <a:lnTo>
                  <a:pt x="352769" y="301543"/>
                </a:lnTo>
                <a:lnTo>
                  <a:pt x="354740" y="301543"/>
                </a:lnTo>
                <a:lnTo>
                  <a:pt x="357369" y="301543"/>
                </a:lnTo>
                <a:lnTo>
                  <a:pt x="359340" y="301543"/>
                </a:lnTo>
                <a:lnTo>
                  <a:pt x="361311" y="301543"/>
                </a:lnTo>
                <a:lnTo>
                  <a:pt x="363940" y="302201"/>
                </a:lnTo>
                <a:lnTo>
                  <a:pt x="365911" y="302201"/>
                </a:lnTo>
                <a:lnTo>
                  <a:pt x="367883" y="302201"/>
                </a:lnTo>
                <a:lnTo>
                  <a:pt x="369854" y="302201"/>
                </a:lnTo>
                <a:lnTo>
                  <a:pt x="372483" y="302201"/>
                </a:lnTo>
                <a:lnTo>
                  <a:pt x="374454" y="302201"/>
                </a:lnTo>
                <a:lnTo>
                  <a:pt x="376426" y="302858"/>
                </a:lnTo>
                <a:lnTo>
                  <a:pt x="378397" y="302858"/>
                </a:lnTo>
                <a:lnTo>
                  <a:pt x="380368" y="302858"/>
                </a:lnTo>
                <a:lnTo>
                  <a:pt x="382997" y="302858"/>
                </a:lnTo>
                <a:lnTo>
                  <a:pt x="384968" y="302858"/>
                </a:lnTo>
                <a:lnTo>
                  <a:pt x="387597" y="303515"/>
                </a:lnTo>
                <a:lnTo>
                  <a:pt x="389568" y="303515"/>
                </a:lnTo>
                <a:lnTo>
                  <a:pt x="391540" y="303515"/>
                </a:lnTo>
                <a:lnTo>
                  <a:pt x="393511" y="303515"/>
                </a:lnTo>
                <a:lnTo>
                  <a:pt x="395482" y="303515"/>
                </a:lnTo>
                <a:lnTo>
                  <a:pt x="398111" y="303515"/>
                </a:lnTo>
                <a:lnTo>
                  <a:pt x="400082" y="303515"/>
                </a:lnTo>
                <a:lnTo>
                  <a:pt x="402054" y="303515"/>
                </a:lnTo>
                <a:lnTo>
                  <a:pt x="404682" y="303515"/>
                </a:lnTo>
                <a:lnTo>
                  <a:pt x="406654" y="304172"/>
                </a:lnTo>
                <a:lnTo>
                  <a:pt x="408625" y="304172"/>
                </a:lnTo>
                <a:lnTo>
                  <a:pt x="410596" y="304172"/>
                </a:lnTo>
                <a:lnTo>
                  <a:pt x="413225" y="304172"/>
                </a:lnTo>
                <a:lnTo>
                  <a:pt x="415196" y="304172"/>
                </a:lnTo>
                <a:lnTo>
                  <a:pt x="417168" y="304172"/>
                </a:lnTo>
                <a:lnTo>
                  <a:pt x="419139" y="304172"/>
                </a:lnTo>
                <a:lnTo>
                  <a:pt x="421111" y="304172"/>
                </a:lnTo>
                <a:lnTo>
                  <a:pt x="423739" y="304172"/>
                </a:lnTo>
                <a:lnTo>
                  <a:pt x="425711" y="304172"/>
                </a:lnTo>
                <a:lnTo>
                  <a:pt x="427682" y="304172"/>
                </a:lnTo>
                <a:lnTo>
                  <a:pt x="430311" y="304172"/>
                </a:lnTo>
                <a:lnTo>
                  <a:pt x="432282" y="304172"/>
                </a:lnTo>
                <a:lnTo>
                  <a:pt x="434253" y="304829"/>
                </a:lnTo>
                <a:lnTo>
                  <a:pt x="436225" y="304829"/>
                </a:lnTo>
                <a:lnTo>
                  <a:pt x="438853" y="304829"/>
                </a:lnTo>
                <a:lnTo>
                  <a:pt x="440825" y="304829"/>
                </a:lnTo>
                <a:lnTo>
                  <a:pt x="442796" y="304829"/>
                </a:lnTo>
                <a:lnTo>
                  <a:pt x="444767" y="304829"/>
                </a:lnTo>
                <a:lnTo>
                  <a:pt x="447396" y="304829"/>
                </a:lnTo>
                <a:lnTo>
                  <a:pt x="449367" y="304829"/>
                </a:lnTo>
                <a:lnTo>
                  <a:pt x="451339" y="304829"/>
                </a:lnTo>
                <a:lnTo>
                  <a:pt x="453967" y="304829"/>
                </a:lnTo>
                <a:lnTo>
                  <a:pt x="455939" y="304829"/>
                </a:lnTo>
                <a:lnTo>
                  <a:pt x="457910" y="304829"/>
                </a:lnTo>
                <a:lnTo>
                  <a:pt x="459882" y="304829"/>
                </a:lnTo>
                <a:lnTo>
                  <a:pt x="461853" y="305486"/>
                </a:lnTo>
                <a:lnTo>
                  <a:pt x="459882" y="305486"/>
                </a:lnTo>
                <a:lnTo>
                  <a:pt x="457910" y="305486"/>
                </a:lnTo>
                <a:lnTo>
                  <a:pt x="455939" y="305486"/>
                </a:lnTo>
                <a:lnTo>
                  <a:pt x="453967" y="305486"/>
                </a:lnTo>
                <a:lnTo>
                  <a:pt x="451339" y="305486"/>
                </a:lnTo>
                <a:lnTo>
                  <a:pt x="449367" y="305486"/>
                </a:lnTo>
                <a:lnTo>
                  <a:pt x="447396" y="305486"/>
                </a:lnTo>
                <a:lnTo>
                  <a:pt x="444767" y="305486"/>
                </a:lnTo>
                <a:lnTo>
                  <a:pt x="442796" y="305486"/>
                </a:lnTo>
                <a:lnTo>
                  <a:pt x="440825" y="305486"/>
                </a:lnTo>
                <a:lnTo>
                  <a:pt x="438853" y="305486"/>
                </a:lnTo>
                <a:lnTo>
                  <a:pt x="436225" y="305486"/>
                </a:lnTo>
                <a:lnTo>
                  <a:pt x="434253" y="305486"/>
                </a:lnTo>
                <a:lnTo>
                  <a:pt x="432282" y="305486"/>
                </a:lnTo>
                <a:lnTo>
                  <a:pt x="430311" y="305486"/>
                </a:lnTo>
                <a:lnTo>
                  <a:pt x="427682" y="305486"/>
                </a:lnTo>
                <a:lnTo>
                  <a:pt x="425711" y="305486"/>
                </a:lnTo>
                <a:lnTo>
                  <a:pt x="423739" y="305486"/>
                </a:lnTo>
                <a:lnTo>
                  <a:pt x="421111" y="305486"/>
                </a:lnTo>
                <a:lnTo>
                  <a:pt x="419139" y="305486"/>
                </a:lnTo>
                <a:lnTo>
                  <a:pt x="417168" y="305486"/>
                </a:lnTo>
                <a:lnTo>
                  <a:pt x="415196" y="305486"/>
                </a:lnTo>
                <a:lnTo>
                  <a:pt x="413225" y="305486"/>
                </a:lnTo>
                <a:lnTo>
                  <a:pt x="410596" y="305486"/>
                </a:lnTo>
                <a:lnTo>
                  <a:pt x="408625" y="305486"/>
                </a:lnTo>
                <a:lnTo>
                  <a:pt x="406654" y="305486"/>
                </a:lnTo>
                <a:lnTo>
                  <a:pt x="404682" y="305486"/>
                </a:lnTo>
                <a:lnTo>
                  <a:pt x="402054" y="305486"/>
                </a:lnTo>
                <a:lnTo>
                  <a:pt x="400082" y="305486"/>
                </a:lnTo>
                <a:lnTo>
                  <a:pt x="398111" y="305486"/>
                </a:lnTo>
                <a:lnTo>
                  <a:pt x="395482" y="305486"/>
                </a:lnTo>
                <a:lnTo>
                  <a:pt x="393511" y="305486"/>
                </a:lnTo>
                <a:lnTo>
                  <a:pt x="391540" y="305486"/>
                </a:lnTo>
                <a:lnTo>
                  <a:pt x="389568" y="305486"/>
                </a:lnTo>
                <a:lnTo>
                  <a:pt x="387597" y="305486"/>
                </a:lnTo>
                <a:lnTo>
                  <a:pt x="384968" y="305486"/>
                </a:lnTo>
                <a:lnTo>
                  <a:pt x="382997" y="305486"/>
                </a:lnTo>
                <a:lnTo>
                  <a:pt x="380368" y="305486"/>
                </a:lnTo>
                <a:lnTo>
                  <a:pt x="378397" y="305486"/>
                </a:lnTo>
                <a:lnTo>
                  <a:pt x="376426" y="305486"/>
                </a:lnTo>
                <a:lnTo>
                  <a:pt x="374454" y="305486"/>
                </a:lnTo>
                <a:lnTo>
                  <a:pt x="372483" y="305486"/>
                </a:lnTo>
                <a:lnTo>
                  <a:pt x="369854" y="305486"/>
                </a:lnTo>
                <a:lnTo>
                  <a:pt x="367883" y="305486"/>
                </a:lnTo>
                <a:lnTo>
                  <a:pt x="365911" y="305486"/>
                </a:lnTo>
                <a:lnTo>
                  <a:pt x="363940" y="305486"/>
                </a:lnTo>
                <a:lnTo>
                  <a:pt x="361311" y="305486"/>
                </a:lnTo>
                <a:lnTo>
                  <a:pt x="359340" y="305486"/>
                </a:lnTo>
                <a:lnTo>
                  <a:pt x="357369" y="305486"/>
                </a:lnTo>
                <a:lnTo>
                  <a:pt x="354740" y="305486"/>
                </a:lnTo>
                <a:lnTo>
                  <a:pt x="352769" y="305486"/>
                </a:lnTo>
                <a:lnTo>
                  <a:pt x="350797" y="305486"/>
                </a:lnTo>
                <a:lnTo>
                  <a:pt x="348826" y="305486"/>
                </a:lnTo>
                <a:lnTo>
                  <a:pt x="346854" y="305486"/>
                </a:lnTo>
                <a:lnTo>
                  <a:pt x="344226" y="305486"/>
                </a:lnTo>
                <a:lnTo>
                  <a:pt x="342255" y="305486"/>
                </a:lnTo>
                <a:lnTo>
                  <a:pt x="340283" y="305486"/>
                </a:lnTo>
                <a:lnTo>
                  <a:pt x="337655" y="305486"/>
                </a:lnTo>
                <a:lnTo>
                  <a:pt x="335683" y="305486"/>
                </a:lnTo>
                <a:lnTo>
                  <a:pt x="333712" y="305486"/>
                </a:lnTo>
                <a:lnTo>
                  <a:pt x="331740" y="305486"/>
                </a:lnTo>
                <a:lnTo>
                  <a:pt x="329112" y="305486"/>
                </a:lnTo>
                <a:lnTo>
                  <a:pt x="327140" y="305486"/>
                </a:lnTo>
                <a:lnTo>
                  <a:pt x="325169" y="305486"/>
                </a:lnTo>
                <a:lnTo>
                  <a:pt x="323198" y="305486"/>
                </a:lnTo>
                <a:lnTo>
                  <a:pt x="320569" y="305486"/>
                </a:lnTo>
                <a:lnTo>
                  <a:pt x="318598" y="305486"/>
                </a:lnTo>
                <a:lnTo>
                  <a:pt x="316626" y="305486"/>
                </a:lnTo>
                <a:lnTo>
                  <a:pt x="313998" y="305486"/>
                </a:lnTo>
                <a:lnTo>
                  <a:pt x="312026" y="305486"/>
                </a:lnTo>
                <a:lnTo>
                  <a:pt x="310055" y="305486"/>
                </a:lnTo>
                <a:lnTo>
                  <a:pt x="308084" y="305486"/>
                </a:lnTo>
                <a:lnTo>
                  <a:pt x="306112" y="305486"/>
                </a:lnTo>
                <a:lnTo>
                  <a:pt x="303484" y="305486"/>
                </a:lnTo>
                <a:lnTo>
                  <a:pt x="301512" y="305486"/>
                </a:lnTo>
                <a:lnTo>
                  <a:pt x="299541" y="305486"/>
                </a:lnTo>
                <a:lnTo>
                  <a:pt x="296912" y="305486"/>
                </a:lnTo>
                <a:lnTo>
                  <a:pt x="294941" y="305486"/>
                </a:lnTo>
                <a:lnTo>
                  <a:pt x="292969" y="305486"/>
                </a:lnTo>
                <a:lnTo>
                  <a:pt x="290998" y="305486"/>
                </a:lnTo>
                <a:lnTo>
                  <a:pt x="288370" y="305486"/>
                </a:lnTo>
                <a:lnTo>
                  <a:pt x="286398" y="305486"/>
                </a:lnTo>
                <a:lnTo>
                  <a:pt x="284427" y="305486"/>
                </a:lnTo>
                <a:lnTo>
                  <a:pt x="282455" y="305486"/>
                </a:lnTo>
                <a:lnTo>
                  <a:pt x="280484" y="305486"/>
                </a:lnTo>
                <a:lnTo>
                  <a:pt x="277855" y="305486"/>
                </a:lnTo>
                <a:lnTo>
                  <a:pt x="275884" y="305486"/>
                </a:lnTo>
                <a:lnTo>
                  <a:pt x="273255" y="305486"/>
                </a:lnTo>
                <a:lnTo>
                  <a:pt x="271284" y="305486"/>
                </a:lnTo>
                <a:lnTo>
                  <a:pt x="269313" y="305486"/>
                </a:lnTo>
                <a:lnTo>
                  <a:pt x="267341" y="305486"/>
                </a:lnTo>
                <a:lnTo>
                  <a:pt x="265370" y="305486"/>
                </a:lnTo>
                <a:lnTo>
                  <a:pt x="262741" y="305486"/>
                </a:lnTo>
                <a:lnTo>
                  <a:pt x="260770" y="305486"/>
                </a:lnTo>
                <a:lnTo>
                  <a:pt x="258798" y="305486"/>
                </a:lnTo>
                <a:lnTo>
                  <a:pt x="256170" y="305486"/>
                </a:lnTo>
                <a:lnTo>
                  <a:pt x="254199" y="305486"/>
                </a:lnTo>
                <a:lnTo>
                  <a:pt x="252227" y="305486"/>
                </a:lnTo>
                <a:lnTo>
                  <a:pt x="250256" y="305486"/>
                </a:lnTo>
                <a:lnTo>
                  <a:pt x="247627" y="305486"/>
                </a:lnTo>
                <a:lnTo>
                  <a:pt x="245656" y="305486"/>
                </a:lnTo>
                <a:lnTo>
                  <a:pt x="243684" y="305486"/>
                </a:lnTo>
                <a:lnTo>
                  <a:pt x="241713" y="305486"/>
                </a:lnTo>
                <a:lnTo>
                  <a:pt x="239742" y="305486"/>
                </a:lnTo>
                <a:lnTo>
                  <a:pt x="237113" y="305486"/>
                </a:lnTo>
                <a:lnTo>
                  <a:pt x="235142" y="305486"/>
                </a:lnTo>
                <a:lnTo>
                  <a:pt x="233170" y="305486"/>
                </a:lnTo>
                <a:lnTo>
                  <a:pt x="230542" y="305486"/>
                </a:lnTo>
                <a:lnTo>
                  <a:pt x="228570" y="305486"/>
                </a:lnTo>
                <a:lnTo>
                  <a:pt x="226599" y="305486"/>
                </a:lnTo>
                <a:lnTo>
                  <a:pt x="224628" y="305486"/>
                </a:lnTo>
                <a:lnTo>
                  <a:pt x="221999" y="305486"/>
                </a:lnTo>
                <a:lnTo>
                  <a:pt x="220028" y="305486"/>
                </a:lnTo>
                <a:lnTo>
                  <a:pt x="218056" y="305486"/>
                </a:lnTo>
                <a:lnTo>
                  <a:pt x="215428" y="305486"/>
                </a:lnTo>
                <a:lnTo>
                  <a:pt x="213456" y="305486"/>
                </a:lnTo>
                <a:lnTo>
                  <a:pt x="211485" y="305486"/>
                </a:lnTo>
                <a:lnTo>
                  <a:pt x="209513" y="305486"/>
                </a:lnTo>
                <a:lnTo>
                  <a:pt x="206885" y="305486"/>
                </a:lnTo>
                <a:lnTo>
                  <a:pt x="204913" y="305486"/>
                </a:lnTo>
                <a:lnTo>
                  <a:pt x="202942" y="305486"/>
                </a:lnTo>
                <a:lnTo>
                  <a:pt x="200971" y="305486"/>
                </a:lnTo>
                <a:lnTo>
                  <a:pt x="198999" y="305486"/>
                </a:lnTo>
                <a:lnTo>
                  <a:pt x="196371" y="305486"/>
                </a:lnTo>
                <a:lnTo>
                  <a:pt x="194399" y="305486"/>
                </a:lnTo>
                <a:lnTo>
                  <a:pt x="192428" y="305486"/>
                </a:lnTo>
                <a:lnTo>
                  <a:pt x="189799" y="305486"/>
                </a:lnTo>
                <a:lnTo>
                  <a:pt x="187828" y="305486"/>
                </a:lnTo>
                <a:lnTo>
                  <a:pt x="185857" y="305486"/>
                </a:lnTo>
                <a:lnTo>
                  <a:pt x="183885" y="305486"/>
                </a:lnTo>
                <a:lnTo>
                  <a:pt x="181257" y="305486"/>
                </a:lnTo>
                <a:lnTo>
                  <a:pt x="179285" y="305486"/>
                </a:lnTo>
                <a:lnTo>
                  <a:pt x="177314" y="305486"/>
                </a:lnTo>
                <a:lnTo>
                  <a:pt x="175342" y="305486"/>
                </a:lnTo>
                <a:lnTo>
                  <a:pt x="172714" y="305486"/>
                </a:lnTo>
                <a:lnTo>
                  <a:pt x="170743" y="305486"/>
                </a:lnTo>
                <a:lnTo>
                  <a:pt x="168771" y="305486"/>
                </a:lnTo>
                <a:lnTo>
                  <a:pt x="166143" y="305486"/>
                </a:lnTo>
                <a:lnTo>
                  <a:pt x="164171" y="305486"/>
                </a:lnTo>
                <a:lnTo>
                  <a:pt x="162200" y="305486"/>
                </a:lnTo>
                <a:lnTo>
                  <a:pt x="160228" y="305486"/>
                </a:lnTo>
                <a:lnTo>
                  <a:pt x="158257" y="305486"/>
                </a:lnTo>
                <a:lnTo>
                  <a:pt x="155628" y="305486"/>
                </a:lnTo>
                <a:lnTo>
                  <a:pt x="153657" y="305486"/>
                </a:lnTo>
                <a:lnTo>
                  <a:pt x="151686" y="305486"/>
                </a:lnTo>
                <a:lnTo>
                  <a:pt x="149057" y="305486"/>
                </a:lnTo>
                <a:lnTo>
                  <a:pt x="147086" y="305486"/>
                </a:lnTo>
                <a:lnTo>
                  <a:pt x="145114" y="305486"/>
                </a:lnTo>
                <a:lnTo>
                  <a:pt x="143143" y="305486"/>
                </a:lnTo>
                <a:lnTo>
                  <a:pt x="140514" y="305486"/>
                </a:lnTo>
                <a:lnTo>
                  <a:pt x="138543" y="305486"/>
                </a:lnTo>
                <a:lnTo>
                  <a:pt x="136572" y="305486"/>
                </a:lnTo>
                <a:lnTo>
                  <a:pt x="134600" y="305486"/>
                </a:lnTo>
                <a:lnTo>
                  <a:pt x="132629" y="305486"/>
                </a:lnTo>
                <a:lnTo>
                  <a:pt x="130000" y="305486"/>
                </a:lnTo>
                <a:lnTo>
                  <a:pt x="128029" y="305486"/>
                </a:lnTo>
                <a:lnTo>
                  <a:pt x="126057" y="305486"/>
                </a:lnTo>
                <a:lnTo>
                  <a:pt x="123429" y="305486"/>
                </a:lnTo>
                <a:lnTo>
                  <a:pt x="121457" y="305486"/>
                </a:lnTo>
                <a:lnTo>
                  <a:pt x="119486" y="305486"/>
                </a:lnTo>
                <a:lnTo>
                  <a:pt x="117515" y="305486"/>
                </a:lnTo>
                <a:lnTo>
                  <a:pt x="114886" y="305486"/>
                </a:lnTo>
                <a:lnTo>
                  <a:pt x="112915" y="305486"/>
                </a:lnTo>
                <a:lnTo>
                  <a:pt x="110943" y="305486"/>
                </a:lnTo>
                <a:lnTo>
                  <a:pt x="108315" y="305486"/>
                </a:lnTo>
                <a:lnTo>
                  <a:pt x="106343" y="305486"/>
                </a:lnTo>
                <a:lnTo>
                  <a:pt x="104372" y="305486"/>
                </a:lnTo>
                <a:lnTo>
                  <a:pt x="102401" y="305486"/>
                </a:lnTo>
                <a:lnTo>
                  <a:pt x="99772" y="305486"/>
                </a:lnTo>
                <a:lnTo>
                  <a:pt x="97801" y="305486"/>
                </a:lnTo>
                <a:lnTo>
                  <a:pt x="95829" y="305486"/>
                </a:lnTo>
                <a:lnTo>
                  <a:pt x="93858" y="305486"/>
                </a:lnTo>
                <a:lnTo>
                  <a:pt x="91886" y="305486"/>
                </a:lnTo>
                <a:lnTo>
                  <a:pt x="89258" y="305486"/>
                </a:lnTo>
                <a:lnTo>
                  <a:pt x="87286" y="305486"/>
                </a:lnTo>
                <a:lnTo>
                  <a:pt x="85315" y="305486"/>
                </a:lnTo>
                <a:lnTo>
                  <a:pt x="82687" y="305486"/>
                </a:lnTo>
                <a:lnTo>
                  <a:pt x="80715" y="305486"/>
                </a:lnTo>
                <a:lnTo>
                  <a:pt x="78744" y="305486"/>
                </a:lnTo>
                <a:lnTo>
                  <a:pt x="76772" y="305486"/>
                </a:lnTo>
                <a:lnTo>
                  <a:pt x="74144" y="305486"/>
                </a:lnTo>
                <a:lnTo>
                  <a:pt x="72172" y="305486"/>
                </a:lnTo>
                <a:lnTo>
                  <a:pt x="70201" y="305486"/>
                </a:lnTo>
                <a:lnTo>
                  <a:pt x="67572" y="305486"/>
                </a:lnTo>
                <a:lnTo>
                  <a:pt x="65601" y="305486"/>
                </a:lnTo>
                <a:lnTo>
                  <a:pt x="63630" y="305486"/>
                </a:lnTo>
                <a:lnTo>
                  <a:pt x="61658" y="305486"/>
                </a:lnTo>
                <a:lnTo>
                  <a:pt x="59030" y="305486"/>
                </a:lnTo>
                <a:lnTo>
                  <a:pt x="57058" y="305486"/>
                </a:lnTo>
                <a:lnTo>
                  <a:pt x="55087" y="305486"/>
                </a:lnTo>
                <a:lnTo>
                  <a:pt x="53115" y="305486"/>
                </a:lnTo>
                <a:lnTo>
                  <a:pt x="51144" y="305486"/>
                </a:lnTo>
                <a:lnTo>
                  <a:pt x="48516" y="305486"/>
                </a:lnTo>
                <a:lnTo>
                  <a:pt x="46544" y="305486"/>
                </a:lnTo>
                <a:lnTo>
                  <a:pt x="44573" y="305486"/>
                </a:lnTo>
                <a:lnTo>
                  <a:pt x="41944" y="305486"/>
                </a:lnTo>
                <a:lnTo>
                  <a:pt x="39973" y="305486"/>
                </a:lnTo>
                <a:lnTo>
                  <a:pt x="38001" y="305486"/>
                </a:lnTo>
                <a:lnTo>
                  <a:pt x="36030" y="305486"/>
                </a:lnTo>
                <a:lnTo>
                  <a:pt x="33401" y="305486"/>
                </a:lnTo>
                <a:lnTo>
                  <a:pt x="31430" y="305486"/>
                </a:lnTo>
                <a:lnTo>
                  <a:pt x="29459" y="305486"/>
                </a:lnTo>
                <a:lnTo>
                  <a:pt x="26830" y="305486"/>
                </a:lnTo>
                <a:lnTo>
                  <a:pt x="24859" y="305486"/>
                </a:lnTo>
                <a:lnTo>
                  <a:pt x="22887" y="305486"/>
                </a:lnTo>
                <a:lnTo>
                  <a:pt x="20916" y="305486"/>
                </a:lnTo>
                <a:lnTo>
                  <a:pt x="18945" y="305486"/>
                </a:lnTo>
                <a:lnTo>
                  <a:pt x="16316" y="305486"/>
                </a:lnTo>
                <a:lnTo>
                  <a:pt x="14345" y="305486"/>
                </a:lnTo>
                <a:lnTo>
                  <a:pt x="12373" y="305486"/>
                </a:lnTo>
                <a:lnTo>
                  <a:pt x="10402" y="305486"/>
                </a:lnTo>
                <a:lnTo>
                  <a:pt x="7773" y="305486"/>
                </a:lnTo>
                <a:lnTo>
                  <a:pt x="5802" y="305486"/>
                </a:lnTo>
                <a:lnTo>
                  <a:pt x="3830" y="305486"/>
                </a:lnTo>
                <a:lnTo>
                  <a:pt x="1202" y="305486"/>
                </a:lnTo>
                <a:lnTo>
                  <a:pt x="0" y="305486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7383BB-0F92-48A4-9560-BCA1F6A697A7}"/>
              </a:ext>
            </a:extLst>
          </p:cNvPr>
          <p:cNvSpPr txBox="1"/>
          <p:nvPr/>
        </p:nvSpPr>
        <p:spPr>
          <a:xfrm>
            <a:off x="1072415" y="1962971"/>
            <a:ext cx="32271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666666"/>
              </a:buClr>
              <a:buSzPts val="1800"/>
              <a:buFont typeface="Ubuntu"/>
              <a:buNone/>
              <a:defRPr sz="1800" b="1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GB" dirty="0"/>
              <a:t>False positive (Type I error)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D00BBD-E50F-4339-9378-C8B551AED952}"/>
                  </a:ext>
                </a:extLst>
              </p:cNvPr>
              <p:cNvSpPr txBox="1"/>
              <p:nvPr/>
            </p:nvSpPr>
            <p:spPr>
              <a:xfrm>
                <a:off x="1317854" y="2365360"/>
                <a:ext cx="2398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𝑃𝑟</m:t>
                      </m:r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m:rPr>
                          <m:nor/>
                        </m:rPr>
                        <a:rPr kumimoji="0" lang="en-GB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critical</m:t>
                      </m:r>
                      <m:r>
                        <m:rPr>
                          <m:nor/>
                        </m:rPr>
                        <a:rPr kumimoji="0" lang="en-GB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value</m:t>
                      </m:r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D00BBD-E50F-4339-9378-C8B551AE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54" y="2365360"/>
                <a:ext cx="2398157" cy="215444"/>
              </a:xfrm>
              <a:prstGeom prst="rect">
                <a:avLst/>
              </a:prstGeom>
              <a:blipFill>
                <a:blip r:embed="rId3"/>
                <a:stretch>
                  <a:fillRect l="-508" r="-203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E06F94D-C68E-4A4B-BA7D-318BB22DF792}"/>
                  </a:ext>
                </a:extLst>
              </p:cNvPr>
              <p:cNvSpPr/>
              <p:nvPr/>
            </p:nvSpPr>
            <p:spPr>
              <a:xfrm>
                <a:off x="1872258" y="3308728"/>
                <a:ext cx="499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E06F94D-C68E-4A4B-BA7D-318BB22DF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58" y="3308728"/>
                <a:ext cx="499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63D7C7-4B54-46BA-9F9D-D8819010096A}"/>
                  </a:ext>
                </a:extLst>
              </p:cNvPr>
              <p:cNvSpPr/>
              <p:nvPr/>
            </p:nvSpPr>
            <p:spPr>
              <a:xfrm>
                <a:off x="2722229" y="3303582"/>
                <a:ext cx="494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63D7C7-4B54-46BA-9F9D-D88190100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229" y="3303582"/>
                <a:ext cx="4943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19">
            <a:extLst>
              <a:ext uri="{FF2B5EF4-FFF2-40B4-BE49-F238E27FC236}">
                <a16:creationId xmlns:a16="http://schemas.microsoft.com/office/drawing/2014/main" id="{06A17C1D-E870-46D1-A524-C68C86DD370F}"/>
              </a:ext>
            </a:extLst>
          </p:cNvPr>
          <p:cNvSpPr/>
          <p:nvPr/>
        </p:nvSpPr>
        <p:spPr>
          <a:xfrm>
            <a:off x="6070671" y="2800292"/>
            <a:ext cx="1269984" cy="1351725"/>
          </a:xfrm>
          <a:custGeom>
            <a:avLst/>
            <a:gdLst>
              <a:gd name="connsiteX0" fmla="*/ 434766 w 1269984"/>
              <a:gd name="connsiteY0" fmla="*/ 0 h 1351725"/>
              <a:gd name="connsiteX1" fmla="*/ 436738 w 1269984"/>
              <a:gd name="connsiteY1" fmla="*/ 0 h 1351725"/>
              <a:gd name="connsiteX2" fmla="*/ 438709 w 1269984"/>
              <a:gd name="connsiteY2" fmla="*/ 0 h 1351725"/>
              <a:gd name="connsiteX3" fmla="*/ 441338 w 1269984"/>
              <a:gd name="connsiteY3" fmla="*/ 0 h 1351725"/>
              <a:gd name="connsiteX4" fmla="*/ 443309 w 1269984"/>
              <a:gd name="connsiteY4" fmla="*/ 0 h 1351725"/>
              <a:gd name="connsiteX5" fmla="*/ 445280 w 1269984"/>
              <a:gd name="connsiteY5" fmla="*/ 657 h 1351725"/>
              <a:gd name="connsiteX6" fmla="*/ 447252 w 1269984"/>
              <a:gd name="connsiteY6" fmla="*/ 1315 h 1351725"/>
              <a:gd name="connsiteX7" fmla="*/ 449880 w 1269984"/>
              <a:gd name="connsiteY7" fmla="*/ 1972 h 1351725"/>
              <a:gd name="connsiteX8" fmla="*/ 451852 w 1269984"/>
              <a:gd name="connsiteY8" fmla="*/ 2629 h 1351725"/>
              <a:gd name="connsiteX9" fmla="*/ 453823 w 1269984"/>
              <a:gd name="connsiteY9" fmla="*/ 3286 h 1351725"/>
              <a:gd name="connsiteX10" fmla="*/ 455795 w 1269984"/>
              <a:gd name="connsiteY10" fmla="*/ 3943 h 1351725"/>
              <a:gd name="connsiteX11" fmla="*/ 458423 w 1269984"/>
              <a:gd name="connsiteY11" fmla="*/ 5257 h 1351725"/>
              <a:gd name="connsiteX12" fmla="*/ 460395 w 1269984"/>
              <a:gd name="connsiteY12" fmla="*/ 6572 h 1351725"/>
              <a:gd name="connsiteX13" fmla="*/ 462366 w 1269984"/>
              <a:gd name="connsiteY13" fmla="*/ 7886 h 1351725"/>
              <a:gd name="connsiteX14" fmla="*/ 464995 w 1269984"/>
              <a:gd name="connsiteY14" fmla="*/ 9857 h 1351725"/>
              <a:gd name="connsiteX15" fmla="*/ 466966 w 1269984"/>
              <a:gd name="connsiteY15" fmla="*/ 11172 h 1351725"/>
              <a:gd name="connsiteX16" fmla="*/ 468937 w 1269984"/>
              <a:gd name="connsiteY16" fmla="*/ 13143 h 1351725"/>
              <a:gd name="connsiteX17" fmla="*/ 470909 w 1269984"/>
              <a:gd name="connsiteY17" fmla="*/ 15114 h 1351725"/>
              <a:gd name="connsiteX18" fmla="*/ 472880 w 1269984"/>
              <a:gd name="connsiteY18" fmla="*/ 17086 h 1351725"/>
              <a:gd name="connsiteX19" fmla="*/ 475509 w 1269984"/>
              <a:gd name="connsiteY19" fmla="*/ 19714 h 1351725"/>
              <a:gd name="connsiteX20" fmla="*/ 477480 w 1269984"/>
              <a:gd name="connsiteY20" fmla="*/ 21686 h 1351725"/>
              <a:gd name="connsiteX21" fmla="*/ 479451 w 1269984"/>
              <a:gd name="connsiteY21" fmla="*/ 24314 h 1351725"/>
              <a:gd name="connsiteX22" fmla="*/ 482080 w 1269984"/>
              <a:gd name="connsiteY22" fmla="*/ 26943 h 1351725"/>
              <a:gd name="connsiteX23" fmla="*/ 484051 w 1269984"/>
              <a:gd name="connsiteY23" fmla="*/ 29571 h 1351725"/>
              <a:gd name="connsiteX24" fmla="*/ 486023 w 1269984"/>
              <a:gd name="connsiteY24" fmla="*/ 32200 h 1351725"/>
              <a:gd name="connsiteX25" fmla="*/ 487994 w 1269984"/>
              <a:gd name="connsiteY25" fmla="*/ 35485 h 1351725"/>
              <a:gd name="connsiteX26" fmla="*/ 490623 w 1269984"/>
              <a:gd name="connsiteY26" fmla="*/ 38114 h 1351725"/>
              <a:gd name="connsiteX27" fmla="*/ 492594 w 1269984"/>
              <a:gd name="connsiteY27" fmla="*/ 41400 h 1351725"/>
              <a:gd name="connsiteX28" fmla="*/ 494566 w 1269984"/>
              <a:gd name="connsiteY28" fmla="*/ 44685 h 1351725"/>
              <a:gd name="connsiteX29" fmla="*/ 496537 w 1269984"/>
              <a:gd name="connsiteY29" fmla="*/ 48628 h 1351725"/>
              <a:gd name="connsiteX30" fmla="*/ 499166 w 1269984"/>
              <a:gd name="connsiteY30" fmla="*/ 51914 h 1351725"/>
              <a:gd name="connsiteX31" fmla="*/ 501137 w 1269984"/>
              <a:gd name="connsiteY31" fmla="*/ 55857 h 1351725"/>
              <a:gd name="connsiteX32" fmla="*/ 503108 w 1269984"/>
              <a:gd name="connsiteY32" fmla="*/ 59799 h 1351725"/>
              <a:gd name="connsiteX33" fmla="*/ 505737 w 1269984"/>
              <a:gd name="connsiteY33" fmla="*/ 63742 h 1351725"/>
              <a:gd name="connsiteX34" fmla="*/ 507708 w 1269984"/>
              <a:gd name="connsiteY34" fmla="*/ 67685 h 1351725"/>
              <a:gd name="connsiteX35" fmla="*/ 509680 w 1269984"/>
              <a:gd name="connsiteY35" fmla="*/ 71628 h 1351725"/>
              <a:gd name="connsiteX36" fmla="*/ 511651 w 1269984"/>
              <a:gd name="connsiteY36" fmla="*/ 75571 h 1351725"/>
              <a:gd name="connsiteX37" fmla="*/ 513622 w 1269984"/>
              <a:gd name="connsiteY37" fmla="*/ 80171 h 1351725"/>
              <a:gd name="connsiteX38" fmla="*/ 516251 w 1269984"/>
              <a:gd name="connsiteY38" fmla="*/ 84771 h 1351725"/>
              <a:gd name="connsiteX39" fmla="*/ 518222 w 1269984"/>
              <a:gd name="connsiteY39" fmla="*/ 89370 h 1351725"/>
              <a:gd name="connsiteX40" fmla="*/ 520194 w 1269984"/>
              <a:gd name="connsiteY40" fmla="*/ 93970 h 1351725"/>
              <a:gd name="connsiteX41" fmla="*/ 522165 w 1269984"/>
              <a:gd name="connsiteY41" fmla="*/ 99228 h 1351725"/>
              <a:gd name="connsiteX42" fmla="*/ 524794 w 1269984"/>
              <a:gd name="connsiteY42" fmla="*/ 103827 h 1351725"/>
              <a:gd name="connsiteX43" fmla="*/ 526765 w 1269984"/>
              <a:gd name="connsiteY43" fmla="*/ 109085 h 1351725"/>
              <a:gd name="connsiteX44" fmla="*/ 528737 w 1269984"/>
              <a:gd name="connsiteY44" fmla="*/ 114342 h 1351725"/>
              <a:gd name="connsiteX45" fmla="*/ 531365 w 1269984"/>
              <a:gd name="connsiteY45" fmla="*/ 119599 h 1351725"/>
              <a:gd name="connsiteX46" fmla="*/ 533336 w 1269984"/>
              <a:gd name="connsiteY46" fmla="*/ 124856 h 1351725"/>
              <a:gd name="connsiteX47" fmla="*/ 535308 w 1269984"/>
              <a:gd name="connsiteY47" fmla="*/ 130113 h 1351725"/>
              <a:gd name="connsiteX48" fmla="*/ 537279 w 1269984"/>
              <a:gd name="connsiteY48" fmla="*/ 135370 h 1351725"/>
              <a:gd name="connsiteX49" fmla="*/ 539251 w 1269984"/>
              <a:gd name="connsiteY49" fmla="*/ 141284 h 1351725"/>
              <a:gd name="connsiteX50" fmla="*/ 541879 w 1269984"/>
              <a:gd name="connsiteY50" fmla="*/ 147198 h 1351725"/>
              <a:gd name="connsiteX51" fmla="*/ 543851 w 1269984"/>
              <a:gd name="connsiteY51" fmla="*/ 153113 h 1351725"/>
              <a:gd name="connsiteX52" fmla="*/ 545822 w 1269984"/>
              <a:gd name="connsiteY52" fmla="*/ 159027 h 1351725"/>
              <a:gd name="connsiteX53" fmla="*/ 548451 w 1269984"/>
              <a:gd name="connsiteY53" fmla="*/ 164941 h 1351725"/>
              <a:gd name="connsiteX54" fmla="*/ 550422 w 1269984"/>
              <a:gd name="connsiteY54" fmla="*/ 170855 h 1351725"/>
              <a:gd name="connsiteX55" fmla="*/ 552393 w 1269984"/>
              <a:gd name="connsiteY55" fmla="*/ 177426 h 1351725"/>
              <a:gd name="connsiteX56" fmla="*/ 554365 w 1269984"/>
              <a:gd name="connsiteY56" fmla="*/ 183341 h 1351725"/>
              <a:gd name="connsiteX57" fmla="*/ 556993 w 1269984"/>
              <a:gd name="connsiteY57" fmla="*/ 189912 h 1351725"/>
              <a:gd name="connsiteX58" fmla="*/ 558965 w 1269984"/>
              <a:gd name="connsiteY58" fmla="*/ 196483 h 1351725"/>
              <a:gd name="connsiteX59" fmla="*/ 560936 w 1269984"/>
              <a:gd name="connsiteY59" fmla="*/ 203055 h 1351725"/>
              <a:gd name="connsiteX60" fmla="*/ 562908 w 1269984"/>
              <a:gd name="connsiteY60" fmla="*/ 208969 h 1351725"/>
              <a:gd name="connsiteX61" fmla="*/ 565536 w 1269984"/>
              <a:gd name="connsiteY61" fmla="*/ 216197 h 1351725"/>
              <a:gd name="connsiteX62" fmla="*/ 567507 w 1269984"/>
              <a:gd name="connsiteY62" fmla="*/ 222769 h 1351725"/>
              <a:gd name="connsiteX63" fmla="*/ 569479 w 1269984"/>
              <a:gd name="connsiteY63" fmla="*/ 229340 h 1351725"/>
              <a:gd name="connsiteX64" fmla="*/ 572107 w 1269984"/>
              <a:gd name="connsiteY64" fmla="*/ 236569 h 1351725"/>
              <a:gd name="connsiteX65" fmla="*/ 574079 w 1269984"/>
              <a:gd name="connsiteY65" fmla="*/ 243140 h 1351725"/>
              <a:gd name="connsiteX66" fmla="*/ 576050 w 1269984"/>
              <a:gd name="connsiteY66" fmla="*/ 250368 h 1351725"/>
              <a:gd name="connsiteX67" fmla="*/ 578022 w 1269984"/>
              <a:gd name="connsiteY67" fmla="*/ 257597 h 1351725"/>
              <a:gd name="connsiteX68" fmla="*/ 579993 w 1269984"/>
              <a:gd name="connsiteY68" fmla="*/ 264825 h 1351725"/>
              <a:gd name="connsiteX69" fmla="*/ 582622 w 1269984"/>
              <a:gd name="connsiteY69" fmla="*/ 272054 h 1351725"/>
              <a:gd name="connsiteX70" fmla="*/ 584593 w 1269984"/>
              <a:gd name="connsiteY70" fmla="*/ 279282 h 1351725"/>
              <a:gd name="connsiteX71" fmla="*/ 586564 w 1269984"/>
              <a:gd name="connsiteY71" fmla="*/ 286511 h 1351725"/>
              <a:gd name="connsiteX72" fmla="*/ 589193 w 1269984"/>
              <a:gd name="connsiteY72" fmla="*/ 293739 h 1351725"/>
              <a:gd name="connsiteX73" fmla="*/ 591164 w 1269984"/>
              <a:gd name="connsiteY73" fmla="*/ 300968 h 1351725"/>
              <a:gd name="connsiteX74" fmla="*/ 593136 w 1269984"/>
              <a:gd name="connsiteY74" fmla="*/ 308853 h 1351725"/>
              <a:gd name="connsiteX75" fmla="*/ 595107 w 1269984"/>
              <a:gd name="connsiteY75" fmla="*/ 316082 h 1351725"/>
              <a:gd name="connsiteX76" fmla="*/ 597736 w 1269984"/>
              <a:gd name="connsiteY76" fmla="*/ 323967 h 1351725"/>
              <a:gd name="connsiteX77" fmla="*/ 599707 w 1269984"/>
              <a:gd name="connsiteY77" fmla="*/ 331853 h 1351725"/>
              <a:gd name="connsiteX78" fmla="*/ 601678 w 1269984"/>
              <a:gd name="connsiteY78" fmla="*/ 339081 h 1351725"/>
              <a:gd name="connsiteX79" fmla="*/ 603650 w 1269984"/>
              <a:gd name="connsiteY79" fmla="*/ 346967 h 1351725"/>
              <a:gd name="connsiteX80" fmla="*/ 606278 w 1269984"/>
              <a:gd name="connsiteY80" fmla="*/ 354853 h 1351725"/>
              <a:gd name="connsiteX81" fmla="*/ 608250 w 1269984"/>
              <a:gd name="connsiteY81" fmla="*/ 362738 h 1351725"/>
              <a:gd name="connsiteX82" fmla="*/ 610221 w 1269984"/>
              <a:gd name="connsiteY82" fmla="*/ 370624 h 1351725"/>
              <a:gd name="connsiteX83" fmla="*/ 612850 w 1269984"/>
              <a:gd name="connsiteY83" fmla="*/ 378510 h 1351725"/>
              <a:gd name="connsiteX84" fmla="*/ 614821 w 1269984"/>
              <a:gd name="connsiteY84" fmla="*/ 386395 h 1351725"/>
              <a:gd name="connsiteX85" fmla="*/ 616793 w 1269984"/>
              <a:gd name="connsiteY85" fmla="*/ 394281 h 1351725"/>
              <a:gd name="connsiteX86" fmla="*/ 618764 w 1269984"/>
              <a:gd name="connsiteY86" fmla="*/ 402166 h 1351725"/>
              <a:gd name="connsiteX87" fmla="*/ 620735 w 1269984"/>
              <a:gd name="connsiteY87" fmla="*/ 410052 h 1351725"/>
              <a:gd name="connsiteX88" fmla="*/ 623364 w 1269984"/>
              <a:gd name="connsiteY88" fmla="*/ 417938 h 1351725"/>
              <a:gd name="connsiteX89" fmla="*/ 625335 w 1269984"/>
              <a:gd name="connsiteY89" fmla="*/ 425823 h 1351725"/>
              <a:gd name="connsiteX90" fmla="*/ 627307 w 1269984"/>
              <a:gd name="connsiteY90" fmla="*/ 434366 h 1351725"/>
              <a:gd name="connsiteX91" fmla="*/ 629935 w 1269984"/>
              <a:gd name="connsiteY91" fmla="*/ 442252 h 1351725"/>
              <a:gd name="connsiteX92" fmla="*/ 631907 w 1269984"/>
              <a:gd name="connsiteY92" fmla="*/ 450137 h 1351725"/>
              <a:gd name="connsiteX93" fmla="*/ 633878 w 1269984"/>
              <a:gd name="connsiteY93" fmla="*/ 458680 h 1351725"/>
              <a:gd name="connsiteX94" fmla="*/ 635849 w 1269984"/>
              <a:gd name="connsiteY94" fmla="*/ 466565 h 1351725"/>
              <a:gd name="connsiteX95" fmla="*/ 638478 w 1269984"/>
              <a:gd name="connsiteY95" fmla="*/ 475108 h 1351725"/>
              <a:gd name="connsiteX96" fmla="*/ 640449 w 1269984"/>
              <a:gd name="connsiteY96" fmla="*/ 482994 h 1351725"/>
              <a:gd name="connsiteX97" fmla="*/ 642421 w 1269984"/>
              <a:gd name="connsiteY97" fmla="*/ 490879 h 1351725"/>
              <a:gd name="connsiteX98" fmla="*/ 644392 w 1269984"/>
              <a:gd name="connsiteY98" fmla="*/ 499422 h 1351725"/>
              <a:gd name="connsiteX99" fmla="*/ 646364 w 1269984"/>
              <a:gd name="connsiteY99" fmla="*/ 507308 h 1351725"/>
              <a:gd name="connsiteX100" fmla="*/ 648992 w 1269984"/>
              <a:gd name="connsiteY100" fmla="*/ 515851 h 1351725"/>
              <a:gd name="connsiteX101" fmla="*/ 650964 w 1269984"/>
              <a:gd name="connsiteY101" fmla="*/ 523736 h 1351725"/>
              <a:gd name="connsiteX102" fmla="*/ 652935 w 1269984"/>
              <a:gd name="connsiteY102" fmla="*/ 532279 h 1351725"/>
              <a:gd name="connsiteX103" fmla="*/ 655563 w 1269984"/>
              <a:gd name="connsiteY103" fmla="*/ 540165 h 1351725"/>
              <a:gd name="connsiteX104" fmla="*/ 657535 w 1269984"/>
              <a:gd name="connsiteY104" fmla="*/ 548707 h 1351725"/>
              <a:gd name="connsiteX105" fmla="*/ 659506 w 1269984"/>
              <a:gd name="connsiteY105" fmla="*/ 556593 h 1351725"/>
              <a:gd name="connsiteX106" fmla="*/ 661478 w 1269984"/>
              <a:gd name="connsiteY106" fmla="*/ 564478 h 1351725"/>
              <a:gd name="connsiteX107" fmla="*/ 664106 w 1269984"/>
              <a:gd name="connsiteY107" fmla="*/ 573021 h 1351725"/>
              <a:gd name="connsiteX108" fmla="*/ 666078 w 1269984"/>
              <a:gd name="connsiteY108" fmla="*/ 581564 h 1351725"/>
              <a:gd name="connsiteX109" fmla="*/ 668049 w 1269984"/>
              <a:gd name="connsiteY109" fmla="*/ 589450 h 1351725"/>
              <a:gd name="connsiteX110" fmla="*/ 670678 w 1269984"/>
              <a:gd name="connsiteY110" fmla="*/ 597335 h 1351725"/>
              <a:gd name="connsiteX111" fmla="*/ 672649 w 1269984"/>
              <a:gd name="connsiteY111" fmla="*/ 605878 h 1351725"/>
              <a:gd name="connsiteX112" fmla="*/ 674620 w 1269984"/>
              <a:gd name="connsiteY112" fmla="*/ 613764 h 1351725"/>
              <a:gd name="connsiteX113" fmla="*/ 676592 w 1269984"/>
              <a:gd name="connsiteY113" fmla="*/ 621649 h 1351725"/>
              <a:gd name="connsiteX114" fmla="*/ 679220 w 1269984"/>
              <a:gd name="connsiteY114" fmla="*/ 630192 h 1351725"/>
              <a:gd name="connsiteX115" fmla="*/ 681192 w 1269984"/>
              <a:gd name="connsiteY115" fmla="*/ 638078 h 1351725"/>
              <a:gd name="connsiteX116" fmla="*/ 683163 w 1269984"/>
              <a:gd name="connsiteY116" fmla="*/ 645963 h 1351725"/>
              <a:gd name="connsiteX117" fmla="*/ 685135 w 1269984"/>
              <a:gd name="connsiteY117" fmla="*/ 653849 h 1351725"/>
              <a:gd name="connsiteX118" fmla="*/ 687106 w 1269984"/>
              <a:gd name="connsiteY118" fmla="*/ 661734 h 1351725"/>
              <a:gd name="connsiteX119" fmla="*/ 689734 w 1269984"/>
              <a:gd name="connsiteY119" fmla="*/ 670277 h 1351725"/>
              <a:gd name="connsiteX120" fmla="*/ 691706 w 1269984"/>
              <a:gd name="connsiteY120" fmla="*/ 678163 h 1351725"/>
              <a:gd name="connsiteX121" fmla="*/ 693677 w 1269984"/>
              <a:gd name="connsiteY121" fmla="*/ 686048 h 1351725"/>
              <a:gd name="connsiteX122" fmla="*/ 696306 w 1269984"/>
              <a:gd name="connsiteY122" fmla="*/ 693934 h 1351725"/>
              <a:gd name="connsiteX123" fmla="*/ 698277 w 1269984"/>
              <a:gd name="connsiteY123" fmla="*/ 701820 h 1351725"/>
              <a:gd name="connsiteX124" fmla="*/ 700249 w 1269984"/>
              <a:gd name="connsiteY124" fmla="*/ 709705 h 1351725"/>
              <a:gd name="connsiteX125" fmla="*/ 702220 w 1269984"/>
              <a:gd name="connsiteY125" fmla="*/ 717591 h 1351725"/>
              <a:gd name="connsiteX126" fmla="*/ 704849 w 1269984"/>
              <a:gd name="connsiteY126" fmla="*/ 725476 h 1351725"/>
              <a:gd name="connsiteX127" fmla="*/ 706820 w 1269984"/>
              <a:gd name="connsiteY127" fmla="*/ 733362 h 1351725"/>
              <a:gd name="connsiteX128" fmla="*/ 708791 w 1269984"/>
              <a:gd name="connsiteY128" fmla="*/ 740590 h 1351725"/>
              <a:gd name="connsiteX129" fmla="*/ 711420 w 1269984"/>
              <a:gd name="connsiteY129" fmla="*/ 748476 h 1351725"/>
              <a:gd name="connsiteX130" fmla="*/ 713391 w 1269984"/>
              <a:gd name="connsiteY130" fmla="*/ 756362 h 1351725"/>
              <a:gd name="connsiteX131" fmla="*/ 715363 w 1269984"/>
              <a:gd name="connsiteY131" fmla="*/ 763590 h 1351725"/>
              <a:gd name="connsiteX132" fmla="*/ 717334 w 1269984"/>
              <a:gd name="connsiteY132" fmla="*/ 771476 h 1351725"/>
              <a:gd name="connsiteX133" fmla="*/ 719963 w 1269984"/>
              <a:gd name="connsiteY133" fmla="*/ 778704 h 1351725"/>
              <a:gd name="connsiteX134" fmla="*/ 721934 w 1269984"/>
              <a:gd name="connsiteY134" fmla="*/ 786590 h 1351725"/>
              <a:gd name="connsiteX135" fmla="*/ 723905 w 1269984"/>
              <a:gd name="connsiteY135" fmla="*/ 793818 h 1351725"/>
              <a:gd name="connsiteX136" fmla="*/ 725877 w 1269984"/>
              <a:gd name="connsiteY136" fmla="*/ 801047 h 1351725"/>
              <a:gd name="connsiteX137" fmla="*/ 727848 w 1269984"/>
              <a:gd name="connsiteY137" fmla="*/ 808275 h 1351725"/>
              <a:gd name="connsiteX138" fmla="*/ 730477 w 1269984"/>
              <a:gd name="connsiteY138" fmla="*/ 816161 h 1351725"/>
              <a:gd name="connsiteX139" fmla="*/ 732448 w 1269984"/>
              <a:gd name="connsiteY139" fmla="*/ 823389 h 1351725"/>
              <a:gd name="connsiteX140" fmla="*/ 734420 w 1269984"/>
              <a:gd name="connsiteY140" fmla="*/ 829961 h 1351725"/>
              <a:gd name="connsiteX141" fmla="*/ 737048 w 1269984"/>
              <a:gd name="connsiteY141" fmla="*/ 837189 h 1351725"/>
              <a:gd name="connsiteX142" fmla="*/ 739020 w 1269984"/>
              <a:gd name="connsiteY142" fmla="*/ 844418 h 1351725"/>
              <a:gd name="connsiteX143" fmla="*/ 740991 w 1269984"/>
              <a:gd name="connsiteY143" fmla="*/ 851646 h 1351725"/>
              <a:gd name="connsiteX144" fmla="*/ 742962 w 1269984"/>
              <a:gd name="connsiteY144" fmla="*/ 858875 h 1351725"/>
              <a:gd name="connsiteX145" fmla="*/ 745591 w 1269984"/>
              <a:gd name="connsiteY145" fmla="*/ 866103 h 1351725"/>
              <a:gd name="connsiteX146" fmla="*/ 747562 w 1269984"/>
              <a:gd name="connsiteY146" fmla="*/ 872674 h 1351725"/>
              <a:gd name="connsiteX147" fmla="*/ 749534 w 1269984"/>
              <a:gd name="connsiteY147" fmla="*/ 879246 h 1351725"/>
              <a:gd name="connsiteX148" fmla="*/ 751505 w 1269984"/>
              <a:gd name="connsiteY148" fmla="*/ 886474 h 1351725"/>
              <a:gd name="connsiteX149" fmla="*/ 754134 w 1269984"/>
              <a:gd name="connsiteY149" fmla="*/ 893046 h 1351725"/>
              <a:gd name="connsiteX150" fmla="*/ 756105 w 1269984"/>
              <a:gd name="connsiteY150" fmla="*/ 899617 h 1351725"/>
              <a:gd name="connsiteX151" fmla="*/ 758076 w 1269984"/>
              <a:gd name="connsiteY151" fmla="*/ 906845 h 1351725"/>
              <a:gd name="connsiteX152" fmla="*/ 760048 w 1269984"/>
              <a:gd name="connsiteY152" fmla="*/ 912760 h 1351725"/>
              <a:gd name="connsiteX153" fmla="*/ 762676 w 1269984"/>
              <a:gd name="connsiteY153" fmla="*/ 919988 h 1351725"/>
              <a:gd name="connsiteX154" fmla="*/ 764648 w 1269984"/>
              <a:gd name="connsiteY154" fmla="*/ 925902 h 1351725"/>
              <a:gd name="connsiteX155" fmla="*/ 766619 w 1269984"/>
              <a:gd name="connsiteY155" fmla="*/ 932474 h 1351725"/>
              <a:gd name="connsiteX156" fmla="*/ 768591 w 1269984"/>
              <a:gd name="connsiteY156" fmla="*/ 939045 h 1351725"/>
              <a:gd name="connsiteX157" fmla="*/ 771219 w 1269984"/>
              <a:gd name="connsiteY157" fmla="*/ 945616 h 1351725"/>
              <a:gd name="connsiteX158" fmla="*/ 773190 w 1269984"/>
              <a:gd name="connsiteY158" fmla="*/ 951531 h 1351725"/>
              <a:gd name="connsiteX159" fmla="*/ 775162 w 1269984"/>
              <a:gd name="connsiteY159" fmla="*/ 958102 h 1351725"/>
              <a:gd name="connsiteX160" fmla="*/ 777790 w 1269984"/>
              <a:gd name="connsiteY160" fmla="*/ 964016 h 1351725"/>
              <a:gd name="connsiteX161" fmla="*/ 779762 w 1269984"/>
              <a:gd name="connsiteY161" fmla="*/ 969930 h 1351725"/>
              <a:gd name="connsiteX162" fmla="*/ 781733 w 1269984"/>
              <a:gd name="connsiteY162" fmla="*/ 976502 h 1351725"/>
              <a:gd name="connsiteX163" fmla="*/ 783705 w 1269984"/>
              <a:gd name="connsiteY163" fmla="*/ 982416 h 1351725"/>
              <a:gd name="connsiteX164" fmla="*/ 786333 w 1269984"/>
              <a:gd name="connsiteY164" fmla="*/ 988330 h 1351725"/>
              <a:gd name="connsiteX165" fmla="*/ 788305 w 1269984"/>
              <a:gd name="connsiteY165" fmla="*/ 994244 h 1351725"/>
              <a:gd name="connsiteX166" fmla="*/ 790276 w 1269984"/>
              <a:gd name="connsiteY166" fmla="*/ 999501 h 1351725"/>
              <a:gd name="connsiteX167" fmla="*/ 792247 w 1269984"/>
              <a:gd name="connsiteY167" fmla="*/ 1005416 h 1351725"/>
              <a:gd name="connsiteX168" fmla="*/ 794219 w 1269984"/>
              <a:gd name="connsiteY168" fmla="*/ 1011330 h 1351725"/>
              <a:gd name="connsiteX169" fmla="*/ 796847 w 1269984"/>
              <a:gd name="connsiteY169" fmla="*/ 1016587 h 1351725"/>
              <a:gd name="connsiteX170" fmla="*/ 798819 w 1269984"/>
              <a:gd name="connsiteY170" fmla="*/ 1022501 h 1351725"/>
              <a:gd name="connsiteX171" fmla="*/ 800790 w 1269984"/>
              <a:gd name="connsiteY171" fmla="*/ 1027758 h 1351725"/>
              <a:gd name="connsiteX172" fmla="*/ 803419 w 1269984"/>
              <a:gd name="connsiteY172" fmla="*/ 1033015 h 1351725"/>
              <a:gd name="connsiteX173" fmla="*/ 805390 w 1269984"/>
              <a:gd name="connsiteY173" fmla="*/ 1038929 h 1351725"/>
              <a:gd name="connsiteX174" fmla="*/ 807361 w 1269984"/>
              <a:gd name="connsiteY174" fmla="*/ 1044186 h 1351725"/>
              <a:gd name="connsiteX175" fmla="*/ 809333 w 1269984"/>
              <a:gd name="connsiteY175" fmla="*/ 1049443 h 1351725"/>
              <a:gd name="connsiteX176" fmla="*/ 811961 w 1269984"/>
              <a:gd name="connsiteY176" fmla="*/ 1054701 h 1351725"/>
              <a:gd name="connsiteX177" fmla="*/ 813933 w 1269984"/>
              <a:gd name="connsiteY177" fmla="*/ 1059958 h 1351725"/>
              <a:gd name="connsiteX178" fmla="*/ 815904 w 1269984"/>
              <a:gd name="connsiteY178" fmla="*/ 1064558 h 1351725"/>
              <a:gd name="connsiteX179" fmla="*/ 818533 w 1269984"/>
              <a:gd name="connsiteY179" fmla="*/ 1069815 h 1351725"/>
              <a:gd name="connsiteX180" fmla="*/ 820504 w 1269984"/>
              <a:gd name="connsiteY180" fmla="*/ 1075072 h 1351725"/>
              <a:gd name="connsiteX181" fmla="*/ 822476 w 1269984"/>
              <a:gd name="connsiteY181" fmla="*/ 1079672 h 1351725"/>
              <a:gd name="connsiteX182" fmla="*/ 824447 w 1269984"/>
              <a:gd name="connsiteY182" fmla="*/ 1084272 h 1351725"/>
              <a:gd name="connsiteX183" fmla="*/ 827076 w 1269984"/>
              <a:gd name="connsiteY183" fmla="*/ 1089529 h 1351725"/>
              <a:gd name="connsiteX184" fmla="*/ 829047 w 1269984"/>
              <a:gd name="connsiteY184" fmla="*/ 1094129 h 1351725"/>
              <a:gd name="connsiteX185" fmla="*/ 831018 w 1269984"/>
              <a:gd name="connsiteY185" fmla="*/ 1098729 h 1351725"/>
              <a:gd name="connsiteX186" fmla="*/ 832990 w 1269984"/>
              <a:gd name="connsiteY186" fmla="*/ 1103328 h 1351725"/>
              <a:gd name="connsiteX187" fmla="*/ 834961 w 1269984"/>
              <a:gd name="connsiteY187" fmla="*/ 1107928 h 1351725"/>
              <a:gd name="connsiteX188" fmla="*/ 837590 w 1269984"/>
              <a:gd name="connsiteY188" fmla="*/ 1112528 h 1351725"/>
              <a:gd name="connsiteX189" fmla="*/ 839561 w 1269984"/>
              <a:gd name="connsiteY189" fmla="*/ 1116471 h 1351725"/>
              <a:gd name="connsiteX190" fmla="*/ 841532 w 1269984"/>
              <a:gd name="connsiteY190" fmla="*/ 1121071 h 1351725"/>
              <a:gd name="connsiteX191" fmla="*/ 844161 w 1269984"/>
              <a:gd name="connsiteY191" fmla="*/ 1125671 h 1351725"/>
              <a:gd name="connsiteX192" fmla="*/ 846132 w 1269984"/>
              <a:gd name="connsiteY192" fmla="*/ 1129614 h 1351725"/>
              <a:gd name="connsiteX193" fmla="*/ 848104 w 1269984"/>
              <a:gd name="connsiteY193" fmla="*/ 1133557 h 1351725"/>
              <a:gd name="connsiteX194" fmla="*/ 850075 w 1269984"/>
              <a:gd name="connsiteY194" fmla="*/ 1138157 h 1351725"/>
              <a:gd name="connsiteX195" fmla="*/ 852704 w 1269984"/>
              <a:gd name="connsiteY195" fmla="*/ 1142099 h 1351725"/>
              <a:gd name="connsiteX196" fmla="*/ 854675 w 1269984"/>
              <a:gd name="connsiteY196" fmla="*/ 1146042 h 1351725"/>
              <a:gd name="connsiteX197" fmla="*/ 856647 w 1269984"/>
              <a:gd name="connsiteY197" fmla="*/ 1149985 h 1351725"/>
              <a:gd name="connsiteX198" fmla="*/ 859275 w 1269984"/>
              <a:gd name="connsiteY198" fmla="*/ 1153928 h 1351725"/>
              <a:gd name="connsiteX199" fmla="*/ 861246 w 1269984"/>
              <a:gd name="connsiteY199" fmla="*/ 1157871 h 1351725"/>
              <a:gd name="connsiteX200" fmla="*/ 863218 w 1269984"/>
              <a:gd name="connsiteY200" fmla="*/ 1161813 h 1351725"/>
              <a:gd name="connsiteX201" fmla="*/ 865189 w 1269984"/>
              <a:gd name="connsiteY201" fmla="*/ 1165756 h 1351725"/>
              <a:gd name="connsiteX202" fmla="*/ 867161 w 1269984"/>
              <a:gd name="connsiteY202" fmla="*/ 1169042 h 1351725"/>
              <a:gd name="connsiteX203" fmla="*/ 869789 w 1269984"/>
              <a:gd name="connsiteY203" fmla="*/ 1172328 h 1351725"/>
              <a:gd name="connsiteX204" fmla="*/ 871761 w 1269984"/>
              <a:gd name="connsiteY204" fmla="*/ 1176270 h 1351725"/>
              <a:gd name="connsiteX205" fmla="*/ 873732 w 1269984"/>
              <a:gd name="connsiteY205" fmla="*/ 1179556 h 1351725"/>
              <a:gd name="connsiteX206" fmla="*/ 875703 w 1269984"/>
              <a:gd name="connsiteY206" fmla="*/ 1183499 h 1351725"/>
              <a:gd name="connsiteX207" fmla="*/ 878332 w 1269984"/>
              <a:gd name="connsiteY207" fmla="*/ 1186785 h 1351725"/>
              <a:gd name="connsiteX208" fmla="*/ 880303 w 1269984"/>
              <a:gd name="connsiteY208" fmla="*/ 1190070 h 1351725"/>
              <a:gd name="connsiteX209" fmla="*/ 882275 w 1269984"/>
              <a:gd name="connsiteY209" fmla="*/ 1193356 h 1351725"/>
              <a:gd name="connsiteX210" fmla="*/ 884903 w 1269984"/>
              <a:gd name="connsiteY210" fmla="*/ 1196642 h 1351725"/>
              <a:gd name="connsiteX211" fmla="*/ 886875 w 1269984"/>
              <a:gd name="connsiteY211" fmla="*/ 1199927 h 1351725"/>
              <a:gd name="connsiteX212" fmla="*/ 888846 w 1269984"/>
              <a:gd name="connsiteY212" fmla="*/ 1203213 h 1351725"/>
              <a:gd name="connsiteX213" fmla="*/ 890818 w 1269984"/>
              <a:gd name="connsiteY213" fmla="*/ 1206499 h 1351725"/>
              <a:gd name="connsiteX214" fmla="*/ 893446 w 1269984"/>
              <a:gd name="connsiteY214" fmla="*/ 1209127 h 1351725"/>
              <a:gd name="connsiteX215" fmla="*/ 895417 w 1269984"/>
              <a:gd name="connsiteY215" fmla="*/ 1212413 h 1351725"/>
              <a:gd name="connsiteX216" fmla="*/ 897389 w 1269984"/>
              <a:gd name="connsiteY216" fmla="*/ 1215041 h 1351725"/>
              <a:gd name="connsiteX217" fmla="*/ 900017 w 1269984"/>
              <a:gd name="connsiteY217" fmla="*/ 1218327 h 1351725"/>
              <a:gd name="connsiteX218" fmla="*/ 901989 w 1269984"/>
              <a:gd name="connsiteY218" fmla="*/ 1220955 h 1351725"/>
              <a:gd name="connsiteX219" fmla="*/ 903960 w 1269984"/>
              <a:gd name="connsiteY219" fmla="*/ 1223584 h 1351725"/>
              <a:gd name="connsiteX220" fmla="*/ 905932 w 1269984"/>
              <a:gd name="connsiteY220" fmla="*/ 1226213 h 1351725"/>
              <a:gd name="connsiteX221" fmla="*/ 907903 w 1269984"/>
              <a:gd name="connsiteY221" fmla="*/ 1228841 h 1351725"/>
              <a:gd name="connsiteX222" fmla="*/ 910532 w 1269984"/>
              <a:gd name="connsiteY222" fmla="*/ 1232127 h 1351725"/>
              <a:gd name="connsiteX223" fmla="*/ 912503 w 1269984"/>
              <a:gd name="connsiteY223" fmla="*/ 1234098 h 1351725"/>
              <a:gd name="connsiteX224" fmla="*/ 914474 w 1269984"/>
              <a:gd name="connsiteY224" fmla="*/ 1237384 h 1351725"/>
              <a:gd name="connsiteX225" fmla="*/ 916446 w 1269984"/>
              <a:gd name="connsiteY225" fmla="*/ 1239355 h 1351725"/>
              <a:gd name="connsiteX226" fmla="*/ 919074 w 1269984"/>
              <a:gd name="connsiteY226" fmla="*/ 1241984 h 1351725"/>
              <a:gd name="connsiteX227" fmla="*/ 921046 w 1269984"/>
              <a:gd name="connsiteY227" fmla="*/ 1244612 h 1351725"/>
              <a:gd name="connsiteX228" fmla="*/ 923017 w 1269984"/>
              <a:gd name="connsiteY228" fmla="*/ 1247241 h 1351725"/>
              <a:gd name="connsiteX229" fmla="*/ 925646 w 1269984"/>
              <a:gd name="connsiteY229" fmla="*/ 1249212 h 1351725"/>
              <a:gd name="connsiteX230" fmla="*/ 927617 w 1269984"/>
              <a:gd name="connsiteY230" fmla="*/ 1251841 h 1351725"/>
              <a:gd name="connsiteX231" fmla="*/ 929588 w 1269984"/>
              <a:gd name="connsiteY231" fmla="*/ 1253812 h 1351725"/>
              <a:gd name="connsiteX232" fmla="*/ 931560 w 1269984"/>
              <a:gd name="connsiteY232" fmla="*/ 1255784 h 1351725"/>
              <a:gd name="connsiteX233" fmla="*/ 934188 w 1269984"/>
              <a:gd name="connsiteY233" fmla="*/ 1258412 h 1351725"/>
              <a:gd name="connsiteX234" fmla="*/ 936160 w 1269984"/>
              <a:gd name="connsiteY234" fmla="*/ 1260384 h 1351725"/>
              <a:gd name="connsiteX235" fmla="*/ 938131 w 1269984"/>
              <a:gd name="connsiteY235" fmla="*/ 1262355 h 1351725"/>
              <a:gd name="connsiteX236" fmla="*/ 940760 w 1269984"/>
              <a:gd name="connsiteY236" fmla="*/ 1264326 h 1351725"/>
              <a:gd name="connsiteX237" fmla="*/ 942731 w 1269984"/>
              <a:gd name="connsiteY237" fmla="*/ 1266298 h 1351725"/>
              <a:gd name="connsiteX238" fmla="*/ 944703 w 1269984"/>
              <a:gd name="connsiteY238" fmla="*/ 1268926 h 1351725"/>
              <a:gd name="connsiteX239" fmla="*/ 946674 w 1269984"/>
              <a:gd name="connsiteY239" fmla="*/ 1270241 h 1351725"/>
              <a:gd name="connsiteX240" fmla="*/ 948645 w 1269984"/>
              <a:gd name="connsiteY240" fmla="*/ 1272212 h 1351725"/>
              <a:gd name="connsiteX241" fmla="*/ 951274 w 1269984"/>
              <a:gd name="connsiteY241" fmla="*/ 1274183 h 1351725"/>
              <a:gd name="connsiteX242" fmla="*/ 953245 w 1269984"/>
              <a:gd name="connsiteY242" fmla="*/ 1276155 h 1351725"/>
              <a:gd name="connsiteX243" fmla="*/ 955217 w 1269984"/>
              <a:gd name="connsiteY243" fmla="*/ 1278126 h 1351725"/>
              <a:gd name="connsiteX244" fmla="*/ 957188 w 1269984"/>
              <a:gd name="connsiteY244" fmla="*/ 1280098 h 1351725"/>
              <a:gd name="connsiteX245" fmla="*/ 959817 w 1269984"/>
              <a:gd name="connsiteY245" fmla="*/ 1281412 h 1351725"/>
              <a:gd name="connsiteX246" fmla="*/ 961788 w 1269984"/>
              <a:gd name="connsiteY246" fmla="*/ 1283383 h 1351725"/>
              <a:gd name="connsiteX247" fmla="*/ 963759 w 1269984"/>
              <a:gd name="connsiteY247" fmla="*/ 1284698 h 1351725"/>
              <a:gd name="connsiteX248" fmla="*/ 966388 w 1269984"/>
              <a:gd name="connsiteY248" fmla="*/ 1286669 h 1351725"/>
              <a:gd name="connsiteX249" fmla="*/ 968359 w 1269984"/>
              <a:gd name="connsiteY249" fmla="*/ 1287983 h 1351725"/>
              <a:gd name="connsiteX250" fmla="*/ 970331 w 1269984"/>
              <a:gd name="connsiteY250" fmla="*/ 1289955 h 1351725"/>
              <a:gd name="connsiteX251" fmla="*/ 972302 w 1269984"/>
              <a:gd name="connsiteY251" fmla="*/ 1291269 h 1351725"/>
              <a:gd name="connsiteX252" fmla="*/ 974274 w 1269984"/>
              <a:gd name="connsiteY252" fmla="*/ 1292583 h 1351725"/>
              <a:gd name="connsiteX253" fmla="*/ 976902 w 1269984"/>
              <a:gd name="connsiteY253" fmla="*/ 1293897 h 1351725"/>
              <a:gd name="connsiteX254" fmla="*/ 978874 w 1269984"/>
              <a:gd name="connsiteY254" fmla="*/ 1295869 h 1351725"/>
              <a:gd name="connsiteX255" fmla="*/ 980845 w 1269984"/>
              <a:gd name="connsiteY255" fmla="*/ 1296526 h 1351725"/>
              <a:gd name="connsiteX256" fmla="*/ 983473 w 1269984"/>
              <a:gd name="connsiteY256" fmla="*/ 1298497 h 1351725"/>
              <a:gd name="connsiteX257" fmla="*/ 985445 w 1269984"/>
              <a:gd name="connsiteY257" fmla="*/ 1299812 h 1351725"/>
              <a:gd name="connsiteX258" fmla="*/ 987416 w 1269984"/>
              <a:gd name="connsiteY258" fmla="*/ 1301126 h 1351725"/>
              <a:gd name="connsiteX259" fmla="*/ 989388 w 1269984"/>
              <a:gd name="connsiteY259" fmla="*/ 1302440 h 1351725"/>
              <a:gd name="connsiteX260" fmla="*/ 992016 w 1269984"/>
              <a:gd name="connsiteY260" fmla="*/ 1303754 h 1351725"/>
              <a:gd name="connsiteX261" fmla="*/ 993988 w 1269984"/>
              <a:gd name="connsiteY261" fmla="*/ 1305069 h 1351725"/>
              <a:gd name="connsiteX262" fmla="*/ 995959 w 1269984"/>
              <a:gd name="connsiteY262" fmla="*/ 1305726 h 1351725"/>
              <a:gd name="connsiteX263" fmla="*/ 997930 w 1269984"/>
              <a:gd name="connsiteY263" fmla="*/ 1307040 h 1351725"/>
              <a:gd name="connsiteX264" fmla="*/ 1000559 w 1269984"/>
              <a:gd name="connsiteY264" fmla="*/ 1308354 h 1351725"/>
              <a:gd name="connsiteX265" fmla="*/ 1002530 w 1269984"/>
              <a:gd name="connsiteY265" fmla="*/ 1309669 h 1351725"/>
              <a:gd name="connsiteX266" fmla="*/ 1004502 w 1269984"/>
              <a:gd name="connsiteY266" fmla="*/ 1310983 h 1351725"/>
              <a:gd name="connsiteX267" fmla="*/ 1007130 w 1269984"/>
              <a:gd name="connsiteY267" fmla="*/ 1311640 h 1351725"/>
              <a:gd name="connsiteX268" fmla="*/ 1009102 w 1269984"/>
              <a:gd name="connsiteY268" fmla="*/ 1312954 h 1351725"/>
              <a:gd name="connsiteX269" fmla="*/ 1011073 w 1269984"/>
              <a:gd name="connsiteY269" fmla="*/ 1313611 h 1351725"/>
              <a:gd name="connsiteX270" fmla="*/ 1013044 w 1269984"/>
              <a:gd name="connsiteY270" fmla="*/ 1314926 h 1351725"/>
              <a:gd name="connsiteX271" fmla="*/ 1015016 w 1269984"/>
              <a:gd name="connsiteY271" fmla="*/ 1315583 h 1351725"/>
              <a:gd name="connsiteX272" fmla="*/ 1017644 w 1269984"/>
              <a:gd name="connsiteY272" fmla="*/ 1316897 h 1351725"/>
              <a:gd name="connsiteX273" fmla="*/ 1019616 w 1269984"/>
              <a:gd name="connsiteY273" fmla="*/ 1317554 h 1351725"/>
              <a:gd name="connsiteX274" fmla="*/ 1021587 w 1269984"/>
              <a:gd name="connsiteY274" fmla="*/ 1318868 h 1351725"/>
              <a:gd name="connsiteX275" fmla="*/ 1023559 w 1269984"/>
              <a:gd name="connsiteY275" fmla="*/ 1319526 h 1351725"/>
              <a:gd name="connsiteX276" fmla="*/ 1026187 w 1269984"/>
              <a:gd name="connsiteY276" fmla="*/ 1320183 h 1351725"/>
              <a:gd name="connsiteX277" fmla="*/ 1028159 w 1269984"/>
              <a:gd name="connsiteY277" fmla="*/ 1321497 h 1351725"/>
              <a:gd name="connsiteX278" fmla="*/ 1030130 w 1269984"/>
              <a:gd name="connsiteY278" fmla="*/ 1322154 h 1351725"/>
              <a:gd name="connsiteX279" fmla="*/ 1032759 w 1269984"/>
              <a:gd name="connsiteY279" fmla="*/ 1322811 h 1351725"/>
              <a:gd name="connsiteX280" fmla="*/ 1034730 w 1269984"/>
              <a:gd name="connsiteY280" fmla="*/ 1323468 h 1351725"/>
              <a:gd name="connsiteX281" fmla="*/ 1036701 w 1269984"/>
              <a:gd name="connsiteY281" fmla="*/ 1324783 h 1351725"/>
              <a:gd name="connsiteX282" fmla="*/ 1038673 w 1269984"/>
              <a:gd name="connsiteY282" fmla="*/ 1325440 h 1351725"/>
              <a:gd name="connsiteX283" fmla="*/ 1041301 w 1269984"/>
              <a:gd name="connsiteY283" fmla="*/ 1326097 h 1351725"/>
              <a:gd name="connsiteX284" fmla="*/ 1043273 w 1269984"/>
              <a:gd name="connsiteY284" fmla="*/ 1326754 h 1351725"/>
              <a:gd name="connsiteX285" fmla="*/ 1045244 w 1269984"/>
              <a:gd name="connsiteY285" fmla="*/ 1327411 h 1351725"/>
              <a:gd name="connsiteX286" fmla="*/ 1047873 w 1269984"/>
              <a:gd name="connsiteY286" fmla="*/ 1328068 h 1351725"/>
              <a:gd name="connsiteX287" fmla="*/ 1049844 w 1269984"/>
              <a:gd name="connsiteY287" fmla="*/ 1328725 h 1351725"/>
              <a:gd name="connsiteX288" fmla="*/ 1051815 w 1269984"/>
              <a:gd name="connsiteY288" fmla="*/ 1329383 h 1351725"/>
              <a:gd name="connsiteX289" fmla="*/ 1053787 w 1269984"/>
              <a:gd name="connsiteY289" fmla="*/ 1330040 h 1351725"/>
              <a:gd name="connsiteX290" fmla="*/ 1055758 w 1269984"/>
              <a:gd name="connsiteY290" fmla="*/ 1330697 h 1351725"/>
              <a:gd name="connsiteX291" fmla="*/ 1058387 w 1269984"/>
              <a:gd name="connsiteY291" fmla="*/ 1331354 h 1351725"/>
              <a:gd name="connsiteX292" fmla="*/ 1060358 w 1269984"/>
              <a:gd name="connsiteY292" fmla="*/ 1332011 h 1351725"/>
              <a:gd name="connsiteX293" fmla="*/ 1062330 w 1269984"/>
              <a:gd name="connsiteY293" fmla="*/ 1332668 h 1351725"/>
              <a:gd name="connsiteX294" fmla="*/ 1064301 w 1269984"/>
              <a:gd name="connsiteY294" fmla="*/ 1332668 h 1351725"/>
              <a:gd name="connsiteX295" fmla="*/ 1066929 w 1269984"/>
              <a:gd name="connsiteY295" fmla="*/ 1333325 h 1351725"/>
              <a:gd name="connsiteX296" fmla="*/ 1068901 w 1269984"/>
              <a:gd name="connsiteY296" fmla="*/ 1333983 h 1351725"/>
              <a:gd name="connsiteX297" fmla="*/ 1070872 w 1269984"/>
              <a:gd name="connsiteY297" fmla="*/ 1334640 h 1351725"/>
              <a:gd name="connsiteX298" fmla="*/ 1073501 w 1269984"/>
              <a:gd name="connsiteY298" fmla="*/ 1335297 h 1351725"/>
              <a:gd name="connsiteX299" fmla="*/ 1075472 w 1269984"/>
              <a:gd name="connsiteY299" fmla="*/ 1335297 h 1351725"/>
              <a:gd name="connsiteX300" fmla="*/ 1077444 w 1269984"/>
              <a:gd name="connsiteY300" fmla="*/ 1335954 h 1351725"/>
              <a:gd name="connsiteX301" fmla="*/ 1079415 w 1269984"/>
              <a:gd name="connsiteY301" fmla="*/ 1336611 h 1351725"/>
              <a:gd name="connsiteX302" fmla="*/ 1081386 w 1269984"/>
              <a:gd name="connsiteY302" fmla="*/ 1337268 h 1351725"/>
              <a:gd name="connsiteX303" fmla="*/ 1084015 w 1269984"/>
              <a:gd name="connsiteY303" fmla="*/ 1337268 h 1351725"/>
              <a:gd name="connsiteX304" fmla="*/ 1085986 w 1269984"/>
              <a:gd name="connsiteY304" fmla="*/ 1337925 h 1351725"/>
              <a:gd name="connsiteX305" fmla="*/ 1088615 w 1269984"/>
              <a:gd name="connsiteY305" fmla="*/ 1338583 h 1351725"/>
              <a:gd name="connsiteX306" fmla="*/ 1090586 w 1269984"/>
              <a:gd name="connsiteY306" fmla="*/ 1338583 h 1351725"/>
              <a:gd name="connsiteX307" fmla="*/ 1092558 w 1269984"/>
              <a:gd name="connsiteY307" fmla="*/ 1339240 h 1351725"/>
              <a:gd name="connsiteX308" fmla="*/ 1094529 w 1269984"/>
              <a:gd name="connsiteY308" fmla="*/ 1339897 h 1351725"/>
              <a:gd name="connsiteX309" fmla="*/ 1096501 w 1269984"/>
              <a:gd name="connsiteY309" fmla="*/ 1339897 h 1351725"/>
              <a:gd name="connsiteX310" fmla="*/ 1099129 w 1269984"/>
              <a:gd name="connsiteY310" fmla="*/ 1340554 h 1351725"/>
              <a:gd name="connsiteX311" fmla="*/ 1101100 w 1269984"/>
              <a:gd name="connsiteY311" fmla="*/ 1340554 h 1351725"/>
              <a:gd name="connsiteX312" fmla="*/ 1103072 w 1269984"/>
              <a:gd name="connsiteY312" fmla="*/ 1341211 h 1351725"/>
              <a:gd name="connsiteX313" fmla="*/ 1105043 w 1269984"/>
              <a:gd name="connsiteY313" fmla="*/ 1341211 h 1351725"/>
              <a:gd name="connsiteX314" fmla="*/ 1107672 w 1269984"/>
              <a:gd name="connsiteY314" fmla="*/ 1341868 h 1351725"/>
              <a:gd name="connsiteX315" fmla="*/ 1109643 w 1269984"/>
              <a:gd name="connsiteY315" fmla="*/ 1341868 h 1351725"/>
              <a:gd name="connsiteX316" fmla="*/ 1111615 w 1269984"/>
              <a:gd name="connsiteY316" fmla="*/ 1342525 h 1351725"/>
              <a:gd name="connsiteX317" fmla="*/ 1114243 w 1269984"/>
              <a:gd name="connsiteY317" fmla="*/ 1342525 h 1351725"/>
              <a:gd name="connsiteX318" fmla="*/ 1116215 w 1269984"/>
              <a:gd name="connsiteY318" fmla="*/ 1342525 h 1351725"/>
              <a:gd name="connsiteX319" fmla="*/ 1118186 w 1269984"/>
              <a:gd name="connsiteY319" fmla="*/ 1343182 h 1351725"/>
              <a:gd name="connsiteX320" fmla="*/ 1120157 w 1269984"/>
              <a:gd name="connsiteY320" fmla="*/ 1343840 h 1351725"/>
              <a:gd name="connsiteX321" fmla="*/ 1122129 w 1269984"/>
              <a:gd name="connsiteY321" fmla="*/ 1343840 h 1351725"/>
              <a:gd name="connsiteX322" fmla="*/ 1124757 w 1269984"/>
              <a:gd name="connsiteY322" fmla="*/ 1343840 h 1351725"/>
              <a:gd name="connsiteX323" fmla="*/ 1126729 w 1269984"/>
              <a:gd name="connsiteY323" fmla="*/ 1344497 h 1351725"/>
              <a:gd name="connsiteX324" fmla="*/ 1128700 w 1269984"/>
              <a:gd name="connsiteY324" fmla="*/ 1344497 h 1351725"/>
              <a:gd name="connsiteX325" fmla="*/ 1131329 w 1269984"/>
              <a:gd name="connsiteY325" fmla="*/ 1344497 h 1351725"/>
              <a:gd name="connsiteX326" fmla="*/ 1133300 w 1269984"/>
              <a:gd name="connsiteY326" fmla="*/ 1345154 h 1351725"/>
              <a:gd name="connsiteX327" fmla="*/ 1135271 w 1269984"/>
              <a:gd name="connsiteY327" fmla="*/ 1345154 h 1351725"/>
              <a:gd name="connsiteX328" fmla="*/ 1137243 w 1269984"/>
              <a:gd name="connsiteY328" fmla="*/ 1345811 h 1351725"/>
              <a:gd name="connsiteX329" fmla="*/ 1139871 w 1269984"/>
              <a:gd name="connsiteY329" fmla="*/ 1345811 h 1351725"/>
              <a:gd name="connsiteX330" fmla="*/ 1141843 w 1269984"/>
              <a:gd name="connsiteY330" fmla="*/ 1345811 h 1351725"/>
              <a:gd name="connsiteX331" fmla="*/ 1143814 w 1269984"/>
              <a:gd name="connsiteY331" fmla="*/ 1345811 h 1351725"/>
              <a:gd name="connsiteX332" fmla="*/ 1145786 w 1269984"/>
              <a:gd name="connsiteY332" fmla="*/ 1346468 h 1351725"/>
              <a:gd name="connsiteX333" fmla="*/ 1148414 w 1269984"/>
              <a:gd name="connsiteY333" fmla="*/ 1346468 h 1351725"/>
              <a:gd name="connsiteX334" fmla="*/ 1150386 w 1269984"/>
              <a:gd name="connsiteY334" fmla="*/ 1346468 h 1351725"/>
              <a:gd name="connsiteX335" fmla="*/ 1152357 w 1269984"/>
              <a:gd name="connsiteY335" fmla="*/ 1346468 h 1351725"/>
              <a:gd name="connsiteX336" fmla="*/ 1154985 w 1269984"/>
              <a:gd name="connsiteY336" fmla="*/ 1347125 h 1351725"/>
              <a:gd name="connsiteX337" fmla="*/ 1156957 w 1269984"/>
              <a:gd name="connsiteY337" fmla="*/ 1347125 h 1351725"/>
              <a:gd name="connsiteX338" fmla="*/ 1158928 w 1269984"/>
              <a:gd name="connsiteY338" fmla="*/ 1347125 h 1351725"/>
              <a:gd name="connsiteX339" fmla="*/ 1160900 w 1269984"/>
              <a:gd name="connsiteY339" fmla="*/ 1347782 h 1351725"/>
              <a:gd name="connsiteX340" fmla="*/ 1162871 w 1269984"/>
              <a:gd name="connsiteY340" fmla="*/ 1347782 h 1351725"/>
              <a:gd name="connsiteX341" fmla="*/ 1165500 w 1269984"/>
              <a:gd name="connsiteY341" fmla="*/ 1347782 h 1351725"/>
              <a:gd name="connsiteX342" fmla="*/ 1167471 w 1269984"/>
              <a:gd name="connsiteY342" fmla="*/ 1347782 h 1351725"/>
              <a:gd name="connsiteX343" fmla="*/ 1169442 w 1269984"/>
              <a:gd name="connsiteY343" fmla="*/ 1347782 h 1351725"/>
              <a:gd name="connsiteX344" fmla="*/ 1172071 w 1269984"/>
              <a:gd name="connsiteY344" fmla="*/ 1348440 h 1351725"/>
              <a:gd name="connsiteX345" fmla="*/ 1174042 w 1269984"/>
              <a:gd name="connsiteY345" fmla="*/ 1348440 h 1351725"/>
              <a:gd name="connsiteX346" fmla="*/ 1176014 w 1269984"/>
              <a:gd name="connsiteY346" fmla="*/ 1348440 h 1351725"/>
              <a:gd name="connsiteX347" fmla="*/ 1177985 w 1269984"/>
              <a:gd name="connsiteY347" fmla="*/ 1348440 h 1351725"/>
              <a:gd name="connsiteX348" fmla="*/ 1180614 w 1269984"/>
              <a:gd name="connsiteY348" fmla="*/ 1348440 h 1351725"/>
              <a:gd name="connsiteX349" fmla="*/ 1182585 w 1269984"/>
              <a:gd name="connsiteY349" fmla="*/ 1348440 h 1351725"/>
              <a:gd name="connsiteX350" fmla="*/ 1184557 w 1269984"/>
              <a:gd name="connsiteY350" fmla="*/ 1349097 h 1351725"/>
              <a:gd name="connsiteX351" fmla="*/ 1186528 w 1269984"/>
              <a:gd name="connsiteY351" fmla="*/ 1349097 h 1351725"/>
              <a:gd name="connsiteX352" fmla="*/ 1188499 w 1269984"/>
              <a:gd name="connsiteY352" fmla="*/ 1349097 h 1351725"/>
              <a:gd name="connsiteX353" fmla="*/ 1191128 w 1269984"/>
              <a:gd name="connsiteY353" fmla="*/ 1349097 h 1351725"/>
              <a:gd name="connsiteX354" fmla="*/ 1193099 w 1269984"/>
              <a:gd name="connsiteY354" fmla="*/ 1349097 h 1351725"/>
              <a:gd name="connsiteX355" fmla="*/ 1195728 w 1269984"/>
              <a:gd name="connsiteY355" fmla="*/ 1349754 h 1351725"/>
              <a:gd name="connsiteX356" fmla="*/ 1197699 w 1269984"/>
              <a:gd name="connsiteY356" fmla="*/ 1349754 h 1351725"/>
              <a:gd name="connsiteX357" fmla="*/ 1199671 w 1269984"/>
              <a:gd name="connsiteY357" fmla="*/ 1349754 h 1351725"/>
              <a:gd name="connsiteX358" fmla="*/ 1201642 w 1269984"/>
              <a:gd name="connsiteY358" fmla="*/ 1349754 h 1351725"/>
              <a:gd name="connsiteX359" fmla="*/ 1203613 w 1269984"/>
              <a:gd name="connsiteY359" fmla="*/ 1349754 h 1351725"/>
              <a:gd name="connsiteX360" fmla="*/ 1206242 w 1269984"/>
              <a:gd name="connsiteY360" fmla="*/ 1349754 h 1351725"/>
              <a:gd name="connsiteX361" fmla="*/ 1208213 w 1269984"/>
              <a:gd name="connsiteY361" fmla="*/ 1349754 h 1351725"/>
              <a:gd name="connsiteX362" fmla="*/ 1210185 w 1269984"/>
              <a:gd name="connsiteY362" fmla="*/ 1349754 h 1351725"/>
              <a:gd name="connsiteX363" fmla="*/ 1212813 w 1269984"/>
              <a:gd name="connsiteY363" fmla="*/ 1349754 h 1351725"/>
              <a:gd name="connsiteX364" fmla="*/ 1214785 w 1269984"/>
              <a:gd name="connsiteY364" fmla="*/ 1350411 h 1351725"/>
              <a:gd name="connsiteX365" fmla="*/ 1216756 w 1269984"/>
              <a:gd name="connsiteY365" fmla="*/ 1350411 h 1351725"/>
              <a:gd name="connsiteX366" fmla="*/ 1218727 w 1269984"/>
              <a:gd name="connsiteY366" fmla="*/ 1350411 h 1351725"/>
              <a:gd name="connsiteX367" fmla="*/ 1221356 w 1269984"/>
              <a:gd name="connsiteY367" fmla="*/ 1350411 h 1351725"/>
              <a:gd name="connsiteX368" fmla="*/ 1223327 w 1269984"/>
              <a:gd name="connsiteY368" fmla="*/ 1350411 h 1351725"/>
              <a:gd name="connsiteX369" fmla="*/ 1225299 w 1269984"/>
              <a:gd name="connsiteY369" fmla="*/ 1350411 h 1351725"/>
              <a:gd name="connsiteX370" fmla="*/ 1227270 w 1269984"/>
              <a:gd name="connsiteY370" fmla="*/ 1350411 h 1351725"/>
              <a:gd name="connsiteX371" fmla="*/ 1229242 w 1269984"/>
              <a:gd name="connsiteY371" fmla="*/ 1350411 h 1351725"/>
              <a:gd name="connsiteX372" fmla="*/ 1231870 w 1269984"/>
              <a:gd name="connsiteY372" fmla="*/ 1350411 h 1351725"/>
              <a:gd name="connsiteX373" fmla="*/ 1233842 w 1269984"/>
              <a:gd name="connsiteY373" fmla="*/ 1350411 h 1351725"/>
              <a:gd name="connsiteX374" fmla="*/ 1235813 w 1269984"/>
              <a:gd name="connsiteY374" fmla="*/ 1350411 h 1351725"/>
              <a:gd name="connsiteX375" fmla="*/ 1238442 w 1269984"/>
              <a:gd name="connsiteY375" fmla="*/ 1350411 h 1351725"/>
              <a:gd name="connsiteX376" fmla="*/ 1240413 w 1269984"/>
              <a:gd name="connsiteY376" fmla="*/ 1350411 h 1351725"/>
              <a:gd name="connsiteX377" fmla="*/ 1242384 w 1269984"/>
              <a:gd name="connsiteY377" fmla="*/ 1351068 h 1351725"/>
              <a:gd name="connsiteX378" fmla="*/ 1244356 w 1269984"/>
              <a:gd name="connsiteY378" fmla="*/ 1351068 h 1351725"/>
              <a:gd name="connsiteX379" fmla="*/ 1246984 w 1269984"/>
              <a:gd name="connsiteY379" fmla="*/ 1351068 h 1351725"/>
              <a:gd name="connsiteX380" fmla="*/ 1248956 w 1269984"/>
              <a:gd name="connsiteY380" fmla="*/ 1351068 h 1351725"/>
              <a:gd name="connsiteX381" fmla="*/ 1250927 w 1269984"/>
              <a:gd name="connsiteY381" fmla="*/ 1351068 h 1351725"/>
              <a:gd name="connsiteX382" fmla="*/ 1252898 w 1269984"/>
              <a:gd name="connsiteY382" fmla="*/ 1351068 h 1351725"/>
              <a:gd name="connsiteX383" fmla="*/ 1255527 w 1269984"/>
              <a:gd name="connsiteY383" fmla="*/ 1351068 h 1351725"/>
              <a:gd name="connsiteX384" fmla="*/ 1257498 w 1269984"/>
              <a:gd name="connsiteY384" fmla="*/ 1351068 h 1351725"/>
              <a:gd name="connsiteX385" fmla="*/ 1259470 w 1269984"/>
              <a:gd name="connsiteY385" fmla="*/ 1351068 h 1351725"/>
              <a:gd name="connsiteX386" fmla="*/ 1262098 w 1269984"/>
              <a:gd name="connsiteY386" fmla="*/ 1351068 h 1351725"/>
              <a:gd name="connsiteX387" fmla="*/ 1264070 w 1269984"/>
              <a:gd name="connsiteY387" fmla="*/ 1351068 h 1351725"/>
              <a:gd name="connsiteX388" fmla="*/ 1266041 w 1269984"/>
              <a:gd name="connsiteY388" fmla="*/ 1351068 h 1351725"/>
              <a:gd name="connsiteX389" fmla="*/ 1268013 w 1269984"/>
              <a:gd name="connsiteY389" fmla="*/ 1351068 h 1351725"/>
              <a:gd name="connsiteX390" fmla="*/ 1269984 w 1269984"/>
              <a:gd name="connsiteY390" fmla="*/ 1351725 h 1351725"/>
              <a:gd name="connsiteX391" fmla="*/ 1268013 w 1269984"/>
              <a:gd name="connsiteY391" fmla="*/ 1351725 h 1351725"/>
              <a:gd name="connsiteX392" fmla="*/ 1266041 w 1269984"/>
              <a:gd name="connsiteY392" fmla="*/ 1351725 h 1351725"/>
              <a:gd name="connsiteX393" fmla="*/ 1264070 w 1269984"/>
              <a:gd name="connsiteY393" fmla="*/ 1351725 h 1351725"/>
              <a:gd name="connsiteX394" fmla="*/ 1262098 w 1269984"/>
              <a:gd name="connsiteY394" fmla="*/ 1351725 h 1351725"/>
              <a:gd name="connsiteX395" fmla="*/ 1259470 w 1269984"/>
              <a:gd name="connsiteY395" fmla="*/ 1351725 h 1351725"/>
              <a:gd name="connsiteX396" fmla="*/ 1257498 w 1269984"/>
              <a:gd name="connsiteY396" fmla="*/ 1351725 h 1351725"/>
              <a:gd name="connsiteX397" fmla="*/ 1255527 w 1269984"/>
              <a:gd name="connsiteY397" fmla="*/ 1351725 h 1351725"/>
              <a:gd name="connsiteX398" fmla="*/ 1252898 w 1269984"/>
              <a:gd name="connsiteY398" fmla="*/ 1351725 h 1351725"/>
              <a:gd name="connsiteX399" fmla="*/ 1250927 w 1269984"/>
              <a:gd name="connsiteY399" fmla="*/ 1351725 h 1351725"/>
              <a:gd name="connsiteX400" fmla="*/ 1248956 w 1269984"/>
              <a:gd name="connsiteY400" fmla="*/ 1351725 h 1351725"/>
              <a:gd name="connsiteX401" fmla="*/ 1246984 w 1269984"/>
              <a:gd name="connsiteY401" fmla="*/ 1351725 h 1351725"/>
              <a:gd name="connsiteX402" fmla="*/ 1244356 w 1269984"/>
              <a:gd name="connsiteY402" fmla="*/ 1351725 h 1351725"/>
              <a:gd name="connsiteX403" fmla="*/ 1242384 w 1269984"/>
              <a:gd name="connsiteY403" fmla="*/ 1351725 h 1351725"/>
              <a:gd name="connsiteX404" fmla="*/ 1240413 w 1269984"/>
              <a:gd name="connsiteY404" fmla="*/ 1351725 h 1351725"/>
              <a:gd name="connsiteX405" fmla="*/ 1238442 w 1269984"/>
              <a:gd name="connsiteY405" fmla="*/ 1351725 h 1351725"/>
              <a:gd name="connsiteX406" fmla="*/ 1235813 w 1269984"/>
              <a:gd name="connsiteY406" fmla="*/ 1351725 h 1351725"/>
              <a:gd name="connsiteX407" fmla="*/ 1233842 w 1269984"/>
              <a:gd name="connsiteY407" fmla="*/ 1351725 h 1351725"/>
              <a:gd name="connsiteX408" fmla="*/ 1231870 w 1269984"/>
              <a:gd name="connsiteY408" fmla="*/ 1351725 h 1351725"/>
              <a:gd name="connsiteX409" fmla="*/ 1229242 w 1269984"/>
              <a:gd name="connsiteY409" fmla="*/ 1351725 h 1351725"/>
              <a:gd name="connsiteX410" fmla="*/ 1227270 w 1269984"/>
              <a:gd name="connsiteY410" fmla="*/ 1351725 h 1351725"/>
              <a:gd name="connsiteX411" fmla="*/ 1225299 w 1269984"/>
              <a:gd name="connsiteY411" fmla="*/ 1351725 h 1351725"/>
              <a:gd name="connsiteX412" fmla="*/ 1223327 w 1269984"/>
              <a:gd name="connsiteY412" fmla="*/ 1351725 h 1351725"/>
              <a:gd name="connsiteX413" fmla="*/ 1221356 w 1269984"/>
              <a:gd name="connsiteY413" fmla="*/ 1351725 h 1351725"/>
              <a:gd name="connsiteX414" fmla="*/ 1218727 w 1269984"/>
              <a:gd name="connsiteY414" fmla="*/ 1351725 h 1351725"/>
              <a:gd name="connsiteX415" fmla="*/ 1216756 w 1269984"/>
              <a:gd name="connsiteY415" fmla="*/ 1351725 h 1351725"/>
              <a:gd name="connsiteX416" fmla="*/ 1214785 w 1269984"/>
              <a:gd name="connsiteY416" fmla="*/ 1351725 h 1351725"/>
              <a:gd name="connsiteX417" fmla="*/ 1212813 w 1269984"/>
              <a:gd name="connsiteY417" fmla="*/ 1351725 h 1351725"/>
              <a:gd name="connsiteX418" fmla="*/ 1210185 w 1269984"/>
              <a:gd name="connsiteY418" fmla="*/ 1351725 h 1351725"/>
              <a:gd name="connsiteX419" fmla="*/ 1208213 w 1269984"/>
              <a:gd name="connsiteY419" fmla="*/ 1351725 h 1351725"/>
              <a:gd name="connsiteX420" fmla="*/ 1206242 w 1269984"/>
              <a:gd name="connsiteY420" fmla="*/ 1351725 h 1351725"/>
              <a:gd name="connsiteX421" fmla="*/ 1203613 w 1269984"/>
              <a:gd name="connsiteY421" fmla="*/ 1351725 h 1351725"/>
              <a:gd name="connsiteX422" fmla="*/ 1201642 w 1269984"/>
              <a:gd name="connsiteY422" fmla="*/ 1351725 h 1351725"/>
              <a:gd name="connsiteX423" fmla="*/ 1199671 w 1269984"/>
              <a:gd name="connsiteY423" fmla="*/ 1351725 h 1351725"/>
              <a:gd name="connsiteX424" fmla="*/ 1197699 w 1269984"/>
              <a:gd name="connsiteY424" fmla="*/ 1351725 h 1351725"/>
              <a:gd name="connsiteX425" fmla="*/ 1195728 w 1269984"/>
              <a:gd name="connsiteY425" fmla="*/ 1351725 h 1351725"/>
              <a:gd name="connsiteX426" fmla="*/ 1193099 w 1269984"/>
              <a:gd name="connsiteY426" fmla="*/ 1351725 h 1351725"/>
              <a:gd name="connsiteX427" fmla="*/ 1191128 w 1269984"/>
              <a:gd name="connsiteY427" fmla="*/ 1351725 h 1351725"/>
              <a:gd name="connsiteX428" fmla="*/ 1188499 w 1269984"/>
              <a:gd name="connsiteY428" fmla="*/ 1351725 h 1351725"/>
              <a:gd name="connsiteX429" fmla="*/ 1186528 w 1269984"/>
              <a:gd name="connsiteY429" fmla="*/ 1351725 h 1351725"/>
              <a:gd name="connsiteX430" fmla="*/ 1184557 w 1269984"/>
              <a:gd name="connsiteY430" fmla="*/ 1351725 h 1351725"/>
              <a:gd name="connsiteX431" fmla="*/ 1182585 w 1269984"/>
              <a:gd name="connsiteY431" fmla="*/ 1351725 h 1351725"/>
              <a:gd name="connsiteX432" fmla="*/ 1180614 w 1269984"/>
              <a:gd name="connsiteY432" fmla="*/ 1351725 h 1351725"/>
              <a:gd name="connsiteX433" fmla="*/ 1177985 w 1269984"/>
              <a:gd name="connsiteY433" fmla="*/ 1351725 h 1351725"/>
              <a:gd name="connsiteX434" fmla="*/ 1176014 w 1269984"/>
              <a:gd name="connsiteY434" fmla="*/ 1351725 h 1351725"/>
              <a:gd name="connsiteX435" fmla="*/ 1174042 w 1269984"/>
              <a:gd name="connsiteY435" fmla="*/ 1351725 h 1351725"/>
              <a:gd name="connsiteX436" fmla="*/ 1172071 w 1269984"/>
              <a:gd name="connsiteY436" fmla="*/ 1351725 h 1351725"/>
              <a:gd name="connsiteX437" fmla="*/ 1169442 w 1269984"/>
              <a:gd name="connsiteY437" fmla="*/ 1351725 h 1351725"/>
              <a:gd name="connsiteX438" fmla="*/ 1167471 w 1269984"/>
              <a:gd name="connsiteY438" fmla="*/ 1351725 h 1351725"/>
              <a:gd name="connsiteX439" fmla="*/ 1165500 w 1269984"/>
              <a:gd name="connsiteY439" fmla="*/ 1351725 h 1351725"/>
              <a:gd name="connsiteX440" fmla="*/ 1162871 w 1269984"/>
              <a:gd name="connsiteY440" fmla="*/ 1351725 h 1351725"/>
              <a:gd name="connsiteX441" fmla="*/ 1160900 w 1269984"/>
              <a:gd name="connsiteY441" fmla="*/ 1351725 h 1351725"/>
              <a:gd name="connsiteX442" fmla="*/ 1158928 w 1269984"/>
              <a:gd name="connsiteY442" fmla="*/ 1351725 h 1351725"/>
              <a:gd name="connsiteX443" fmla="*/ 1156957 w 1269984"/>
              <a:gd name="connsiteY443" fmla="*/ 1351725 h 1351725"/>
              <a:gd name="connsiteX444" fmla="*/ 1154985 w 1269984"/>
              <a:gd name="connsiteY444" fmla="*/ 1351725 h 1351725"/>
              <a:gd name="connsiteX445" fmla="*/ 1152357 w 1269984"/>
              <a:gd name="connsiteY445" fmla="*/ 1351725 h 1351725"/>
              <a:gd name="connsiteX446" fmla="*/ 1150386 w 1269984"/>
              <a:gd name="connsiteY446" fmla="*/ 1351725 h 1351725"/>
              <a:gd name="connsiteX447" fmla="*/ 1148414 w 1269984"/>
              <a:gd name="connsiteY447" fmla="*/ 1351725 h 1351725"/>
              <a:gd name="connsiteX448" fmla="*/ 1145786 w 1269984"/>
              <a:gd name="connsiteY448" fmla="*/ 1351725 h 1351725"/>
              <a:gd name="connsiteX449" fmla="*/ 1143814 w 1269984"/>
              <a:gd name="connsiteY449" fmla="*/ 1351725 h 1351725"/>
              <a:gd name="connsiteX450" fmla="*/ 1141843 w 1269984"/>
              <a:gd name="connsiteY450" fmla="*/ 1351725 h 1351725"/>
              <a:gd name="connsiteX451" fmla="*/ 1139871 w 1269984"/>
              <a:gd name="connsiteY451" fmla="*/ 1351725 h 1351725"/>
              <a:gd name="connsiteX452" fmla="*/ 1137243 w 1269984"/>
              <a:gd name="connsiteY452" fmla="*/ 1351725 h 1351725"/>
              <a:gd name="connsiteX453" fmla="*/ 1135271 w 1269984"/>
              <a:gd name="connsiteY453" fmla="*/ 1351725 h 1351725"/>
              <a:gd name="connsiteX454" fmla="*/ 1133300 w 1269984"/>
              <a:gd name="connsiteY454" fmla="*/ 1351725 h 1351725"/>
              <a:gd name="connsiteX455" fmla="*/ 1131329 w 1269984"/>
              <a:gd name="connsiteY455" fmla="*/ 1351725 h 1351725"/>
              <a:gd name="connsiteX456" fmla="*/ 1128700 w 1269984"/>
              <a:gd name="connsiteY456" fmla="*/ 1351725 h 1351725"/>
              <a:gd name="connsiteX457" fmla="*/ 1126729 w 1269984"/>
              <a:gd name="connsiteY457" fmla="*/ 1351725 h 1351725"/>
              <a:gd name="connsiteX458" fmla="*/ 1124757 w 1269984"/>
              <a:gd name="connsiteY458" fmla="*/ 1351725 h 1351725"/>
              <a:gd name="connsiteX459" fmla="*/ 1122129 w 1269984"/>
              <a:gd name="connsiteY459" fmla="*/ 1351725 h 1351725"/>
              <a:gd name="connsiteX460" fmla="*/ 1120157 w 1269984"/>
              <a:gd name="connsiteY460" fmla="*/ 1351725 h 1351725"/>
              <a:gd name="connsiteX461" fmla="*/ 1118186 w 1269984"/>
              <a:gd name="connsiteY461" fmla="*/ 1351725 h 1351725"/>
              <a:gd name="connsiteX462" fmla="*/ 1116215 w 1269984"/>
              <a:gd name="connsiteY462" fmla="*/ 1351725 h 1351725"/>
              <a:gd name="connsiteX463" fmla="*/ 1114243 w 1269984"/>
              <a:gd name="connsiteY463" fmla="*/ 1351725 h 1351725"/>
              <a:gd name="connsiteX464" fmla="*/ 1111615 w 1269984"/>
              <a:gd name="connsiteY464" fmla="*/ 1351725 h 1351725"/>
              <a:gd name="connsiteX465" fmla="*/ 1109643 w 1269984"/>
              <a:gd name="connsiteY465" fmla="*/ 1351725 h 1351725"/>
              <a:gd name="connsiteX466" fmla="*/ 1107672 w 1269984"/>
              <a:gd name="connsiteY466" fmla="*/ 1351725 h 1351725"/>
              <a:gd name="connsiteX467" fmla="*/ 1105043 w 1269984"/>
              <a:gd name="connsiteY467" fmla="*/ 1351725 h 1351725"/>
              <a:gd name="connsiteX468" fmla="*/ 1103072 w 1269984"/>
              <a:gd name="connsiteY468" fmla="*/ 1351725 h 1351725"/>
              <a:gd name="connsiteX469" fmla="*/ 1101100 w 1269984"/>
              <a:gd name="connsiteY469" fmla="*/ 1351725 h 1351725"/>
              <a:gd name="connsiteX470" fmla="*/ 1099129 w 1269984"/>
              <a:gd name="connsiteY470" fmla="*/ 1351725 h 1351725"/>
              <a:gd name="connsiteX471" fmla="*/ 1096501 w 1269984"/>
              <a:gd name="connsiteY471" fmla="*/ 1351725 h 1351725"/>
              <a:gd name="connsiteX472" fmla="*/ 1094529 w 1269984"/>
              <a:gd name="connsiteY472" fmla="*/ 1351725 h 1351725"/>
              <a:gd name="connsiteX473" fmla="*/ 1092558 w 1269984"/>
              <a:gd name="connsiteY473" fmla="*/ 1351725 h 1351725"/>
              <a:gd name="connsiteX474" fmla="*/ 1090586 w 1269984"/>
              <a:gd name="connsiteY474" fmla="*/ 1351725 h 1351725"/>
              <a:gd name="connsiteX475" fmla="*/ 1088615 w 1269984"/>
              <a:gd name="connsiteY475" fmla="*/ 1351725 h 1351725"/>
              <a:gd name="connsiteX476" fmla="*/ 1085986 w 1269984"/>
              <a:gd name="connsiteY476" fmla="*/ 1351725 h 1351725"/>
              <a:gd name="connsiteX477" fmla="*/ 1084015 w 1269984"/>
              <a:gd name="connsiteY477" fmla="*/ 1351725 h 1351725"/>
              <a:gd name="connsiteX478" fmla="*/ 1081386 w 1269984"/>
              <a:gd name="connsiteY478" fmla="*/ 1351725 h 1351725"/>
              <a:gd name="connsiteX479" fmla="*/ 1079415 w 1269984"/>
              <a:gd name="connsiteY479" fmla="*/ 1351725 h 1351725"/>
              <a:gd name="connsiteX480" fmla="*/ 1077444 w 1269984"/>
              <a:gd name="connsiteY480" fmla="*/ 1351725 h 1351725"/>
              <a:gd name="connsiteX481" fmla="*/ 1075472 w 1269984"/>
              <a:gd name="connsiteY481" fmla="*/ 1351725 h 1351725"/>
              <a:gd name="connsiteX482" fmla="*/ 1073501 w 1269984"/>
              <a:gd name="connsiteY482" fmla="*/ 1351725 h 1351725"/>
              <a:gd name="connsiteX483" fmla="*/ 1070872 w 1269984"/>
              <a:gd name="connsiteY483" fmla="*/ 1351725 h 1351725"/>
              <a:gd name="connsiteX484" fmla="*/ 1068901 w 1269984"/>
              <a:gd name="connsiteY484" fmla="*/ 1351725 h 1351725"/>
              <a:gd name="connsiteX485" fmla="*/ 1066929 w 1269984"/>
              <a:gd name="connsiteY485" fmla="*/ 1351725 h 1351725"/>
              <a:gd name="connsiteX486" fmla="*/ 1064301 w 1269984"/>
              <a:gd name="connsiteY486" fmla="*/ 1351725 h 1351725"/>
              <a:gd name="connsiteX487" fmla="*/ 1062330 w 1269984"/>
              <a:gd name="connsiteY487" fmla="*/ 1351725 h 1351725"/>
              <a:gd name="connsiteX488" fmla="*/ 1060358 w 1269984"/>
              <a:gd name="connsiteY488" fmla="*/ 1351725 h 1351725"/>
              <a:gd name="connsiteX489" fmla="*/ 1058387 w 1269984"/>
              <a:gd name="connsiteY489" fmla="*/ 1351725 h 1351725"/>
              <a:gd name="connsiteX490" fmla="*/ 1055758 w 1269984"/>
              <a:gd name="connsiteY490" fmla="*/ 1351725 h 1351725"/>
              <a:gd name="connsiteX491" fmla="*/ 1053787 w 1269984"/>
              <a:gd name="connsiteY491" fmla="*/ 1351725 h 1351725"/>
              <a:gd name="connsiteX492" fmla="*/ 1051815 w 1269984"/>
              <a:gd name="connsiteY492" fmla="*/ 1351725 h 1351725"/>
              <a:gd name="connsiteX493" fmla="*/ 1049844 w 1269984"/>
              <a:gd name="connsiteY493" fmla="*/ 1351725 h 1351725"/>
              <a:gd name="connsiteX494" fmla="*/ 1047873 w 1269984"/>
              <a:gd name="connsiteY494" fmla="*/ 1351725 h 1351725"/>
              <a:gd name="connsiteX495" fmla="*/ 1045244 w 1269984"/>
              <a:gd name="connsiteY495" fmla="*/ 1351725 h 1351725"/>
              <a:gd name="connsiteX496" fmla="*/ 1043273 w 1269984"/>
              <a:gd name="connsiteY496" fmla="*/ 1351725 h 1351725"/>
              <a:gd name="connsiteX497" fmla="*/ 1041301 w 1269984"/>
              <a:gd name="connsiteY497" fmla="*/ 1351725 h 1351725"/>
              <a:gd name="connsiteX498" fmla="*/ 1038673 w 1269984"/>
              <a:gd name="connsiteY498" fmla="*/ 1351725 h 1351725"/>
              <a:gd name="connsiteX499" fmla="*/ 1036701 w 1269984"/>
              <a:gd name="connsiteY499" fmla="*/ 1351725 h 1351725"/>
              <a:gd name="connsiteX500" fmla="*/ 1034730 w 1269984"/>
              <a:gd name="connsiteY500" fmla="*/ 1351725 h 1351725"/>
              <a:gd name="connsiteX501" fmla="*/ 1032759 w 1269984"/>
              <a:gd name="connsiteY501" fmla="*/ 1351725 h 1351725"/>
              <a:gd name="connsiteX502" fmla="*/ 1030130 w 1269984"/>
              <a:gd name="connsiteY502" fmla="*/ 1351725 h 1351725"/>
              <a:gd name="connsiteX503" fmla="*/ 1028159 w 1269984"/>
              <a:gd name="connsiteY503" fmla="*/ 1351725 h 1351725"/>
              <a:gd name="connsiteX504" fmla="*/ 1026187 w 1269984"/>
              <a:gd name="connsiteY504" fmla="*/ 1351725 h 1351725"/>
              <a:gd name="connsiteX505" fmla="*/ 1023559 w 1269984"/>
              <a:gd name="connsiteY505" fmla="*/ 1351725 h 1351725"/>
              <a:gd name="connsiteX506" fmla="*/ 1021587 w 1269984"/>
              <a:gd name="connsiteY506" fmla="*/ 1351725 h 1351725"/>
              <a:gd name="connsiteX507" fmla="*/ 1019616 w 1269984"/>
              <a:gd name="connsiteY507" fmla="*/ 1351725 h 1351725"/>
              <a:gd name="connsiteX508" fmla="*/ 1017644 w 1269984"/>
              <a:gd name="connsiteY508" fmla="*/ 1351725 h 1351725"/>
              <a:gd name="connsiteX509" fmla="*/ 1015016 w 1269984"/>
              <a:gd name="connsiteY509" fmla="*/ 1351725 h 1351725"/>
              <a:gd name="connsiteX510" fmla="*/ 1013044 w 1269984"/>
              <a:gd name="connsiteY510" fmla="*/ 1351725 h 1351725"/>
              <a:gd name="connsiteX511" fmla="*/ 1011073 w 1269984"/>
              <a:gd name="connsiteY511" fmla="*/ 1351725 h 1351725"/>
              <a:gd name="connsiteX512" fmla="*/ 1009102 w 1269984"/>
              <a:gd name="connsiteY512" fmla="*/ 1351725 h 1351725"/>
              <a:gd name="connsiteX513" fmla="*/ 1007130 w 1269984"/>
              <a:gd name="connsiteY513" fmla="*/ 1351725 h 1351725"/>
              <a:gd name="connsiteX514" fmla="*/ 1004502 w 1269984"/>
              <a:gd name="connsiteY514" fmla="*/ 1351725 h 1351725"/>
              <a:gd name="connsiteX515" fmla="*/ 1002530 w 1269984"/>
              <a:gd name="connsiteY515" fmla="*/ 1351725 h 1351725"/>
              <a:gd name="connsiteX516" fmla="*/ 1000559 w 1269984"/>
              <a:gd name="connsiteY516" fmla="*/ 1351725 h 1351725"/>
              <a:gd name="connsiteX517" fmla="*/ 997930 w 1269984"/>
              <a:gd name="connsiteY517" fmla="*/ 1351725 h 1351725"/>
              <a:gd name="connsiteX518" fmla="*/ 995959 w 1269984"/>
              <a:gd name="connsiteY518" fmla="*/ 1351725 h 1351725"/>
              <a:gd name="connsiteX519" fmla="*/ 993988 w 1269984"/>
              <a:gd name="connsiteY519" fmla="*/ 1351725 h 1351725"/>
              <a:gd name="connsiteX520" fmla="*/ 992016 w 1269984"/>
              <a:gd name="connsiteY520" fmla="*/ 1351725 h 1351725"/>
              <a:gd name="connsiteX521" fmla="*/ 989388 w 1269984"/>
              <a:gd name="connsiteY521" fmla="*/ 1351725 h 1351725"/>
              <a:gd name="connsiteX522" fmla="*/ 987416 w 1269984"/>
              <a:gd name="connsiteY522" fmla="*/ 1351725 h 1351725"/>
              <a:gd name="connsiteX523" fmla="*/ 985445 w 1269984"/>
              <a:gd name="connsiteY523" fmla="*/ 1351725 h 1351725"/>
              <a:gd name="connsiteX524" fmla="*/ 983473 w 1269984"/>
              <a:gd name="connsiteY524" fmla="*/ 1351725 h 1351725"/>
              <a:gd name="connsiteX525" fmla="*/ 980845 w 1269984"/>
              <a:gd name="connsiteY525" fmla="*/ 1351725 h 1351725"/>
              <a:gd name="connsiteX526" fmla="*/ 978874 w 1269984"/>
              <a:gd name="connsiteY526" fmla="*/ 1351725 h 1351725"/>
              <a:gd name="connsiteX527" fmla="*/ 976902 w 1269984"/>
              <a:gd name="connsiteY527" fmla="*/ 1351725 h 1351725"/>
              <a:gd name="connsiteX528" fmla="*/ 974274 w 1269984"/>
              <a:gd name="connsiteY528" fmla="*/ 1351725 h 1351725"/>
              <a:gd name="connsiteX529" fmla="*/ 972302 w 1269984"/>
              <a:gd name="connsiteY529" fmla="*/ 1351725 h 1351725"/>
              <a:gd name="connsiteX530" fmla="*/ 970331 w 1269984"/>
              <a:gd name="connsiteY530" fmla="*/ 1351725 h 1351725"/>
              <a:gd name="connsiteX531" fmla="*/ 968359 w 1269984"/>
              <a:gd name="connsiteY531" fmla="*/ 1351725 h 1351725"/>
              <a:gd name="connsiteX532" fmla="*/ 966388 w 1269984"/>
              <a:gd name="connsiteY532" fmla="*/ 1351725 h 1351725"/>
              <a:gd name="connsiteX533" fmla="*/ 963759 w 1269984"/>
              <a:gd name="connsiteY533" fmla="*/ 1351725 h 1351725"/>
              <a:gd name="connsiteX534" fmla="*/ 961788 w 1269984"/>
              <a:gd name="connsiteY534" fmla="*/ 1351725 h 1351725"/>
              <a:gd name="connsiteX535" fmla="*/ 959817 w 1269984"/>
              <a:gd name="connsiteY535" fmla="*/ 1351725 h 1351725"/>
              <a:gd name="connsiteX536" fmla="*/ 957188 w 1269984"/>
              <a:gd name="connsiteY536" fmla="*/ 1351725 h 1351725"/>
              <a:gd name="connsiteX537" fmla="*/ 955217 w 1269984"/>
              <a:gd name="connsiteY537" fmla="*/ 1351725 h 1351725"/>
              <a:gd name="connsiteX538" fmla="*/ 953245 w 1269984"/>
              <a:gd name="connsiteY538" fmla="*/ 1351725 h 1351725"/>
              <a:gd name="connsiteX539" fmla="*/ 951274 w 1269984"/>
              <a:gd name="connsiteY539" fmla="*/ 1351725 h 1351725"/>
              <a:gd name="connsiteX540" fmla="*/ 948645 w 1269984"/>
              <a:gd name="connsiteY540" fmla="*/ 1351725 h 1351725"/>
              <a:gd name="connsiteX541" fmla="*/ 946674 w 1269984"/>
              <a:gd name="connsiteY541" fmla="*/ 1351725 h 1351725"/>
              <a:gd name="connsiteX542" fmla="*/ 944703 w 1269984"/>
              <a:gd name="connsiteY542" fmla="*/ 1351725 h 1351725"/>
              <a:gd name="connsiteX543" fmla="*/ 942731 w 1269984"/>
              <a:gd name="connsiteY543" fmla="*/ 1351725 h 1351725"/>
              <a:gd name="connsiteX544" fmla="*/ 940760 w 1269984"/>
              <a:gd name="connsiteY544" fmla="*/ 1351725 h 1351725"/>
              <a:gd name="connsiteX545" fmla="*/ 938131 w 1269984"/>
              <a:gd name="connsiteY545" fmla="*/ 1351725 h 1351725"/>
              <a:gd name="connsiteX546" fmla="*/ 936160 w 1269984"/>
              <a:gd name="connsiteY546" fmla="*/ 1351725 h 1351725"/>
              <a:gd name="connsiteX547" fmla="*/ 934188 w 1269984"/>
              <a:gd name="connsiteY547" fmla="*/ 1351725 h 1351725"/>
              <a:gd name="connsiteX548" fmla="*/ 931560 w 1269984"/>
              <a:gd name="connsiteY548" fmla="*/ 1351725 h 1351725"/>
              <a:gd name="connsiteX549" fmla="*/ 929588 w 1269984"/>
              <a:gd name="connsiteY549" fmla="*/ 1351725 h 1351725"/>
              <a:gd name="connsiteX550" fmla="*/ 927617 w 1269984"/>
              <a:gd name="connsiteY550" fmla="*/ 1351725 h 1351725"/>
              <a:gd name="connsiteX551" fmla="*/ 925646 w 1269984"/>
              <a:gd name="connsiteY551" fmla="*/ 1351725 h 1351725"/>
              <a:gd name="connsiteX552" fmla="*/ 923017 w 1269984"/>
              <a:gd name="connsiteY552" fmla="*/ 1351725 h 1351725"/>
              <a:gd name="connsiteX553" fmla="*/ 921046 w 1269984"/>
              <a:gd name="connsiteY553" fmla="*/ 1351725 h 1351725"/>
              <a:gd name="connsiteX554" fmla="*/ 919074 w 1269984"/>
              <a:gd name="connsiteY554" fmla="*/ 1351725 h 1351725"/>
              <a:gd name="connsiteX555" fmla="*/ 916446 w 1269984"/>
              <a:gd name="connsiteY555" fmla="*/ 1351725 h 1351725"/>
              <a:gd name="connsiteX556" fmla="*/ 914474 w 1269984"/>
              <a:gd name="connsiteY556" fmla="*/ 1351725 h 1351725"/>
              <a:gd name="connsiteX557" fmla="*/ 912503 w 1269984"/>
              <a:gd name="connsiteY557" fmla="*/ 1351725 h 1351725"/>
              <a:gd name="connsiteX558" fmla="*/ 910532 w 1269984"/>
              <a:gd name="connsiteY558" fmla="*/ 1351725 h 1351725"/>
              <a:gd name="connsiteX559" fmla="*/ 907903 w 1269984"/>
              <a:gd name="connsiteY559" fmla="*/ 1351725 h 1351725"/>
              <a:gd name="connsiteX560" fmla="*/ 905932 w 1269984"/>
              <a:gd name="connsiteY560" fmla="*/ 1351725 h 1351725"/>
              <a:gd name="connsiteX561" fmla="*/ 903960 w 1269984"/>
              <a:gd name="connsiteY561" fmla="*/ 1351725 h 1351725"/>
              <a:gd name="connsiteX562" fmla="*/ 901989 w 1269984"/>
              <a:gd name="connsiteY562" fmla="*/ 1351725 h 1351725"/>
              <a:gd name="connsiteX563" fmla="*/ 900017 w 1269984"/>
              <a:gd name="connsiteY563" fmla="*/ 1351725 h 1351725"/>
              <a:gd name="connsiteX564" fmla="*/ 897389 w 1269984"/>
              <a:gd name="connsiteY564" fmla="*/ 1351725 h 1351725"/>
              <a:gd name="connsiteX565" fmla="*/ 895417 w 1269984"/>
              <a:gd name="connsiteY565" fmla="*/ 1351725 h 1351725"/>
              <a:gd name="connsiteX566" fmla="*/ 893446 w 1269984"/>
              <a:gd name="connsiteY566" fmla="*/ 1351725 h 1351725"/>
              <a:gd name="connsiteX567" fmla="*/ 890818 w 1269984"/>
              <a:gd name="connsiteY567" fmla="*/ 1351725 h 1351725"/>
              <a:gd name="connsiteX568" fmla="*/ 888846 w 1269984"/>
              <a:gd name="connsiteY568" fmla="*/ 1351725 h 1351725"/>
              <a:gd name="connsiteX569" fmla="*/ 886875 w 1269984"/>
              <a:gd name="connsiteY569" fmla="*/ 1351725 h 1351725"/>
              <a:gd name="connsiteX570" fmla="*/ 884903 w 1269984"/>
              <a:gd name="connsiteY570" fmla="*/ 1351725 h 1351725"/>
              <a:gd name="connsiteX571" fmla="*/ 882275 w 1269984"/>
              <a:gd name="connsiteY571" fmla="*/ 1351725 h 1351725"/>
              <a:gd name="connsiteX572" fmla="*/ 880303 w 1269984"/>
              <a:gd name="connsiteY572" fmla="*/ 1351725 h 1351725"/>
              <a:gd name="connsiteX573" fmla="*/ 878332 w 1269984"/>
              <a:gd name="connsiteY573" fmla="*/ 1351725 h 1351725"/>
              <a:gd name="connsiteX574" fmla="*/ 875703 w 1269984"/>
              <a:gd name="connsiteY574" fmla="*/ 1351725 h 1351725"/>
              <a:gd name="connsiteX575" fmla="*/ 873732 w 1269984"/>
              <a:gd name="connsiteY575" fmla="*/ 1351725 h 1351725"/>
              <a:gd name="connsiteX576" fmla="*/ 871761 w 1269984"/>
              <a:gd name="connsiteY576" fmla="*/ 1351725 h 1351725"/>
              <a:gd name="connsiteX577" fmla="*/ 869789 w 1269984"/>
              <a:gd name="connsiteY577" fmla="*/ 1351725 h 1351725"/>
              <a:gd name="connsiteX578" fmla="*/ 867161 w 1269984"/>
              <a:gd name="connsiteY578" fmla="*/ 1351725 h 1351725"/>
              <a:gd name="connsiteX579" fmla="*/ 865189 w 1269984"/>
              <a:gd name="connsiteY579" fmla="*/ 1351725 h 1351725"/>
              <a:gd name="connsiteX580" fmla="*/ 863218 w 1269984"/>
              <a:gd name="connsiteY580" fmla="*/ 1351725 h 1351725"/>
              <a:gd name="connsiteX581" fmla="*/ 861246 w 1269984"/>
              <a:gd name="connsiteY581" fmla="*/ 1351725 h 1351725"/>
              <a:gd name="connsiteX582" fmla="*/ 859275 w 1269984"/>
              <a:gd name="connsiteY582" fmla="*/ 1351725 h 1351725"/>
              <a:gd name="connsiteX583" fmla="*/ 856647 w 1269984"/>
              <a:gd name="connsiteY583" fmla="*/ 1351725 h 1351725"/>
              <a:gd name="connsiteX584" fmla="*/ 854675 w 1269984"/>
              <a:gd name="connsiteY584" fmla="*/ 1351725 h 1351725"/>
              <a:gd name="connsiteX585" fmla="*/ 852704 w 1269984"/>
              <a:gd name="connsiteY585" fmla="*/ 1351725 h 1351725"/>
              <a:gd name="connsiteX586" fmla="*/ 850075 w 1269984"/>
              <a:gd name="connsiteY586" fmla="*/ 1351725 h 1351725"/>
              <a:gd name="connsiteX587" fmla="*/ 848104 w 1269984"/>
              <a:gd name="connsiteY587" fmla="*/ 1351725 h 1351725"/>
              <a:gd name="connsiteX588" fmla="*/ 846132 w 1269984"/>
              <a:gd name="connsiteY588" fmla="*/ 1351725 h 1351725"/>
              <a:gd name="connsiteX589" fmla="*/ 844161 w 1269984"/>
              <a:gd name="connsiteY589" fmla="*/ 1351725 h 1351725"/>
              <a:gd name="connsiteX590" fmla="*/ 841532 w 1269984"/>
              <a:gd name="connsiteY590" fmla="*/ 1351725 h 1351725"/>
              <a:gd name="connsiteX591" fmla="*/ 839561 w 1269984"/>
              <a:gd name="connsiteY591" fmla="*/ 1351725 h 1351725"/>
              <a:gd name="connsiteX592" fmla="*/ 837590 w 1269984"/>
              <a:gd name="connsiteY592" fmla="*/ 1351725 h 1351725"/>
              <a:gd name="connsiteX593" fmla="*/ 834961 w 1269984"/>
              <a:gd name="connsiteY593" fmla="*/ 1351725 h 1351725"/>
              <a:gd name="connsiteX594" fmla="*/ 832990 w 1269984"/>
              <a:gd name="connsiteY594" fmla="*/ 1351725 h 1351725"/>
              <a:gd name="connsiteX595" fmla="*/ 831018 w 1269984"/>
              <a:gd name="connsiteY595" fmla="*/ 1351725 h 1351725"/>
              <a:gd name="connsiteX596" fmla="*/ 829047 w 1269984"/>
              <a:gd name="connsiteY596" fmla="*/ 1351725 h 1351725"/>
              <a:gd name="connsiteX597" fmla="*/ 827076 w 1269984"/>
              <a:gd name="connsiteY597" fmla="*/ 1351725 h 1351725"/>
              <a:gd name="connsiteX598" fmla="*/ 824447 w 1269984"/>
              <a:gd name="connsiteY598" fmla="*/ 1351725 h 1351725"/>
              <a:gd name="connsiteX599" fmla="*/ 822476 w 1269984"/>
              <a:gd name="connsiteY599" fmla="*/ 1351725 h 1351725"/>
              <a:gd name="connsiteX600" fmla="*/ 820504 w 1269984"/>
              <a:gd name="connsiteY600" fmla="*/ 1351725 h 1351725"/>
              <a:gd name="connsiteX601" fmla="*/ 818533 w 1269984"/>
              <a:gd name="connsiteY601" fmla="*/ 1351725 h 1351725"/>
              <a:gd name="connsiteX602" fmla="*/ 815904 w 1269984"/>
              <a:gd name="connsiteY602" fmla="*/ 1351725 h 1351725"/>
              <a:gd name="connsiteX603" fmla="*/ 813933 w 1269984"/>
              <a:gd name="connsiteY603" fmla="*/ 1351725 h 1351725"/>
              <a:gd name="connsiteX604" fmla="*/ 811961 w 1269984"/>
              <a:gd name="connsiteY604" fmla="*/ 1351725 h 1351725"/>
              <a:gd name="connsiteX605" fmla="*/ 809333 w 1269984"/>
              <a:gd name="connsiteY605" fmla="*/ 1351725 h 1351725"/>
              <a:gd name="connsiteX606" fmla="*/ 807361 w 1269984"/>
              <a:gd name="connsiteY606" fmla="*/ 1351725 h 1351725"/>
              <a:gd name="connsiteX607" fmla="*/ 805390 w 1269984"/>
              <a:gd name="connsiteY607" fmla="*/ 1351725 h 1351725"/>
              <a:gd name="connsiteX608" fmla="*/ 803419 w 1269984"/>
              <a:gd name="connsiteY608" fmla="*/ 1351725 h 1351725"/>
              <a:gd name="connsiteX609" fmla="*/ 800790 w 1269984"/>
              <a:gd name="connsiteY609" fmla="*/ 1351725 h 1351725"/>
              <a:gd name="connsiteX610" fmla="*/ 798819 w 1269984"/>
              <a:gd name="connsiteY610" fmla="*/ 1351725 h 1351725"/>
              <a:gd name="connsiteX611" fmla="*/ 796847 w 1269984"/>
              <a:gd name="connsiteY611" fmla="*/ 1351725 h 1351725"/>
              <a:gd name="connsiteX612" fmla="*/ 794219 w 1269984"/>
              <a:gd name="connsiteY612" fmla="*/ 1351725 h 1351725"/>
              <a:gd name="connsiteX613" fmla="*/ 792247 w 1269984"/>
              <a:gd name="connsiteY613" fmla="*/ 1351725 h 1351725"/>
              <a:gd name="connsiteX614" fmla="*/ 790276 w 1269984"/>
              <a:gd name="connsiteY614" fmla="*/ 1351725 h 1351725"/>
              <a:gd name="connsiteX615" fmla="*/ 788305 w 1269984"/>
              <a:gd name="connsiteY615" fmla="*/ 1351725 h 1351725"/>
              <a:gd name="connsiteX616" fmla="*/ 786333 w 1269984"/>
              <a:gd name="connsiteY616" fmla="*/ 1351725 h 1351725"/>
              <a:gd name="connsiteX617" fmla="*/ 783705 w 1269984"/>
              <a:gd name="connsiteY617" fmla="*/ 1351725 h 1351725"/>
              <a:gd name="connsiteX618" fmla="*/ 781733 w 1269984"/>
              <a:gd name="connsiteY618" fmla="*/ 1351725 h 1351725"/>
              <a:gd name="connsiteX619" fmla="*/ 779762 w 1269984"/>
              <a:gd name="connsiteY619" fmla="*/ 1351725 h 1351725"/>
              <a:gd name="connsiteX620" fmla="*/ 777790 w 1269984"/>
              <a:gd name="connsiteY620" fmla="*/ 1351725 h 1351725"/>
              <a:gd name="connsiteX621" fmla="*/ 775162 w 1269984"/>
              <a:gd name="connsiteY621" fmla="*/ 1351725 h 1351725"/>
              <a:gd name="connsiteX622" fmla="*/ 773190 w 1269984"/>
              <a:gd name="connsiteY622" fmla="*/ 1351725 h 1351725"/>
              <a:gd name="connsiteX623" fmla="*/ 771219 w 1269984"/>
              <a:gd name="connsiteY623" fmla="*/ 1351725 h 1351725"/>
              <a:gd name="connsiteX624" fmla="*/ 768591 w 1269984"/>
              <a:gd name="connsiteY624" fmla="*/ 1351725 h 1351725"/>
              <a:gd name="connsiteX625" fmla="*/ 766619 w 1269984"/>
              <a:gd name="connsiteY625" fmla="*/ 1351725 h 1351725"/>
              <a:gd name="connsiteX626" fmla="*/ 764648 w 1269984"/>
              <a:gd name="connsiteY626" fmla="*/ 1351725 h 1351725"/>
              <a:gd name="connsiteX627" fmla="*/ 762676 w 1269984"/>
              <a:gd name="connsiteY627" fmla="*/ 1351725 h 1351725"/>
              <a:gd name="connsiteX628" fmla="*/ 760048 w 1269984"/>
              <a:gd name="connsiteY628" fmla="*/ 1351725 h 1351725"/>
              <a:gd name="connsiteX629" fmla="*/ 758076 w 1269984"/>
              <a:gd name="connsiteY629" fmla="*/ 1351725 h 1351725"/>
              <a:gd name="connsiteX630" fmla="*/ 756105 w 1269984"/>
              <a:gd name="connsiteY630" fmla="*/ 1351725 h 1351725"/>
              <a:gd name="connsiteX631" fmla="*/ 754134 w 1269984"/>
              <a:gd name="connsiteY631" fmla="*/ 1351725 h 1351725"/>
              <a:gd name="connsiteX632" fmla="*/ 751505 w 1269984"/>
              <a:gd name="connsiteY632" fmla="*/ 1351725 h 1351725"/>
              <a:gd name="connsiteX633" fmla="*/ 749534 w 1269984"/>
              <a:gd name="connsiteY633" fmla="*/ 1351725 h 1351725"/>
              <a:gd name="connsiteX634" fmla="*/ 747562 w 1269984"/>
              <a:gd name="connsiteY634" fmla="*/ 1351725 h 1351725"/>
              <a:gd name="connsiteX635" fmla="*/ 745591 w 1269984"/>
              <a:gd name="connsiteY635" fmla="*/ 1351725 h 1351725"/>
              <a:gd name="connsiteX636" fmla="*/ 742962 w 1269984"/>
              <a:gd name="connsiteY636" fmla="*/ 1351725 h 1351725"/>
              <a:gd name="connsiteX637" fmla="*/ 740991 w 1269984"/>
              <a:gd name="connsiteY637" fmla="*/ 1351725 h 1351725"/>
              <a:gd name="connsiteX638" fmla="*/ 739020 w 1269984"/>
              <a:gd name="connsiteY638" fmla="*/ 1351725 h 1351725"/>
              <a:gd name="connsiteX639" fmla="*/ 737048 w 1269984"/>
              <a:gd name="connsiteY639" fmla="*/ 1351725 h 1351725"/>
              <a:gd name="connsiteX640" fmla="*/ 734420 w 1269984"/>
              <a:gd name="connsiteY640" fmla="*/ 1351725 h 1351725"/>
              <a:gd name="connsiteX641" fmla="*/ 732448 w 1269984"/>
              <a:gd name="connsiteY641" fmla="*/ 1351725 h 1351725"/>
              <a:gd name="connsiteX642" fmla="*/ 730477 w 1269984"/>
              <a:gd name="connsiteY642" fmla="*/ 1351725 h 1351725"/>
              <a:gd name="connsiteX643" fmla="*/ 727848 w 1269984"/>
              <a:gd name="connsiteY643" fmla="*/ 1351725 h 1351725"/>
              <a:gd name="connsiteX644" fmla="*/ 725877 w 1269984"/>
              <a:gd name="connsiteY644" fmla="*/ 1351725 h 1351725"/>
              <a:gd name="connsiteX645" fmla="*/ 723905 w 1269984"/>
              <a:gd name="connsiteY645" fmla="*/ 1351725 h 1351725"/>
              <a:gd name="connsiteX646" fmla="*/ 721934 w 1269984"/>
              <a:gd name="connsiteY646" fmla="*/ 1351725 h 1351725"/>
              <a:gd name="connsiteX647" fmla="*/ 719963 w 1269984"/>
              <a:gd name="connsiteY647" fmla="*/ 1351725 h 1351725"/>
              <a:gd name="connsiteX648" fmla="*/ 717334 w 1269984"/>
              <a:gd name="connsiteY648" fmla="*/ 1351725 h 1351725"/>
              <a:gd name="connsiteX649" fmla="*/ 715363 w 1269984"/>
              <a:gd name="connsiteY649" fmla="*/ 1351725 h 1351725"/>
              <a:gd name="connsiteX650" fmla="*/ 713391 w 1269984"/>
              <a:gd name="connsiteY650" fmla="*/ 1351725 h 1351725"/>
              <a:gd name="connsiteX651" fmla="*/ 711420 w 1269984"/>
              <a:gd name="connsiteY651" fmla="*/ 1351725 h 1351725"/>
              <a:gd name="connsiteX652" fmla="*/ 708791 w 1269984"/>
              <a:gd name="connsiteY652" fmla="*/ 1351725 h 1351725"/>
              <a:gd name="connsiteX653" fmla="*/ 706820 w 1269984"/>
              <a:gd name="connsiteY653" fmla="*/ 1351725 h 1351725"/>
              <a:gd name="connsiteX654" fmla="*/ 704849 w 1269984"/>
              <a:gd name="connsiteY654" fmla="*/ 1351725 h 1351725"/>
              <a:gd name="connsiteX655" fmla="*/ 702220 w 1269984"/>
              <a:gd name="connsiteY655" fmla="*/ 1351725 h 1351725"/>
              <a:gd name="connsiteX656" fmla="*/ 700249 w 1269984"/>
              <a:gd name="connsiteY656" fmla="*/ 1351725 h 1351725"/>
              <a:gd name="connsiteX657" fmla="*/ 698277 w 1269984"/>
              <a:gd name="connsiteY657" fmla="*/ 1351725 h 1351725"/>
              <a:gd name="connsiteX658" fmla="*/ 696306 w 1269984"/>
              <a:gd name="connsiteY658" fmla="*/ 1351725 h 1351725"/>
              <a:gd name="connsiteX659" fmla="*/ 693677 w 1269984"/>
              <a:gd name="connsiteY659" fmla="*/ 1351725 h 1351725"/>
              <a:gd name="connsiteX660" fmla="*/ 691706 w 1269984"/>
              <a:gd name="connsiteY660" fmla="*/ 1351725 h 1351725"/>
              <a:gd name="connsiteX661" fmla="*/ 689734 w 1269984"/>
              <a:gd name="connsiteY661" fmla="*/ 1351725 h 1351725"/>
              <a:gd name="connsiteX662" fmla="*/ 687106 w 1269984"/>
              <a:gd name="connsiteY662" fmla="*/ 1351725 h 1351725"/>
              <a:gd name="connsiteX663" fmla="*/ 685135 w 1269984"/>
              <a:gd name="connsiteY663" fmla="*/ 1351725 h 1351725"/>
              <a:gd name="connsiteX664" fmla="*/ 683163 w 1269984"/>
              <a:gd name="connsiteY664" fmla="*/ 1351725 h 1351725"/>
              <a:gd name="connsiteX665" fmla="*/ 681192 w 1269984"/>
              <a:gd name="connsiteY665" fmla="*/ 1351725 h 1351725"/>
              <a:gd name="connsiteX666" fmla="*/ 679220 w 1269984"/>
              <a:gd name="connsiteY666" fmla="*/ 1351725 h 1351725"/>
              <a:gd name="connsiteX667" fmla="*/ 676592 w 1269984"/>
              <a:gd name="connsiteY667" fmla="*/ 1351725 h 1351725"/>
              <a:gd name="connsiteX668" fmla="*/ 674620 w 1269984"/>
              <a:gd name="connsiteY668" fmla="*/ 1351725 h 1351725"/>
              <a:gd name="connsiteX669" fmla="*/ 672649 w 1269984"/>
              <a:gd name="connsiteY669" fmla="*/ 1351725 h 1351725"/>
              <a:gd name="connsiteX670" fmla="*/ 670678 w 1269984"/>
              <a:gd name="connsiteY670" fmla="*/ 1351725 h 1351725"/>
              <a:gd name="connsiteX671" fmla="*/ 668049 w 1269984"/>
              <a:gd name="connsiteY671" fmla="*/ 1351725 h 1351725"/>
              <a:gd name="connsiteX672" fmla="*/ 666078 w 1269984"/>
              <a:gd name="connsiteY672" fmla="*/ 1351725 h 1351725"/>
              <a:gd name="connsiteX673" fmla="*/ 664106 w 1269984"/>
              <a:gd name="connsiteY673" fmla="*/ 1351725 h 1351725"/>
              <a:gd name="connsiteX674" fmla="*/ 661478 w 1269984"/>
              <a:gd name="connsiteY674" fmla="*/ 1351725 h 1351725"/>
              <a:gd name="connsiteX675" fmla="*/ 659506 w 1269984"/>
              <a:gd name="connsiteY675" fmla="*/ 1351725 h 1351725"/>
              <a:gd name="connsiteX676" fmla="*/ 657535 w 1269984"/>
              <a:gd name="connsiteY676" fmla="*/ 1351725 h 1351725"/>
              <a:gd name="connsiteX677" fmla="*/ 655563 w 1269984"/>
              <a:gd name="connsiteY677" fmla="*/ 1351725 h 1351725"/>
              <a:gd name="connsiteX678" fmla="*/ 652935 w 1269984"/>
              <a:gd name="connsiteY678" fmla="*/ 1351725 h 1351725"/>
              <a:gd name="connsiteX679" fmla="*/ 650964 w 1269984"/>
              <a:gd name="connsiteY679" fmla="*/ 1351725 h 1351725"/>
              <a:gd name="connsiteX680" fmla="*/ 648992 w 1269984"/>
              <a:gd name="connsiteY680" fmla="*/ 1351725 h 1351725"/>
              <a:gd name="connsiteX681" fmla="*/ 646364 w 1269984"/>
              <a:gd name="connsiteY681" fmla="*/ 1351725 h 1351725"/>
              <a:gd name="connsiteX682" fmla="*/ 644392 w 1269984"/>
              <a:gd name="connsiteY682" fmla="*/ 1351725 h 1351725"/>
              <a:gd name="connsiteX683" fmla="*/ 642421 w 1269984"/>
              <a:gd name="connsiteY683" fmla="*/ 1351725 h 1351725"/>
              <a:gd name="connsiteX684" fmla="*/ 640449 w 1269984"/>
              <a:gd name="connsiteY684" fmla="*/ 1351725 h 1351725"/>
              <a:gd name="connsiteX685" fmla="*/ 638478 w 1269984"/>
              <a:gd name="connsiteY685" fmla="*/ 1351725 h 1351725"/>
              <a:gd name="connsiteX686" fmla="*/ 635849 w 1269984"/>
              <a:gd name="connsiteY686" fmla="*/ 1351725 h 1351725"/>
              <a:gd name="connsiteX687" fmla="*/ 633878 w 1269984"/>
              <a:gd name="connsiteY687" fmla="*/ 1351725 h 1351725"/>
              <a:gd name="connsiteX688" fmla="*/ 631907 w 1269984"/>
              <a:gd name="connsiteY688" fmla="*/ 1351725 h 1351725"/>
              <a:gd name="connsiteX689" fmla="*/ 629935 w 1269984"/>
              <a:gd name="connsiteY689" fmla="*/ 1351725 h 1351725"/>
              <a:gd name="connsiteX690" fmla="*/ 627307 w 1269984"/>
              <a:gd name="connsiteY690" fmla="*/ 1351725 h 1351725"/>
              <a:gd name="connsiteX691" fmla="*/ 625335 w 1269984"/>
              <a:gd name="connsiteY691" fmla="*/ 1351725 h 1351725"/>
              <a:gd name="connsiteX692" fmla="*/ 623364 w 1269984"/>
              <a:gd name="connsiteY692" fmla="*/ 1351725 h 1351725"/>
              <a:gd name="connsiteX693" fmla="*/ 620735 w 1269984"/>
              <a:gd name="connsiteY693" fmla="*/ 1351725 h 1351725"/>
              <a:gd name="connsiteX694" fmla="*/ 618764 w 1269984"/>
              <a:gd name="connsiteY694" fmla="*/ 1351725 h 1351725"/>
              <a:gd name="connsiteX695" fmla="*/ 616793 w 1269984"/>
              <a:gd name="connsiteY695" fmla="*/ 1351725 h 1351725"/>
              <a:gd name="connsiteX696" fmla="*/ 614821 w 1269984"/>
              <a:gd name="connsiteY696" fmla="*/ 1351725 h 1351725"/>
              <a:gd name="connsiteX697" fmla="*/ 612850 w 1269984"/>
              <a:gd name="connsiteY697" fmla="*/ 1351725 h 1351725"/>
              <a:gd name="connsiteX698" fmla="*/ 610221 w 1269984"/>
              <a:gd name="connsiteY698" fmla="*/ 1351725 h 1351725"/>
              <a:gd name="connsiteX699" fmla="*/ 608250 w 1269984"/>
              <a:gd name="connsiteY699" fmla="*/ 1351725 h 1351725"/>
              <a:gd name="connsiteX700" fmla="*/ 606278 w 1269984"/>
              <a:gd name="connsiteY700" fmla="*/ 1351725 h 1351725"/>
              <a:gd name="connsiteX701" fmla="*/ 603650 w 1269984"/>
              <a:gd name="connsiteY701" fmla="*/ 1351725 h 1351725"/>
              <a:gd name="connsiteX702" fmla="*/ 601678 w 1269984"/>
              <a:gd name="connsiteY702" fmla="*/ 1351725 h 1351725"/>
              <a:gd name="connsiteX703" fmla="*/ 599707 w 1269984"/>
              <a:gd name="connsiteY703" fmla="*/ 1351725 h 1351725"/>
              <a:gd name="connsiteX704" fmla="*/ 597736 w 1269984"/>
              <a:gd name="connsiteY704" fmla="*/ 1351725 h 1351725"/>
              <a:gd name="connsiteX705" fmla="*/ 595107 w 1269984"/>
              <a:gd name="connsiteY705" fmla="*/ 1351725 h 1351725"/>
              <a:gd name="connsiteX706" fmla="*/ 593136 w 1269984"/>
              <a:gd name="connsiteY706" fmla="*/ 1351725 h 1351725"/>
              <a:gd name="connsiteX707" fmla="*/ 591164 w 1269984"/>
              <a:gd name="connsiteY707" fmla="*/ 1351725 h 1351725"/>
              <a:gd name="connsiteX708" fmla="*/ 589193 w 1269984"/>
              <a:gd name="connsiteY708" fmla="*/ 1351725 h 1351725"/>
              <a:gd name="connsiteX709" fmla="*/ 586564 w 1269984"/>
              <a:gd name="connsiteY709" fmla="*/ 1351725 h 1351725"/>
              <a:gd name="connsiteX710" fmla="*/ 584593 w 1269984"/>
              <a:gd name="connsiteY710" fmla="*/ 1351725 h 1351725"/>
              <a:gd name="connsiteX711" fmla="*/ 582622 w 1269984"/>
              <a:gd name="connsiteY711" fmla="*/ 1351725 h 1351725"/>
              <a:gd name="connsiteX712" fmla="*/ 579993 w 1269984"/>
              <a:gd name="connsiteY712" fmla="*/ 1351725 h 1351725"/>
              <a:gd name="connsiteX713" fmla="*/ 578022 w 1269984"/>
              <a:gd name="connsiteY713" fmla="*/ 1351725 h 1351725"/>
              <a:gd name="connsiteX714" fmla="*/ 576050 w 1269984"/>
              <a:gd name="connsiteY714" fmla="*/ 1351725 h 1351725"/>
              <a:gd name="connsiteX715" fmla="*/ 574079 w 1269984"/>
              <a:gd name="connsiteY715" fmla="*/ 1351725 h 1351725"/>
              <a:gd name="connsiteX716" fmla="*/ 572107 w 1269984"/>
              <a:gd name="connsiteY716" fmla="*/ 1351725 h 1351725"/>
              <a:gd name="connsiteX717" fmla="*/ 569479 w 1269984"/>
              <a:gd name="connsiteY717" fmla="*/ 1351725 h 1351725"/>
              <a:gd name="connsiteX718" fmla="*/ 567507 w 1269984"/>
              <a:gd name="connsiteY718" fmla="*/ 1351725 h 1351725"/>
              <a:gd name="connsiteX719" fmla="*/ 565536 w 1269984"/>
              <a:gd name="connsiteY719" fmla="*/ 1351725 h 1351725"/>
              <a:gd name="connsiteX720" fmla="*/ 562908 w 1269984"/>
              <a:gd name="connsiteY720" fmla="*/ 1351725 h 1351725"/>
              <a:gd name="connsiteX721" fmla="*/ 560936 w 1269984"/>
              <a:gd name="connsiteY721" fmla="*/ 1351725 h 1351725"/>
              <a:gd name="connsiteX722" fmla="*/ 558965 w 1269984"/>
              <a:gd name="connsiteY722" fmla="*/ 1351725 h 1351725"/>
              <a:gd name="connsiteX723" fmla="*/ 556993 w 1269984"/>
              <a:gd name="connsiteY723" fmla="*/ 1351725 h 1351725"/>
              <a:gd name="connsiteX724" fmla="*/ 554365 w 1269984"/>
              <a:gd name="connsiteY724" fmla="*/ 1351725 h 1351725"/>
              <a:gd name="connsiteX725" fmla="*/ 552393 w 1269984"/>
              <a:gd name="connsiteY725" fmla="*/ 1351725 h 1351725"/>
              <a:gd name="connsiteX726" fmla="*/ 550422 w 1269984"/>
              <a:gd name="connsiteY726" fmla="*/ 1351725 h 1351725"/>
              <a:gd name="connsiteX727" fmla="*/ 548451 w 1269984"/>
              <a:gd name="connsiteY727" fmla="*/ 1351725 h 1351725"/>
              <a:gd name="connsiteX728" fmla="*/ 545822 w 1269984"/>
              <a:gd name="connsiteY728" fmla="*/ 1351725 h 1351725"/>
              <a:gd name="connsiteX729" fmla="*/ 543851 w 1269984"/>
              <a:gd name="connsiteY729" fmla="*/ 1351725 h 1351725"/>
              <a:gd name="connsiteX730" fmla="*/ 541879 w 1269984"/>
              <a:gd name="connsiteY730" fmla="*/ 1351725 h 1351725"/>
              <a:gd name="connsiteX731" fmla="*/ 539251 w 1269984"/>
              <a:gd name="connsiteY731" fmla="*/ 1351725 h 1351725"/>
              <a:gd name="connsiteX732" fmla="*/ 537279 w 1269984"/>
              <a:gd name="connsiteY732" fmla="*/ 1351725 h 1351725"/>
              <a:gd name="connsiteX733" fmla="*/ 535308 w 1269984"/>
              <a:gd name="connsiteY733" fmla="*/ 1351725 h 1351725"/>
              <a:gd name="connsiteX734" fmla="*/ 533336 w 1269984"/>
              <a:gd name="connsiteY734" fmla="*/ 1351725 h 1351725"/>
              <a:gd name="connsiteX735" fmla="*/ 531365 w 1269984"/>
              <a:gd name="connsiteY735" fmla="*/ 1351725 h 1351725"/>
              <a:gd name="connsiteX736" fmla="*/ 528737 w 1269984"/>
              <a:gd name="connsiteY736" fmla="*/ 1351725 h 1351725"/>
              <a:gd name="connsiteX737" fmla="*/ 526765 w 1269984"/>
              <a:gd name="connsiteY737" fmla="*/ 1351725 h 1351725"/>
              <a:gd name="connsiteX738" fmla="*/ 524794 w 1269984"/>
              <a:gd name="connsiteY738" fmla="*/ 1351725 h 1351725"/>
              <a:gd name="connsiteX739" fmla="*/ 522165 w 1269984"/>
              <a:gd name="connsiteY739" fmla="*/ 1351725 h 1351725"/>
              <a:gd name="connsiteX740" fmla="*/ 520194 w 1269984"/>
              <a:gd name="connsiteY740" fmla="*/ 1351725 h 1351725"/>
              <a:gd name="connsiteX741" fmla="*/ 518222 w 1269984"/>
              <a:gd name="connsiteY741" fmla="*/ 1351725 h 1351725"/>
              <a:gd name="connsiteX742" fmla="*/ 516251 w 1269984"/>
              <a:gd name="connsiteY742" fmla="*/ 1351725 h 1351725"/>
              <a:gd name="connsiteX743" fmla="*/ 513622 w 1269984"/>
              <a:gd name="connsiteY743" fmla="*/ 1351725 h 1351725"/>
              <a:gd name="connsiteX744" fmla="*/ 511651 w 1269984"/>
              <a:gd name="connsiteY744" fmla="*/ 1351725 h 1351725"/>
              <a:gd name="connsiteX745" fmla="*/ 509680 w 1269984"/>
              <a:gd name="connsiteY745" fmla="*/ 1351725 h 1351725"/>
              <a:gd name="connsiteX746" fmla="*/ 507708 w 1269984"/>
              <a:gd name="connsiteY746" fmla="*/ 1351725 h 1351725"/>
              <a:gd name="connsiteX747" fmla="*/ 505737 w 1269984"/>
              <a:gd name="connsiteY747" fmla="*/ 1351725 h 1351725"/>
              <a:gd name="connsiteX748" fmla="*/ 503108 w 1269984"/>
              <a:gd name="connsiteY748" fmla="*/ 1351725 h 1351725"/>
              <a:gd name="connsiteX749" fmla="*/ 501137 w 1269984"/>
              <a:gd name="connsiteY749" fmla="*/ 1351725 h 1351725"/>
              <a:gd name="connsiteX750" fmla="*/ 499166 w 1269984"/>
              <a:gd name="connsiteY750" fmla="*/ 1351725 h 1351725"/>
              <a:gd name="connsiteX751" fmla="*/ 496537 w 1269984"/>
              <a:gd name="connsiteY751" fmla="*/ 1351725 h 1351725"/>
              <a:gd name="connsiteX752" fmla="*/ 494566 w 1269984"/>
              <a:gd name="connsiteY752" fmla="*/ 1351725 h 1351725"/>
              <a:gd name="connsiteX753" fmla="*/ 492594 w 1269984"/>
              <a:gd name="connsiteY753" fmla="*/ 1351725 h 1351725"/>
              <a:gd name="connsiteX754" fmla="*/ 490623 w 1269984"/>
              <a:gd name="connsiteY754" fmla="*/ 1351725 h 1351725"/>
              <a:gd name="connsiteX755" fmla="*/ 487994 w 1269984"/>
              <a:gd name="connsiteY755" fmla="*/ 1351725 h 1351725"/>
              <a:gd name="connsiteX756" fmla="*/ 486023 w 1269984"/>
              <a:gd name="connsiteY756" fmla="*/ 1351725 h 1351725"/>
              <a:gd name="connsiteX757" fmla="*/ 484051 w 1269984"/>
              <a:gd name="connsiteY757" fmla="*/ 1351725 h 1351725"/>
              <a:gd name="connsiteX758" fmla="*/ 482080 w 1269984"/>
              <a:gd name="connsiteY758" fmla="*/ 1351725 h 1351725"/>
              <a:gd name="connsiteX759" fmla="*/ 479451 w 1269984"/>
              <a:gd name="connsiteY759" fmla="*/ 1351725 h 1351725"/>
              <a:gd name="connsiteX760" fmla="*/ 477480 w 1269984"/>
              <a:gd name="connsiteY760" fmla="*/ 1351725 h 1351725"/>
              <a:gd name="connsiteX761" fmla="*/ 475509 w 1269984"/>
              <a:gd name="connsiteY761" fmla="*/ 1351725 h 1351725"/>
              <a:gd name="connsiteX762" fmla="*/ 472880 w 1269984"/>
              <a:gd name="connsiteY762" fmla="*/ 1351725 h 1351725"/>
              <a:gd name="connsiteX763" fmla="*/ 470909 w 1269984"/>
              <a:gd name="connsiteY763" fmla="*/ 1351725 h 1351725"/>
              <a:gd name="connsiteX764" fmla="*/ 468937 w 1269984"/>
              <a:gd name="connsiteY764" fmla="*/ 1351725 h 1351725"/>
              <a:gd name="connsiteX765" fmla="*/ 466966 w 1269984"/>
              <a:gd name="connsiteY765" fmla="*/ 1351725 h 1351725"/>
              <a:gd name="connsiteX766" fmla="*/ 464995 w 1269984"/>
              <a:gd name="connsiteY766" fmla="*/ 1351725 h 1351725"/>
              <a:gd name="connsiteX767" fmla="*/ 462366 w 1269984"/>
              <a:gd name="connsiteY767" fmla="*/ 1351725 h 1351725"/>
              <a:gd name="connsiteX768" fmla="*/ 460395 w 1269984"/>
              <a:gd name="connsiteY768" fmla="*/ 1351725 h 1351725"/>
              <a:gd name="connsiteX769" fmla="*/ 458423 w 1269984"/>
              <a:gd name="connsiteY769" fmla="*/ 1351725 h 1351725"/>
              <a:gd name="connsiteX770" fmla="*/ 455795 w 1269984"/>
              <a:gd name="connsiteY770" fmla="*/ 1351725 h 1351725"/>
              <a:gd name="connsiteX771" fmla="*/ 453823 w 1269984"/>
              <a:gd name="connsiteY771" fmla="*/ 1351725 h 1351725"/>
              <a:gd name="connsiteX772" fmla="*/ 451852 w 1269984"/>
              <a:gd name="connsiteY772" fmla="*/ 1351725 h 1351725"/>
              <a:gd name="connsiteX773" fmla="*/ 449880 w 1269984"/>
              <a:gd name="connsiteY773" fmla="*/ 1351725 h 1351725"/>
              <a:gd name="connsiteX774" fmla="*/ 447252 w 1269984"/>
              <a:gd name="connsiteY774" fmla="*/ 1351725 h 1351725"/>
              <a:gd name="connsiteX775" fmla="*/ 445280 w 1269984"/>
              <a:gd name="connsiteY775" fmla="*/ 1351725 h 1351725"/>
              <a:gd name="connsiteX776" fmla="*/ 443309 w 1269984"/>
              <a:gd name="connsiteY776" fmla="*/ 1351725 h 1351725"/>
              <a:gd name="connsiteX777" fmla="*/ 441338 w 1269984"/>
              <a:gd name="connsiteY777" fmla="*/ 1351725 h 1351725"/>
              <a:gd name="connsiteX778" fmla="*/ 438709 w 1269984"/>
              <a:gd name="connsiteY778" fmla="*/ 1351725 h 1351725"/>
              <a:gd name="connsiteX779" fmla="*/ 436738 w 1269984"/>
              <a:gd name="connsiteY779" fmla="*/ 1351725 h 1351725"/>
              <a:gd name="connsiteX780" fmla="*/ 434766 w 1269984"/>
              <a:gd name="connsiteY780" fmla="*/ 1351725 h 1351725"/>
              <a:gd name="connsiteX781" fmla="*/ 432138 w 1269984"/>
              <a:gd name="connsiteY781" fmla="*/ 1351725 h 1351725"/>
              <a:gd name="connsiteX782" fmla="*/ 430166 w 1269984"/>
              <a:gd name="connsiteY782" fmla="*/ 1351725 h 1351725"/>
              <a:gd name="connsiteX783" fmla="*/ 428195 w 1269984"/>
              <a:gd name="connsiteY783" fmla="*/ 1351725 h 1351725"/>
              <a:gd name="connsiteX784" fmla="*/ 426224 w 1269984"/>
              <a:gd name="connsiteY784" fmla="*/ 1351725 h 1351725"/>
              <a:gd name="connsiteX785" fmla="*/ 424252 w 1269984"/>
              <a:gd name="connsiteY785" fmla="*/ 1351725 h 1351725"/>
              <a:gd name="connsiteX786" fmla="*/ 421624 w 1269984"/>
              <a:gd name="connsiteY786" fmla="*/ 1351725 h 1351725"/>
              <a:gd name="connsiteX787" fmla="*/ 419652 w 1269984"/>
              <a:gd name="connsiteY787" fmla="*/ 1351725 h 1351725"/>
              <a:gd name="connsiteX788" fmla="*/ 417681 w 1269984"/>
              <a:gd name="connsiteY788" fmla="*/ 1351725 h 1351725"/>
              <a:gd name="connsiteX789" fmla="*/ 415052 w 1269984"/>
              <a:gd name="connsiteY789" fmla="*/ 1351725 h 1351725"/>
              <a:gd name="connsiteX790" fmla="*/ 413081 w 1269984"/>
              <a:gd name="connsiteY790" fmla="*/ 1351725 h 1351725"/>
              <a:gd name="connsiteX791" fmla="*/ 411110 w 1269984"/>
              <a:gd name="connsiteY791" fmla="*/ 1351725 h 1351725"/>
              <a:gd name="connsiteX792" fmla="*/ 409138 w 1269984"/>
              <a:gd name="connsiteY792" fmla="*/ 1351725 h 1351725"/>
              <a:gd name="connsiteX793" fmla="*/ 406510 w 1269984"/>
              <a:gd name="connsiteY793" fmla="*/ 1351725 h 1351725"/>
              <a:gd name="connsiteX794" fmla="*/ 404538 w 1269984"/>
              <a:gd name="connsiteY794" fmla="*/ 1351725 h 1351725"/>
              <a:gd name="connsiteX795" fmla="*/ 402567 w 1269984"/>
              <a:gd name="connsiteY795" fmla="*/ 1351725 h 1351725"/>
              <a:gd name="connsiteX796" fmla="*/ 400595 w 1269984"/>
              <a:gd name="connsiteY796" fmla="*/ 1351725 h 1351725"/>
              <a:gd name="connsiteX797" fmla="*/ 398624 w 1269984"/>
              <a:gd name="connsiteY797" fmla="*/ 1351725 h 1351725"/>
              <a:gd name="connsiteX798" fmla="*/ 395995 w 1269984"/>
              <a:gd name="connsiteY798" fmla="*/ 1351725 h 1351725"/>
              <a:gd name="connsiteX799" fmla="*/ 394024 w 1269984"/>
              <a:gd name="connsiteY799" fmla="*/ 1351725 h 1351725"/>
              <a:gd name="connsiteX800" fmla="*/ 392053 w 1269984"/>
              <a:gd name="connsiteY800" fmla="*/ 1351725 h 1351725"/>
              <a:gd name="connsiteX801" fmla="*/ 389424 w 1269984"/>
              <a:gd name="connsiteY801" fmla="*/ 1351725 h 1351725"/>
              <a:gd name="connsiteX802" fmla="*/ 387453 w 1269984"/>
              <a:gd name="connsiteY802" fmla="*/ 1351725 h 1351725"/>
              <a:gd name="connsiteX803" fmla="*/ 385481 w 1269984"/>
              <a:gd name="connsiteY803" fmla="*/ 1351725 h 1351725"/>
              <a:gd name="connsiteX804" fmla="*/ 383510 w 1269984"/>
              <a:gd name="connsiteY804" fmla="*/ 1351725 h 1351725"/>
              <a:gd name="connsiteX805" fmla="*/ 380881 w 1269984"/>
              <a:gd name="connsiteY805" fmla="*/ 1351725 h 1351725"/>
              <a:gd name="connsiteX806" fmla="*/ 378910 w 1269984"/>
              <a:gd name="connsiteY806" fmla="*/ 1351725 h 1351725"/>
              <a:gd name="connsiteX807" fmla="*/ 376939 w 1269984"/>
              <a:gd name="connsiteY807" fmla="*/ 1351725 h 1351725"/>
              <a:gd name="connsiteX808" fmla="*/ 374310 w 1269984"/>
              <a:gd name="connsiteY808" fmla="*/ 1351725 h 1351725"/>
              <a:gd name="connsiteX809" fmla="*/ 372339 w 1269984"/>
              <a:gd name="connsiteY809" fmla="*/ 1351725 h 1351725"/>
              <a:gd name="connsiteX810" fmla="*/ 370367 w 1269984"/>
              <a:gd name="connsiteY810" fmla="*/ 1351725 h 1351725"/>
              <a:gd name="connsiteX811" fmla="*/ 368396 w 1269984"/>
              <a:gd name="connsiteY811" fmla="*/ 1351725 h 1351725"/>
              <a:gd name="connsiteX812" fmla="*/ 365767 w 1269984"/>
              <a:gd name="connsiteY812" fmla="*/ 1351725 h 1351725"/>
              <a:gd name="connsiteX813" fmla="*/ 363796 w 1269984"/>
              <a:gd name="connsiteY813" fmla="*/ 1351725 h 1351725"/>
              <a:gd name="connsiteX814" fmla="*/ 361824 w 1269984"/>
              <a:gd name="connsiteY814" fmla="*/ 1351725 h 1351725"/>
              <a:gd name="connsiteX815" fmla="*/ 359853 w 1269984"/>
              <a:gd name="connsiteY815" fmla="*/ 1351725 h 1351725"/>
              <a:gd name="connsiteX816" fmla="*/ 357882 w 1269984"/>
              <a:gd name="connsiteY816" fmla="*/ 1351725 h 1351725"/>
              <a:gd name="connsiteX817" fmla="*/ 355253 w 1269984"/>
              <a:gd name="connsiteY817" fmla="*/ 1351725 h 1351725"/>
              <a:gd name="connsiteX818" fmla="*/ 353282 w 1269984"/>
              <a:gd name="connsiteY818" fmla="*/ 1351725 h 1351725"/>
              <a:gd name="connsiteX819" fmla="*/ 351310 w 1269984"/>
              <a:gd name="connsiteY819" fmla="*/ 1351725 h 1351725"/>
              <a:gd name="connsiteX820" fmla="*/ 348682 w 1269984"/>
              <a:gd name="connsiteY820" fmla="*/ 1351725 h 1351725"/>
              <a:gd name="connsiteX821" fmla="*/ 346710 w 1269984"/>
              <a:gd name="connsiteY821" fmla="*/ 1351725 h 1351725"/>
              <a:gd name="connsiteX822" fmla="*/ 344739 w 1269984"/>
              <a:gd name="connsiteY822" fmla="*/ 1351725 h 1351725"/>
              <a:gd name="connsiteX823" fmla="*/ 342768 w 1269984"/>
              <a:gd name="connsiteY823" fmla="*/ 1351725 h 1351725"/>
              <a:gd name="connsiteX824" fmla="*/ 340139 w 1269984"/>
              <a:gd name="connsiteY824" fmla="*/ 1351725 h 1351725"/>
              <a:gd name="connsiteX825" fmla="*/ 338168 w 1269984"/>
              <a:gd name="connsiteY825" fmla="*/ 1351725 h 1351725"/>
              <a:gd name="connsiteX826" fmla="*/ 336196 w 1269984"/>
              <a:gd name="connsiteY826" fmla="*/ 1351725 h 1351725"/>
              <a:gd name="connsiteX827" fmla="*/ 333568 w 1269984"/>
              <a:gd name="connsiteY827" fmla="*/ 1351725 h 1351725"/>
              <a:gd name="connsiteX828" fmla="*/ 331596 w 1269984"/>
              <a:gd name="connsiteY828" fmla="*/ 1351725 h 1351725"/>
              <a:gd name="connsiteX829" fmla="*/ 329625 w 1269984"/>
              <a:gd name="connsiteY829" fmla="*/ 1351725 h 1351725"/>
              <a:gd name="connsiteX830" fmla="*/ 327653 w 1269984"/>
              <a:gd name="connsiteY830" fmla="*/ 1351725 h 1351725"/>
              <a:gd name="connsiteX831" fmla="*/ 325025 w 1269984"/>
              <a:gd name="connsiteY831" fmla="*/ 1351725 h 1351725"/>
              <a:gd name="connsiteX832" fmla="*/ 323053 w 1269984"/>
              <a:gd name="connsiteY832" fmla="*/ 1351725 h 1351725"/>
              <a:gd name="connsiteX833" fmla="*/ 321082 w 1269984"/>
              <a:gd name="connsiteY833" fmla="*/ 1351725 h 1351725"/>
              <a:gd name="connsiteX834" fmla="*/ 319111 w 1269984"/>
              <a:gd name="connsiteY834" fmla="*/ 1351725 h 1351725"/>
              <a:gd name="connsiteX835" fmla="*/ 317139 w 1269984"/>
              <a:gd name="connsiteY835" fmla="*/ 1351725 h 1351725"/>
              <a:gd name="connsiteX836" fmla="*/ 314511 w 1269984"/>
              <a:gd name="connsiteY836" fmla="*/ 1351725 h 1351725"/>
              <a:gd name="connsiteX837" fmla="*/ 312539 w 1269984"/>
              <a:gd name="connsiteY837" fmla="*/ 1351725 h 1351725"/>
              <a:gd name="connsiteX838" fmla="*/ 310568 w 1269984"/>
              <a:gd name="connsiteY838" fmla="*/ 1351725 h 1351725"/>
              <a:gd name="connsiteX839" fmla="*/ 307939 w 1269984"/>
              <a:gd name="connsiteY839" fmla="*/ 1351725 h 1351725"/>
              <a:gd name="connsiteX840" fmla="*/ 305968 w 1269984"/>
              <a:gd name="connsiteY840" fmla="*/ 1351725 h 1351725"/>
              <a:gd name="connsiteX841" fmla="*/ 303997 w 1269984"/>
              <a:gd name="connsiteY841" fmla="*/ 1351725 h 1351725"/>
              <a:gd name="connsiteX842" fmla="*/ 302025 w 1269984"/>
              <a:gd name="connsiteY842" fmla="*/ 1351725 h 1351725"/>
              <a:gd name="connsiteX843" fmla="*/ 299397 w 1269984"/>
              <a:gd name="connsiteY843" fmla="*/ 1351725 h 1351725"/>
              <a:gd name="connsiteX844" fmla="*/ 297425 w 1269984"/>
              <a:gd name="connsiteY844" fmla="*/ 1351725 h 1351725"/>
              <a:gd name="connsiteX845" fmla="*/ 295454 w 1269984"/>
              <a:gd name="connsiteY845" fmla="*/ 1351725 h 1351725"/>
              <a:gd name="connsiteX846" fmla="*/ 292825 w 1269984"/>
              <a:gd name="connsiteY846" fmla="*/ 1351725 h 1351725"/>
              <a:gd name="connsiteX847" fmla="*/ 290854 w 1269984"/>
              <a:gd name="connsiteY847" fmla="*/ 1351725 h 1351725"/>
              <a:gd name="connsiteX848" fmla="*/ 288882 w 1269984"/>
              <a:gd name="connsiteY848" fmla="*/ 1351725 h 1351725"/>
              <a:gd name="connsiteX849" fmla="*/ 286911 w 1269984"/>
              <a:gd name="connsiteY849" fmla="*/ 1351725 h 1351725"/>
              <a:gd name="connsiteX850" fmla="*/ 284940 w 1269984"/>
              <a:gd name="connsiteY850" fmla="*/ 1351725 h 1351725"/>
              <a:gd name="connsiteX851" fmla="*/ 282311 w 1269984"/>
              <a:gd name="connsiteY851" fmla="*/ 1351725 h 1351725"/>
              <a:gd name="connsiteX852" fmla="*/ 280340 w 1269984"/>
              <a:gd name="connsiteY852" fmla="*/ 1351725 h 1351725"/>
              <a:gd name="connsiteX853" fmla="*/ 278368 w 1269984"/>
              <a:gd name="connsiteY853" fmla="*/ 1351725 h 1351725"/>
              <a:gd name="connsiteX854" fmla="*/ 276397 w 1269984"/>
              <a:gd name="connsiteY854" fmla="*/ 1351725 h 1351725"/>
              <a:gd name="connsiteX855" fmla="*/ 273768 w 1269984"/>
              <a:gd name="connsiteY855" fmla="*/ 1351725 h 1351725"/>
              <a:gd name="connsiteX856" fmla="*/ 271797 w 1269984"/>
              <a:gd name="connsiteY856" fmla="*/ 1351725 h 1351725"/>
              <a:gd name="connsiteX857" fmla="*/ 269826 w 1269984"/>
              <a:gd name="connsiteY857" fmla="*/ 1351725 h 1351725"/>
              <a:gd name="connsiteX858" fmla="*/ 267197 w 1269984"/>
              <a:gd name="connsiteY858" fmla="*/ 1351725 h 1351725"/>
              <a:gd name="connsiteX859" fmla="*/ 265226 w 1269984"/>
              <a:gd name="connsiteY859" fmla="*/ 1351725 h 1351725"/>
              <a:gd name="connsiteX860" fmla="*/ 263254 w 1269984"/>
              <a:gd name="connsiteY860" fmla="*/ 1351725 h 1351725"/>
              <a:gd name="connsiteX861" fmla="*/ 261283 w 1269984"/>
              <a:gd name="connsiteY861" fmla="*/ 1351725 h 1351725"/>
              <a:gd name="connsiteX862" fmla="*/ 258654 w 1269984"/>
              <a:gd name="connsiteY862" fmla="*/ 1351725 h 1351725"/>
              <a:gd name="connsiteX863" fmla="*/ 256683 w 1269984"/>
              <a:gd name="connsiteY863" fmla="*/ 1351725 h 1351725"/>
              <a:gd name="connsiteX864" fmla="*/ 254712 w 1269984"/>
              <a:gd name="connsiteY864" fmla="*/ 1351725 h 1351725"/>
              <a:gd name="connsiteX865" fmla="*/ 252740 w 1269984"/>
              <a:gd name="connsiteY865" fmla="*/ 1351725 h 1351725"/>
              <a:gd name="connsiteX866" fmla="*/ 250112 w 1269984"/>
              <a:gd name="connsiteY866" fmla="*/ 1351725 h 1351725"/>
              <a:gd name="connsiteX867" fmla="*/ 248140 w 1269984"/>
              <a:gd name="connsiteY867" fmla="*/ 1351725 h 1351725"/>
              <a:gd name="connsiteX868" fmla="*/ 246169 w 1269984"/>
              <a:gd name="connsiteY868" fmla="*/ 1351725 h 1351725"/>
              <a:gd name="connsiteX869" fmla="*/ 244197 w 1269984"/>
              <a:gd name="connsiteY869" fmla="*/ 1351725 h 1351725"/>
              <a:gd name="connsiteX870" fmla="*/ 241569 w 1269984"/>
              <a:gd name="connsiteY870" fmla="*/ 1351725 h 1351725"/>
              <a:gd name="connsiteX871" fmla="*/ 239597 w 1269984"/>
              <a:gd name="connsiteY871" fmla="*/ 1351725 h 1351725"/>
              <a:gd name="connsiteX872" fmla="*/ 237626 w 1269984"/>
              <a:gd name="connsiteY872" fmla="*/ 1351725 h 1351725"/>
              <a:gd name="connsiteX873" fmla="*/ 235655 w 1269984"/>
              <a:gd name="connsiteY873" fmla="*/ 1351725 h 1351725"/>
              <a:gd name="connsiteX874" fmla="*/ 233026 w 1269984"/>
              <a:gd name="connsiteY874" fmla="*/ 1351725 h 1351725"/>
              <a:gd name="connsiteX875" fmla="*/ 231055 w 1269984"/>
              <a:gd name="connsiteY875" fmla="*/ 1351725 h 1351725"/>
              <a:gd name="connsiteX876" fmla="*/ 229083 w 1269984"/>
              <a:gd name="connsiteY876" fmla="*/ 1351725 h 1351725"/>
              <a:gd name="connsiteX877" fmla="*/ 226455 w 1269984"/>
              <a:gd name="connsiteY877" fmla="*/ 1351725 h 1351725"/>
              <a:gd name="connsiteX878" fmla="*/ 224483 w 1269984"/>
              <a:gd name="connsiteY878" fmla="*/ 1351725 h 1351725"/>
              <a:gd name="connsiteX879" fmla="*/ 222512 w 1269984"/>
              <a:gd name="connsiteY879" fmla="*/ 1351725 h 1351725"/>
              <a:gd name="connsiteX880" fmla="*/ 220541 w 1269984"/>
              <a:gd name="connsiteY880" fmla="*/ 1351725 h 1351725"/>
              <a:gd name="connsiteX881" fmla="*/ 217912 w 1269984"/>
              <a:gd name="connsiteY881" fmla="*/ 1351725 h 1351725"/>
              <a:gd name="connsiteX882" fmla="*/ 215941 w 1269984"/>
              <a:gd name="connsiteY882" fmla="*/ 1351725 h 1351725"/>
              <a:gd name="connsiteX883" fmla="*/ 213969 w 1269984"/>
              <a:gd name="connsiteY883" fmla="*/ 1351725 h 1351725"/>
              <a:gd name="connsiteX884" fmla="*/ 211998 w 1269984"/>
              <a:gd name="connsiteY884" fmla="*/ 1351725 h 1351725"/>
              <a:gd name="connsiteX885" fmla="*/ 210026 w 1269984"/>
              <a:gd name="connsiteY885" fmla="*/ 1351725 h 1351725"/>
              <a:gd name="connsiteX886" fmla="*/ 207398 w 1269984"/>
              <a:gd name="connsiteY886" fmla="*/ 1351725 h 1351725"/>
              <a:gd name="connsiteX887" fmla="*/ 205426 w 1269984"/>
              <a:gd name="connsiteY887" fmla="*/ 1351725 h 1351725"/>
              <a:gd name="connsiteX888" fmla="*/ 203455 w 1269984"/>
              <a:gd name="connsiteY888" fmla="*/ 1351725 h 1351725"/>
              <a:gd name="connsiteX889" fmla="*/ 200827 w 1269984"/>
              <a:gd name="connsiteY889" fmla="*/ 1351725 h 1351725"/>
              <a:gd name="connsiteX890" fmla="*/ 198855 w 1269984"/>
              <a:gd name="connsiteY890" fmla="*/ 1351725 h 1351725"/>
              <a:gd name="connsiteX891" fmla="*/ 196884 w 1269984"/>
              <a:gd name="connsiteY891" fmla="*/ 1351725 h 1351725"/>
              <a:gd name="connsiteX892" fmla="*/ 194912 w 1269984"/>
              <a:gd name="connsiteY892" fmla="*/ 1351725 h 1351725"/>
              <a:gd name="connsiteX893" fmla="*/ 192284 w 1269984"/>
              <a:gd name="connsiteY893" fmla="*/ 1351725 h 1351725"/>
              <a:gd name="connsiteX894" fmla="*/ 190312 w 1269984"/>
              <a:gd name="connsiteY894" fmla="*/ 1351725 h 1351725"/>
              <a:gd name="connsiteX895" fmla="*/ 188341 w 1269984"/>
              <a:gd name="connsiteY895" fmla="*/ 1351725 h 1351725"/>
              <a:gd name="connsiteX896" fmla="*/ 185712 w 1269984"/>
              <a:gd name="connsiteY896" fmla="*/ 1351725 h 1351725"/>
              <a:gd name="connsiteX897" fmla="*/ 183741 w 1269984"/>
              <a:gd name="connsiteY897" fmla="*/ 1351725 h 1351725"/>
              <a:gd name="connsiteX898" fmla="*/ 181770 w 1269984"/>
              <a:gd name="connsiteY898" fmla="*/ 1351725 h 1351725"/>
              <a:gd name="connsiteX899" fmla="*/ 179798 w 1269984"/>
              <a:gd name="connsiteY899" fmla="*/ 1351725 h 1351725"/>
              <a:gd name="connsiteX900" fmla="*/ 177827 w 1269984"/>
              <a:gd name="connsiteY900" fmla="*/ 1351725 h 1351725"/>
              <a:gd name="connsiteX901" fmla="*/ 175198 w 1269984"/>
              <a:gd name="connsiteY901" fmla="*/ 1351725 h 1351725"/>
              <a:gd name="connsiteX902" fmla="*/ 173227 w 1269984"/>
              <a:gd name="connsiteY902" fmla="*/ 1351725 h 1351725"/>
              <a:gd name="connsiteX903" fmla="*/ 171255 w 1269984"/>
              <a:gd name="connsiteY903" fmla="*/ 1351725 h 1351725"/>
              <a:gd name="connsiteX904" fmla="*/ 169284 w 1269984"/>
              <a:gd name="connsiteY904" fmla="*/ 1351725 h 1351725"/>
              <a:gd name="connsiteX905" fmla="*/ 166656 w 1269984"/>
              <a:gd name="connsiteY905" fmla="*/ 1351725 h 1351725"/>
              <a:gd name="connsiteX906" fmla="*/ 164684 w 1269984"/>
              <a:gd name="connsiteY906" fmla="*/ 1351725 h 1351725"/>
              <a:gd name="connsiteX907" fmla="*/ 162713 w 1269984"/>
              <a:gd name="connsiteY907" fmla="*/ 1351725 h 1351725"/>
              <a:gd name="connsiteX908" fmla="*/ 160084 w 1269984"/>
              <a:gd name="connsiteY908" fmla="*/ 1351725 h 1351725"/>
              <a:gd name="connsiteX909" fmla="*/ 158113 w 1269984"/>
              <a:gd name="connsiteY909" fmla="*/ 1351725 h 1351725"/>
              <a:gd name="connsiteX910" fmla="*/ 156141 w 1269984"/>
              <a:gd name="connsiteY910" fmla="*/ 1351725 h 1351725"/>
              <a:gd name="connsiteX911" fmla="*/ 154170 w 1269984"/>
              <a:gd name="connsiteY911" fmla="*/ 1351725 h 1351725"/>
              <a:gd name="connsiteX912" fmla="*/ 151541 w 1269984"/>
              <a:gd name="connsiteY912" fmla="*/ 1351725 h 1351725"/>
              <a:gd name="connsiteX913" fmla="*/ 149570 w 1269984"/>
              <a:gd name="connsiteY913" fmla="*/ 1351725 h 1351725"/>
              <a:gd name="connsiteX914" fmla="*/ 147599 w 1269984"/>
              <a:gd name="connsiteY914" fmla="*/ 1351725 h 1351725"/>
              <a:gd name="connsiteX915" fmla="*/ 144970 w 1269984"/>
              <a:gd name="connsiteY915" fmla="*/ 1351725 h 1351725"/>
              <a:gd name="connsiteX916" fmla="*/ 142999 w 1269984"/>
              <a:gd name="connsiteY916" fmla="*/ 1351725 h 1351725"/>
              <a:gd name="connsiteX917" fmla="*/ 141027 w 1269984"/>
              <a:gd name="connsiteY917" fmla="*/ 1351725 h 1351725"/>
              <a:gd name="connsiteX918" fmla="*/ 139056 w 1269984"/>
              <a:gd name="connsiteY918" fmla="*/ 1351725 h 1351725"/>
              <a:gd name="connsiteX919" fmla="*/ 137084 w 1269984"/>
              <a:gd name="connsiteY919" fmla="*/ 1351725 h 1351725"/>
              <a:gd name="connsiteX920" fmla="*/ 134456 w 1269984"/>
              <a:gd name="connsiteY920" fmla="*/ 1351725 h 1351725"/>
              <a:gd name="connsiteX921" fmla="*/ 132485 w 1269984"/>
              <a:gd name="connsiteY921" fmla="*/ 1351725 h 1351725"/>
              <a:gd name="connsiteX922" fmla="*/ 130513 w 1269984"/>
              <a:gd name="connsiteY922" fmla="*/ 1351725 h 1351725"/>
              <a:gd name="connsiteX923" fmla="*/ 128542 w 1269984"/>
              <a:gd name="connsiteY923" fmla="*/ 1351725 h 1351725"/>
              <a:gd name="connsiteX924" fmla="*/ 125913 w 1269984"/>
              <a:gd name="connsiteY924" fmla="*/ 1351725 h 1351725"/>
              <a:gd name="connsiteX925" fmla="*/ 123942 w 1269984"/>
              <a:gd name="connsiteY925" fmla="*/ 1351725 h 1351725"/>
              <a:gd name="connsiteX926" fmla="*/ 121970 w 1269984"/>
              <a:gd name="connsiteY926" fmla="*/ 1351725 h 1351725"/>
              <a:gd name="connsiteX927" fmla="*/ 119342 w 1269984"/>
              <a:gd name="connsiteY927" fmla="*/ 1351725 h 1351725"/>
              <a:gd name="connsiteX928" fmla="*/ 117370 w 1269984"/>
              <a:gd name="connsiteY928" fmla="*/ 1351725 h 1351725"/>
              <a:gd name="connsiteX929" fmla="*/ 115399 w 1269984"/>
              <a:gd name="connsiteY929" fmla="*/ 1351725 h 1351725"/>
              <a:gd name="connsiteX930" fmla="*/ 113428 w 1269984"/>
              <a:gd name="connsiteY930" fmla="*/ 1351725 h 1351725"/>
              <a:gd name="connsiteX931" fmla="*/ 110799 w 1269984"/>
              <a:gd name="connsiteY931" fmla="*/ 1351725 h 1351725"/>
              <a:gd name="connsiteX932" fmla="*/ 108828 w 1269984"/>
              <a:gd name="connsiteY932" fmla="*/ 1351725 h 1351725"/>
              <a:gd name="connsiteX933" fmla="*/ 106856 w 1269984"/>
              <a:gd name="connsiteY933" fmla="*/ 1351725 h 1351725"/>
              <a:gd name="connsiteX934" fmla="*/ 104228 w 1269984"/>
              <a:gd name="connsiteY934" fmla="*/ 1351725 h 1351725"/>
              <a:gd name="connsiteX935" fmla="*/ 102256 w 1269984"/>
              <a:gd name="connsiteY935" fmla="*/ 1351725 h 1351725"/>
              <a:gd name="connsiteX936" fmla="*/ 100285 w 1269984"/>
              <a:gd name="connsiteY936" fmla="*/ 1351725 h 1351725"/>
              <a:gd name="connsiteX937" fmla="*/ 98314 w 1269984"/>
              <a:gd name="connsiteY937" fmla="*/ 1351725 h 1351725"/>
              <a:gd name="connsiteX938" fmla="*/ 96342 w 1269984"/>
              <a:gd name="connsiteY938" fmla="*/ 1351725 h 1351725"/>
              <a:gd name="connsiteX939" fmla="*/ 93714 w 1269984"/>
              <a:gd name="connsiteY939" fmla="*/ 1351725 h 1351725"/>
              <a:gd name="connsiteX940" fmla="*/ 91742 w 1269984"/>
              <a:gd name="connsiteY940" fmla="*/ 1351725 h 1351725"/>
              <a:gd name="connsiteX941" fmla="*/ 89771 w 1269984"/>
              <a:gd name="connsiteY941" fmla="*/ 1351725 h 1351725"/>
              <a:gd name="connsiteX942" fmla="*/ 87799 w 1269984"/>
              <a:gd name="connsiteY942" fmla="*/ 1351725 h 1351725"/>
              <a:gd name="connsiteX943" fmla="*/ 85171 w 1269984"/>
              <a:gd name="connsiteY943" fmla="*/ 1351725 h 1351725"/>
              <a:gd name="connsiteX944" fmla="*/ 83199 w 1269984"/>
              <a:gd name="connsiteY944" fmla="*/ 1351725 h 1351725"/>
              <a:gd name="connsiteX945" fmla="*/ 81228 w 1269984"/>
              <a:gd name="connsiteY945" fmla="*/ 1351725 h 1351725"/>
              <a:gd name="connsiteX946" fmla="*/ 78600 w 1269984"/>
              <a:gd name="connsiteY946" fmla="*/ 1351725 h 1351725"/>
              <a:gd name="connsiteX947" fmla="*/ 76628 w 1269984"/>
              <a:gd name="connsiteY947" fmla="*/ 1351725 h 1351725"/>
              <a:gd name="connsiteX948" fmla="*/ 74657 w 1269984"/>
              <a:gd name="connsiteY948" fmla="*/ 1351725 h 1351725"/>
              <a:gd name="connsiteX949" fmla="*/ 72685 w 1269984"/>
              <a:gd name="connsiteY949" fmla="*/ 1351725 h 1351725"/>
              <a:gd name="connsiteX950" fmla="*/ 70714 w 1269984"/>
              <a:gd name="connsiteY950" fmla="*/ 1351725 h 1351725"/>
              <a:gd name="connsiteX951" fmla="*/ 68085 w 1269984"/>
              <a:gd name="connsiteY951" fmla="*/ 1351725 h 1351725"/>
              <a:gd name="connsiteX952" fmla="*/ 66114 w 1269984"/>
              <a:gd name="connsiteY952" fmla="*/ 1351725 h 1351725"/>
              <a:gd name="connsiteX953" fmla="*/ 63485 w 1269984"/>
              <a:gd name="connsiteY953" fmla="*/ 1351725 h 1351725"/>
              <a:gd name="connsiteX954" fmla="*/ 61514 w 1269984"/>
              <a:gd name="connsiteY954" fmla="*/ 1351725 h 1351725"/>
              <a:gd name="connsiteX955" fmla="*/ 59543 w 1269984"/>
              <a:gd name="connsiteY955" fmla="*/ 1351725 h 1351725"/>
              <a:gd name="connsiteX956" fmla="*/ 57571 w 1269984"/>
              <a:gd name="connsiteY956" fmla="*/ 1351725 h 1351725"/>
              <a:gd name="connsiteX957" fmla="*/ 55600 w 1269984"/>
              <a:gd name="connsiteY957" fmla="*/ 1351725 h 1351725"/>
              <a:gd name="connsiteX958" fmla="*/ 52971 w 1269984"/>
              <a:gd name="connsiteY958" fmla="*/ 1351725 h 1351725"/>
              <a:gd name="connsiteX959" fmla="*/ 51000 w 1269984"/>
              <a:gd name="connsiteY959" fmla="*/ 1351725 h 1351725"/>
              <a:gd name="connsiteX960" fmla="*/ 49028 w 1269984"/>
              <a:gd name="connsiteY960" fmla="*/ 1351725 h 1351725"/>
              <a:gd name="connsiteX961" fmla="*/ 47057 w 1269984"/>
              <a:gd name="connsiteY961" fmla="*/ 1351725 h 1351725"/>
              <a:gd name="connsiteX962" fmla="*/ 44429 w 1269984"/>
              <a:gd name="connsiteY962" fmla="*/ 1351725 h 1351725"/>
              <a:gd name="connsiteX963" fmla="*/ 42457 w 1269984"/>
              <a:gd name="connsiteY963" fmla="*/ 1351725 h 1351725"/>
              <a:gd name="connsiteX964" fmla="*/ 40486 w 1269984"/>
              <a:gd name="connsiteY964" fmla="*/ 1351725 h 1351725"/>
              <a:gd name="connsiteX965" fmla="*/ 37857 w 1269984"/>
              <a:gd name="connsiteY965" fmla="*/ 1351725 h 1351725"/>
              <a:gd name="connsiteX966" fmla="*/ 35886 w 1269984"/>
              <a:gd name="connsiteY966" fmla="*/ 1351725 h 1351725"/>
              <a:gd name="connsiteX967" fmla="*/ 33914 w 1269984"/>
              <a:gd name="connsiteY967" fmla="*/ 1351725 h 1351725"/>
              <a:gd name="connsiteX968" fmla="*/ 31943 w 1269984"/>
              <a:gd name="connsiteY968" fmla="*/ 1351725 h 1351725"/>
              <a:gd name="connsiteX969" fmla="*/ 29972 w 1269984"/>
              <a:gd name="connsiteY969" fmla="*/ 1351725 h 1351725"/>
              <a:gd name="connsiteX970" fmla="*/ 27343 w 1269984"/>
              <a:gd name="connsiteY970" fmla="*/ 1351725 h 1351725"/>
              <a:gd name="connsiteX971" fmla="*/ 25372 w 1269984"/>
              <a:gd name="connsiteY971" fmla="*/ 1351725 h 1351725"/>
              <a:gd name="connsiteX972" fmla="*/ 23400 w 1269984"/>
              <a:gd name="connsiteY972" fmla="*/ 1351725 h 1351725"/>
              <a:gd name="connsiteX973" fmla="*/ 20772 w 1269984"/>
              <a:gd name="connsiteY973" fmla="*/ 1351725 h 1351725"/>
              <a:gd name="connsiteX974" fmla="*/ 18800 w 1269984"/>
              <a:gd name="connsiteY974" fmla="*/ 1351725 h 1351725"/>
              <a:gd name="connsiteX975" fmla="*/ 16829 w 1269984"/>
              <a:gd name="connsiteY975" fmla="*/ 1351725 h 1351725"/>
              <a:gd name="connsiteX976" fmla="*/ 14858 w 1269984"/>
              <a:gd name="connsiteY976" fmla="*/ 1351725 h 1351725"/>
              <a:gd name="connsiteX977" fmla="*/ 12229 w 1269984"/>
              <a:gd name="connsiteY977" fmla="*/ 1351725 h 1351725"/>
              <a:gd name="connsiteX978" fmla="*/ 10258 w 1269984"/>
              <a:gd name="connsiteY978" fmla="*/ 1351725 h 1351725"/>
              <a:gd name="connsiteX979" fmla="*/ 8286 w 1269984"/>
              <a:gd name="connsiteY979" fmla="*/ 1351725 h 1351725"/>
              <a:gd name="connsiteX980" fmla="*/ 6315 w 1269984"/>
              <a:gd name="connsiteY980" fmla="*/ 1351725 h 1351725"/>
              <a:gd name="connsiteX981" fmla="*/ 3686 w 1269984"/>
              <a:gd name="connsiteY981" fmla="*/ 1351725 h 1351725"/>
              <a:gd name="connsiteX982" fmla="*/ 1715 w 1269984"/>
              <a:gd name="connsiteY982" fmla="*/ 1351725 h 1351725"/>
              <a:gd name="connsiteX983" fmla="*/ 0 w 1269984"/>
              <a:gd name="connsiteY983" fmla="*/ 1351725 h 1351725"/>
              <a:gd name="connsiteX984" fmla="*/ 0 w 1269984"/>
              <a:gd name="connsiteY984" fmla="*/ 1186357 h 1351725"/>
              <a:gd name="connsiteX985" fmla="*/ 1715 w 1269984"/>
              <a:gd name="connsiteY985" fmla="*/ 1183499 h 1351725"/>
              <a:gd name="connsiteX986" fmla="*/ 3686 w 1269984"/>
              <a:gd name="connsiteY986" fmla="*/ 1179556 h 1351725"/>
              <a:gd name="connsiteX987" fmla="*/ 6315 w 1269984"/>
              <a:gd name="connsiteY987" fmla="*/ 1176270 h 1351725"/>
              <a:gd name="connsiteX988" fmla="*/ 8286 w 1269984"/>
              <a:gd name="connsiteY988" fmla="*/ 1172328 h 1351725"/>
              <a:gd name="connsiteX989" fmla="*/ 10258 w 1269984"/>
              <a:gd name="connsiteY989" fmla="*/ 1169042 h 1351725"/>
              <a:gd name="connsiteX990" fmla="*/ 12229 w 1269984"/>
              <a:gd name="connsiteY990" fmla="*/ 1165756 h 1351725"/>
              <a:gd name="connsiteX991" fmla="*/ 14858 w 1269984"/>
              <a:gd name="connsiteY991" fmla="*/ 1161813 h 1351725"/>
              <a:gd name="connsiteX992" fmla="*/ 16829 w 1269984"/>
              <a:gd name="connsiteY992" fmla="*/ 1157871 h 1351725"/>
              <a:gd name="connsiteX993" fmla="*/ 18800 w 1269984"/>
              <a:gd name="connsiteY993" fmla="*/ 1153928 h 1351725"/>
              <a:gd name="connsiteX994" fmla="*/ 20772 w 1269984"/>
              <a:gd name="connsiteY994" fmla="*/ 1149985 h 1351725"/>
              <a:gd name="connsiteX995" fmla="*/ 23400 w 1269984"/>
              <a:gd name="connsiteY995" fmla="*/ 1146042 h 1351725"/>
              <a:gd name="connsiteX996" fmla="*/ 25372 w 1269984"/>
              <a:gd name="connsiteY996" fmla="*/ 1142099 h 1351725"/>
              <a:gd name="connsiteX997" fmla="*/ 27343 w 1269984"/>
              <a:gd name="connsiteY997" fmla="*/ 1138157 h 1351725"/>
              <a:gd name="connsiteX998" fmla="*/ 29972 w 1269984"/>
              <a:gd name="connsiteY998" fmla="*/ 1133557 h 1351725"/>
              <a:gd name="connsiteX999" fmla="*/ 31943 w 1269984"/>
              <a:gd name="connsiteY999" fmla="*/ 1129614 h 1351725"/>
              <a:gd name="connsiteX1000" fmla="*/ 33914 w 1269984"/>
              <a:gd name="connsiteY1000" fmla="*/ 1125671 h 1351725"/>
              <a:gd name="connsiteX1001" fmla="*/ 35886 w 1269984"/>
              <a:gd name="connsiteY1001" fmla="*/ 1121071 h 1351725"/>
              <a:gd name="connsiteX1002" fmla="*/ 37857 w 1269984"/>
              <a:gd name="connsiteY1002" fmla="*/ 1116471 h 1351725"/>
              <a:gd name="connsiteX1003" fmla="*/ 40486 w 1269984"/>
              <a:gd name="connsiteY1003" fmla="*/ 1112528 h 1351725"/>
              <a:gd name="connsiteX1004" fmla="*/ 42457 w 1269984"/>
              <a:gd name="connsiteY1004" fmla="*/ 1107928 h 1351725"/>
              <a:gd name="connsiteX1005" fmla="*/ 44429 w 1269984"/>
              <a:gd name="connsiteY1005" fmla="*/ 1103328 h 1351725"/>
              <a:gd name="connsiteX1006" fmla="*/ 47057 w 1269984"/>
              <a:gd name="connsiteY1006" fmla="*/ 1098729 h 1351725"/>
              <a:gd name="connsiteX1007" fmla="*/ 49028 w 1269984"/>
              <a:gd name="connsiteY1007" fmla="*/ 1094129 h 1351725"/>
              <a:gd name="connsiteX1008" fmla="*/ 51000 w 1269984"/>
              <a:gd name="connsiteY1008" fmla="*/ 1089529 h 1351725"/>
              <a:gd name="connsiteX1009" fmla="*/ 52971 w 1269984"/>
              <a:gd name="connsiteY1009" fmla="*/ 1084272 h 1351725"/>
              <a:gd name="connsiteX1010" fmla="*/ 55600 w 1269984"/>
              <a:gd name="connsiteY1010" fmla="*/ 1079672 h 1351725"/>
              <a:gd name="connsiteX1011" fmla="*/ 57571 w 1269984"/>
              <a:gd name="connsiteY1011" fmla="*/ 1075072 h 1351725"/>
              <a:gd name="connsiteX1012" fmla="*/ 59543 w 1269984"/>
              <a:gd name="connsiteY1012" fmla="*/ 1069815 h 1351725"/>
              <a:gd name="connsiteX1013" fmla="*/ 61514 w 1269984"/>
              <a:gd name="connsiteY1013" fmla="*/ 1064558 h 1351725"/>
              <a:gd name="connsiteX1014" fmla="*/ 63485 w 1269984"/>
              <a:gd name="connsiteY1014" fmla="*/ 1059958 h 1351725"/>
              <a:gd name="connsiteX1015" fmla="*/ 66114 w 1269984"/>
              <a:gd name="connsiteY1015" fmla="*/ 1054701 h 1351725"/>
              <a:gd name="connsiteX1016" fmla="*/ 68085 w 1269984"/>
              <a:gd name="connsiteY1016" fmla="*/ 1049443 h 1351725"/>
              <a:gd name="connsiteX1017" fmla="*/ 70714 w 1269984"/>
              <a:gd name="connsiteY1017" fmla="*/ 1044186 h 1351725"/>
              <a:gd name="connsiteX1018" fmla="*/ 72685 w 1269984"/>
              <a:gd name="connsiteY1018" fmla="*/ 1038929 h 1351725"/>
              <a:gd name="connsiteX1019" fmla="*/ 74657 w 1269984"/>
              <a:gd name="connsiteY1019" fmla="*/ 1033015 h 1351725"/>
              <a:gd name="connsiteX1020" fmla="*/ 76628 w 1269984"/>
              <a:gd name="connsiteY1020" fmla="*/ 1027758 h 1351725"/>
              <a:gd name="connsiteX1021" fmla="*/ 78600 w 1269984"/>
              <a:gd name="connsiteY1021" fmla="*/ 1022501 h 1351725"/>
              <a:gd name="connsiteX1022" fmla="*/ 81228 w 1269984"/>
              <a:gd name="connsiteY1022" fmla="*/ 1016587 h 1351725"/>
              <a:gd name="connsiteX1023" fmla="*/ 83199 w 1269984"/>
              <a:gd name="connsiteY1023" fmla="*/ 1011330 h 1351725"/>
              <a:gd name="connsiteX1024" fmla="*/ 85171 w 1269984"/>
              <a:gd name="connsiteY1024" fmla="*/ 1005416 h 1351725"/>
              <a:gd name="connsiteX1025" fmla="*/ 87799 w 1269984"/>
              <a:gd name="connsiteY1025" fmla="*/ 999501 h 1351725"/>
              <a:gd name="connsiteX1026" fmla="*/ 89771 w 1269984"/>
              <a:gd name="connsiteY1026" fmla="*/ 994244 h 1351725"/>
              <a:gd name="connsiteX1027" fmla="*/ 91742 w 1269984"/>
              <a:gd name="connsiteY1027" fmla="*/ 988330 h 1351725"/>
              <a:gd name="connsiteX1028" fmla="*/ 93714 w 1269984"/>
              <a:gd name="connsiteY1028" fmla="*/ 982416 h 1351725"/>
              <a:gd name="connsiteX1029" fmla="*/ 96342 w 1269984"/>
              <a:gd name="connsiteY1029" fmla="*/ 976502 h 1351725"/>
              <a:gd name="connsiteX1030" fmla="*/ 98314 w 1269984"/>
              <a:gd name="connsiteY1030" fmla="*/ 969930 h 1351725"/>
              <a:gd name="connsiteX1031" fmla="*/ 100285 w 1269984"/>
              <a:gd name="connsiteY1031" fmla="*/ 964016 h 1351725"/>
              <a:gd name="connsiteX1032" fmla="*/ 102256 w 1269984"/>
              <a:gd name="connsiteY1032" fmla="*/ 958102 h 1351725"/>
              <a:gd name="connsiteX1033" fmla="*/ 104228 w 1269984"/>
              <a:gd name="connsiteY1033" fmla="*/ 951531 h 1351725"/>
              <a:gd name="connsiteX1034" fmla="*/ 106856 w 1269984"/>
              <a:gd name="connsiteY1034" fmla="*/ 945616 h 1351725"/>
              <a:gd name="connsiteX1035" fmla="*/ 108828 w 1269984"/>
              <a:gd name="connsiteY1035" fmla="*/ 939045 h 1351725"/>
              <a:gd name="connsiteX1036" fmla="*/ 110799 w 1269984"/>
              <a:gd name="connsiteY1036" fmla="*/ 932474 h 1351725"/>
              <a:gd name="connsiteX1037" fmla="*/ 113428 w 1269984"/>
              <a:gd name="connsiteY1037" fmla="*/ 925902 h 1351725"/>
              <a:gd name="connsiteX1038" fmla="*/ 115399 w 1269984"/>
              <a:gd name="connsiteY1038" fmla="*/ 919988 h 1351725"/>
              <a:gd name="connsiteX1039" fmla="*/ 117370 w 1269984"/>
              <a:gd name="connsiteY1039" fmla="*/ 912760 h 1351725"/>
              <a:gd name="connsiteX1040" fmla="*/ 119342 w 1269984"/>
              <a:gd name="connsiteY1040" fmla="*/ 906845 h 1351725"/>
              <a:gd name="connsiteX1041" fmla="*/ 121970 w 1269984"/>
              <a:gd name="connsiteY1041" fmla="*/ 899617 h 1351725"/>
              <a:gd name="connsiteX1042" fmla="*/ 123942 w 1269984"/>
              <a:gd name="connsiteY1042" fmla="*/ 893046 h 1351725"/>
              <a:gd name="connsiteX1043" fmla="*/ 125913 w 1269984"/>
              <a:gd name="connsiteY1043" fmla="*/ 886474 h 1351725"/>
              <a:gd name="connsiteX1044" fmla="*/ 128542 w 1269984"/>
              <a:gd name="connsiteY1044" fmla="*/ 879246 h 1351725"/>
              <a:gd name="connsiteX1045" fmla="*/ 130513 w 1269984"/>
              <a:gd name="connsiteY1045" fmla="*/ 872674 h 1351725"/>
              <a:gd name="connsiteX1046" fmla="*/ 132485 w 1269984"/>
              <a:gd name="connsiteY1046" fmla="*/ 866103 h 1351725"/>
              <a:gd name="connsiteX1047" fmla="*/ 134456 w 1269984"/>
              <a:gd name="connsiteY1047" fmla="*/ 858875 h 1351725"/>
              <a:gd name="connsiteX1048" fmla="*/ 137084 w 1269984"/>
              <a:gd name="connsiteY1048" fmla="*/ 851646 h 1351725"/>
              <a:gd name="connsiteX1049" fmla="*/ 139056 w 1269984"/>
              <a:gd name="connsiteY1049" fmla="*/ 844418 h 1351725"/>
              <a:gd name="connsiteX1050" fmla="*/ 141027 w 1269984"/>
              <a:gd name="connsiteY1050" fmla="*/ 837189 h 1351725"/>
              <a:gd name="connsiteX1051" fmla="*/ 142999 w 1269984"/>
              <a:gd name="connsiteY1051" fmla="*/ 829961 h 1351725"/>
              <a:gd name="connsiteX1052" fmla="*/ 144970 w 1269984"/>
              <a:gd name="connsiteY1052" fmla="*/ 823389 h 1351725"/>
              <a:gd name="connsiteX1053" fmla="*/ 147599 w 1269984"/>
              <a:gd name="connsiteY1053" fmla="*/ 816161 h 1351725"/>
              <a:gd name="connsiteX1054" fmla="*/ 149570 w 1269984"/>
              <a:gd name="connsiteY1054" fmla="*/ 808275 h 1351725"/>
              <a:gd name="connsiteX1055" fmla="*/ 151541 w 1269984"/>
              <a:gd name="connsiteY1055" fmla="*/ 801047 h 1351725"/>
              <a:gd name="connsiteX1056" fmla="*/ 154170 w 1269984"/>
              <a:gd name="connsiteY1056" fmla="*/ 793818 h 1351725"/>
              <a:gd name="connsiteX1057" fmla="*/ 156141 w 1269984"/>
              <a:gd name="connsiteY1057" fmla="*/ 786590 h 1351725"/>
              <a:gd name="connsiteX1058" fmla="*/ 158113 w 1269984"/>
              <a:gd name="connsiteY1058" fmla="*/ 778704 h 1351725"/>
              <a:gd name="connsiteX1059" fmla="*/ 160084 w 1269984"/>
              <a:gd name="connsiteY1059" fmla="*/ 771476 h 1351725"/>
              <a:gd name="connsiteX1060" fmla="*/ 162713 w 1269984"/>
              <a:gd name="connsiteY1060" fmla="*/ 763590 h 1351725"/>
              <a:gd name="connsiteX1061" fmla="*/ 164684 w 1269984"/>
              <a:gd name="connsiteY1061" fmla="*/ 756362 h 1351725"/>
              <a:gd name="connsiteX1062" fmla="*/ 166656 w 1269984"/>
              <a:gd name="connsiteY1062" fmla="*/ 748476 h 1351725"/>
              <a:gd name="connsiteX1063" fmla="*/ 169284 w 1269984"/>
              <a:gd name="connsiteY1063" fmla="*/ 740590 h 1351725"/>
              <a:gd name="connsiteX1064" fmla="*/ 171255 w 1269984"/>
              <a:gd name="connsiteY1064" fmla="*/ 733362 h 1351725"/>
              <a:gd name="connsiteX1065" fmla="*/ 173227 w 1269984"/>
              <a:gd name="connsiteY1065" fmla="*/ 725476 h 1351725"/>
              <a:gd name="connsiteX1066" fmla="*/ 175198 w 1269984"/>
              <a:gd name="connsiteY1066" fmla="*/ 717591 h 1351725"/>
              <a:gd name="connsiteX1067" fmla="*/ 177827 w 1269984"/>
              <a:gd name="connsiteY1067" fmla="*/ 709705 h 1351725"/>
              <a:gd name="connsiteX1068" fmla="*/ 179798 w 1269984"/>
              <a:gd name="connsiteY1068" fmla="*/ 701820 h 1351725"/>
              <a:gd name="connsiteX1069" fmla="*/ 181770 w 1269984"/>
              <a:gd name="connsiteY1069" fmla="*/ 693934 h 1351725"/>
              <a:gd name="connsiteX1070" fmla="*/ 183741 w 1269984"/>
              <a:gd name="connsiteY1070" fmla="*/ 686048 h 1351725"/>
              <a:gd name="connsiteX1071" fmla="*/ 185712 w 1269984"/>
              <a:gd name="connsiteY1071" fmla="*/ 678163 h 1351725"/>
              <a:gd name="connsiteX1072" fmla="*/ 188341 w 1269984"/>
              <a:gd name="connsiteY1072" fmla="*/ 670277 h 1351725"/>
              <a:gd name="connsiteX1073" fmla="*/ 190312 w 1269984"/>
              <a:gd name="connsiteY1073" fmla="*/ 661734 h 1351725"/>
              <a:gd name="connsiteX1074" fmla="*/ 192284 w 1269984"/>
              <a:gd name="connsiteY1074" fmla="*/ 653849 h 1351725"/>
              <a:gd name="connsiteX1075" fmla="*/ 194912 w 1269984"/>
              <a:gd name="connsiteY1075" fmla="*/ 645963 h 1351725"/>
              <a:gd name="connsiteX1076" fmla="*/ 196884 w 1269984"/>
              <a:gd name="connsiteY1076" fmla="*/ 638078 h 1351725"/>
              <a:gd name="connsiteX1077" fmla="*/ 198855 w 1269984"/>
              <a:gd name="connsiteY1077" fmla="*/ 630192 h 1351725"/>
              <a:gd name="connsiteX1078" fmla="*/ 200827 w 1269984"/>
              <a:gd name="connsiteY1078" fmla="*/ 621649 h 1351725"/>
              <a:gd name="connsiteX1079" fmla="*/ 203455 w 1269984"/>
              <a:gd name="connsiteY1079" fmla="*/ 613764 h 1351725"/>
              <a:gd name="connsiteX1080" fmla="*/ 205426 w 1269984"/>
              <a:gd name="connsiteY1080" fmla="*/ 605878 h 1351725"/>
              <a:gd name="connsiteX1081" fmla="*/ 207398 w 1269984"/>
              <a:gd name="connsiteY1081" fmla="*/ 597335 h 1351725"/>
              <a:gd name="connsiteX1082" fmla="*/ 210026 w 1269984"/>
              <a:gd name="connsiteY1082" fmla="*/ 589450 h 1351725"/>
              <a:gd name="connsiteX1083" fmla="*/ 211998 w 1269984"/>
              <a:gd name="connsiteY1083" fmla="*/ 581564 h 1351725"/>
              <a:gd name="connsiteX1084" fmla="*/ 213969 w 1269984"/>
              <a:gd name="connsiteY1084" fmla="*/ 573021 h 1351725"/>
              <a:gd name="connsiteX1085" fmla="*/ 215941 w 1269984"/>
              <a:gd name="connsiteY1085" fmla="*/ 564478 h 1351725"/>
              <a:gd name="connsiteX1086" fmla="*/ 217912 w 1269984"/>
              <a:gd name="connsiteY1086" fmla="*/ 556593 h 1351725"/>
              <a:gd name="connsiteX1087" fmla="*/ 220541 w 1269984"/>
              <a:gd name="connsiteY1087" fmla="*/ 548707 h 1351725"/>
              <a:gd name="connsiteX1088" fmla="*/ 222512 w 1269984"/>
              <a:gd name="connsiteY1088" fmla="*/ 540165 h 1351725"/>
              <a:gd name="connsiteX1089" fmla="*/ 224483 w 1269984"/>
              <a:gd name="connsiteY1089" fmla="*/ 532279 h 1351725"/>
              <a:gd name="connsiteX1090" fmla="*/ 226455 w 1269984"/>
              <a:gd name="connsiteY1090" fmla="*/ 523736 h 1351725"/>
              <a:gd name="connsiteX1091" fmla="*/ 229083 w 1269984"/>
              <a:gd name="connsiteY1091" fmla="*/ 515851 h 1351725"/>
              <a:gd name="connsiteX1092" fmla="*/ 231055 w 1269984"/>
              <a:gd name="connsiteY1092" fmla="*/ 507308 h 1351725"/>
              <a:gd name="connsiteX1093" fmla="*/ 233026 w 1269984"/>
              <a:gd name="connsiteY1093" fmla="*/ 499422 h 1351725"/>
              <a:gd name="connsiteX1094" fmla="*/ 235655 w 1269984"/>
              <a:gd name="connsiteY1094" fmla="*/ 490879 h 1351725"/>
              <a:gd name="connsiteX1095" fmla="*/ 237626 w 1269984"/>
              <a:gd name="connsiteY1095" fmla="*/ 482994 h 1351725"/>
              <a:gd name="connsiteX1096" fmla="*/ 239597 w 1269984"/>
              <a:gd name="connsiteY1096" fmla="*/ 475108 h 1351725"/>
              <a:gd name="connsiteX1097" fmla="*/ 241569 w 1269984"/>
              <a:gd name="connsiteY1097" fmla="*/ 466565 h 1351725"/>
              <a:gd name="connsiteX1098" fmla="*/ 244197 w 1269984"/>
              <a:gd name="connsiteY1098" fmla="*/ 458680 h 1351725"/>
              <a:gd name="connsiteX1099" fmla="*/ 246169 w 1269984"/>
              <a:gd name="connsiteY1099" fmla="*/ 450137 h 1351725"/>
              <a:gd name="connsiteX1100" fmla="*/ 248140 w 1269984"/>
              <a:gd name="connsiteY1100" fmla="*/ 442252 h 1351725"/>
              <a:gd name="connsiteX1101" fmla="*/ 250112 w 1269984"/>
              <a:gd name="connsiteY1101" fmla="*/ 434366 h 1351725"/>
              <a:gd name="connsiteX1102" fmla="*/ 252740 w 1269984"/>
              <a:gd name="connsiteY1102" fmla="*/ 425823 h 1351725"/>
              <a:gd name="connsiteX1103" fmla="*/ 254712 w 1269984"/>
              <a:gd name="connsiteY1103" fmla="*/ 417938 h 1351725"/>
              <a:gd name="connsiteX1104" fmla="*/ 256683 w 1269984"/>
              <a:gd name="connsiteY1104" fmla="*/ 410052 h 1351725"/>
              <a:gd name="connsiteX1105" fmla="*/ 258654 w 1269984"/>
              <a:gd name="connsiteY1105" fmla="*/ 402166 h 1351725"/>
              <a:gd name="connsiteX1106" fmla="*/ 261283 w 1269984"/>
              <a:gd name="connsiteY1106" fmla="*/ 394281 h 1351725"/>
              <a:gd name="connsiteX1107" fmla="*/ 263254 w 1269984"/>
              <a:gd name="connsiteY1107" fmla="*/ 386395 h 1351725"/>
              <a:gd name="connsiteX1108" fmla="*/ 265226 w 1269984"/>
              <a:gd name="connsiteY1108" fmla="*/ 378510 h 1351725"/>
              <a:gd name="connsiteX1109" fmla="*/ 267197 w 1269984"/>
              <a:gd name="connsiteY1109" fmla="*/ 370624 h 1351725"/>
              <a:gd name="connsiteX1110" fmla="*/ 269826 w 1269984"/>
              <a:gd name="connsiteY1110" fmla="*/ 362738 h 1351725"/>
              <a:gd name="connsiteX1111" fmla="*/ 271797 w 1269984"/>
              <a:gd name="connsiteY1111" fmla="*/ 354853 h 1351725"/>
              <a:gd name="connsiteX1112" fmla="*/ 273768 w 1269984"/>
              <a:gd name="connsiteY1112" fmla="*/ 346967 h 1351725"/>
              <a:gd name="connsiteX1113" fmla="*/ 276397 w 1269984"/>
              <a:gd name="connsiteY1113" fmla="*/ 339081 h 1351725"/>
              <a:gd name="connsiteX1114" fmla="*/ 278368 w 1269984"/>
              <a:gd name="connsiteY1114" fmla="*/ 331853 h 1351725"/>
              <a:gd name="connsiteX1115" fmla="*/ 280340 w 1269984"/>
              <a:gd name="connsiteY1115" fmla="*/ 323967 h 1351725"/>
              <a:gd name="connsiteX1116" fmla="*/ 282311 w 1269984"/>
              <a:gd name="connsiteY1116" fmla="*/ 316082 h 1351725"/>
              <a:gd name="connsiteX1117" fmla="*/ 284940 w 1269984"/>
              <a:gd name="connsiteY1117" fmla="*/ 308853 h 1351725"/>
              <a:gd name="connsiteX1118" fmla="*/ 286911 w 1269984"/>
              <a:gd name="connsiteY1118" fmla="*/ 300968 h 1351725"/>
              <a:gd name="connsiteX1119" fmla="*/ 288882 w 1269984"/>
              <a:gd name="connsiteY1119" fmla="*/ 293739 h 1351725"/>
              <a:gd name="connsiteX1120" fmla="*/ 290854 w 1269984"/>
              <a:gd name="connsiteY1120" fmla="*/ 286511 h 1351725"/>
              <a:gd name="connsiteX1121" fmla="*/ 292825 w 1269984"/>
              <a:gd name="connsiteY1121" fmla="*/ 279282 h 1351725"/>
              <a:gd name="connsiteX1122" fmla="*/ 295454 w 1269984"/>
              <a:gd name="connsiteY1122" fmla="*/ 272054 h 1351725"/>
              <a:gd name="connsiteX1123" fmla="*/ 297425 w 1269984"/>
              <a:gd name="connsiteY1123" fmla="*/ 264825 h 1351725"/>
              <a:gd name="connsiteX1124" fmla="*/ 299397 w 1269984"/>
              <a:gd name="connsiteY1124" fmla="*/ 257597 h 1351725"/>
              <a:gd name="connsiteX1125" fmla="*/ 302025 w 1269984"/>
              <a:gd name="connsiteY1125" fmla="*/ 250368 h 1351725"/>
              <a:gd name="connsiteX1126" fmla="*/ 303997 w 1269984"/>
              <a:gd name="connsiteY1126" fmla="*/ 243140 h 1351725"/>
              <a:gd name="connsiteX1127" fmla="*/ 305968 w 1269984"/>
              <a:gd name="connsiteY1127" fmla="*/ 236569 h 1351725"/>
              <a:gd name="connsiteX1128" fmla="*/ 307939 w 1269984"/>
              <a:gd name="connsiteY1128" fmla="*/ 229340 h 1351725"/>
              <a:gd name="connsiteX1129" fmla="*/ 310568 w 1269984"/>
              <a:gd name="connsiteY1129" fmla="*/ 222769 h 1351725"/>
              <a:gd name="connsiteX1130" fmla="*/ 312539 w 1269984"/>
              <a:gd name="connsiteY1130" fmla="*/ 216197 h 1351725"/>
              <a:gd name="connsiteX1131" fmla="*/ 314511 w 1269984"/>
              <a:gd name="connsiteY1131" fmla="*/ 208969 h 1351725"/>
              <a:gd name="connsiteX1132" fmla="*/ 317139 w 1269984"/>
              <a:gd name="connsiteY1132" fmla="*/ 203055 h 1351725"/>
              <a:gd name="connsiteX1133" fmla="*/ 319111 w 1269984"/>
              <a:gd name="connsiteY1133" fmla="*/ 196483 h 1351725"/>
              <a:gd name="connsiteX1134" fmla="*/ 321082 w 1269984"/>
              <a:gd name="connsiteY1134" fmla="*/ 189912 h 1351725"/>
              <a:gd name="connsiteX1135" fmla="*/ 323053 w 1269984"/>
              <a:gd name="connsiteY1135" fmla="*/ 183341 h 1351725"/>
              <a:gd name="connsiteX1136" fmla="*/ 325025 w 1269984"/>
              <a:gd name="connsiteY1136" fmla="*/ 177426 h 1351725"/>
              <a:gd name="connsiteX1137" fmla="*/ 327653 w 1269984"/>
              <a:gd name="connsiteY1137" fmla="*/ 170855 h 1351725"/>
              <a:gd name="connsiteX1138" fmla="*/ 329625 w 1269984"/>
              <a:gd name="connsiteY1138" fmla="*/ 164941 h 1351725"/>
              <a:gd name="connsiteX1139" fmla="*/ 331596 w 1269984"/>
              <a:gd name="connsiteY1139" fmla="*/ 159027 h 1351725"/>
              <a:gd name="connsiteX1140" fmla="*/ 333568 w 1269984"/>
              <a:gd name="connsiteY1140" fmla="*/ 153113 h 1351725"/>
              <a:gd name="connsiteX1141" fmla="*/ 336196 w 1269984"/>
              <a:gd name="connsiteY1141" fmla="*/ 147198 h 1351725"/>
              <a:gd name="connsiteX1142" fmla="*/ 338168 w 1269984"/>
              <a:gd name="connsiteY1142" fmla="*/ 141284 h 1351725"/>
              <a:gd name="connsiteX1143" fmla="*/ 340139 w 1269984"/>
              <a:gd name="connsiteY1143" fmla="*/ 135370 h 1351725"/>
              <a:gd name="connsiteX1144" fmla="*/ 342768 w 1269984"/>
              <a:gd name="connsiteY1144" fmla="*/ 130113 h 1351725"/>
              <a:gd name="connsiteX1145" fmla="*/ 344739 w 1269984"/>
              <a:gd name="connsiteY1145" fmla="*/ 124856 h 1351725"/>
              <a:gd name="connsiteX1146" fmla="*/ 346710 w 1269984"/>
              <a:gd name="connsiteY1146" fmla="*/ 119599 h 1351725"/>
              <a:gd name="connsiteX1147" fmla="*/ 348682 w 1269984"/>
              <a:gd name="connsiteY1147" fmla="*/ 114342 h 1351725"/>
              <a:gd name="connsiteX1148" fmla="*/ 351310 w 1269984"/>
              <a:gd name="connsiteY1148" fmla="*/ 109085 h 1351725"/>
              <a:gd name="connsiteX1149" fmla="*/ 353282 w 1269984"/>
              <a:gd name="connsiteY1149" fmla="*/ 103827 h 1351725"/>
              <a:gd name="connsiteX1150" fmla="*/ 355253 w 1269984"/>
              <a:gd name="connsiteY1150" fmla="*/ 99228 h 1351725"/>
              <a:gd name="connsiteX1151" fmla="*/ 357882 w 1269984"/>
              <a:gd name="connsiteY1151" fmla="*/ 93970 h 1351725"/>
              <a:gd name="connsiteX1152" fmla="*/ 359853 w 1269984"/>
              <a:gd name="connsiteY1152" fmla="*/ 89370 h 1351725"/>
              <a:gd name="connsiteX1153" fmla="*/ 361824 w 1269984"/>
              <a:gd name="connsiteY1153" fmla="*/ 84771 h 1351725"/>
              <a:gd name="connsiteX1154" fmla="*/ 363796 w 1269984"/>
              <a:gd name="connsiteY1154" fmla="*/ 80171 h 1351725"/>
              <a:gd name="connsiteX1155" fmla="*/ 365767 w 1269984"/>
              <a:gd name="connsiteY1155" fmla="*/ 75571 h 1351725"/>
              <a:gd name="connsiteX1156" fmla="*/ 368396 w 1269984"/>
              <a:gd name="connsiteY1156" fmla="*/ 71628 h 1351725"/>
              <a:gd name="connsiteX1157" fmla="*/ 370367 w 1269984"/>
              <a:gd name="connsiteY1157" fmla="*/ 67685 h 1351725"/>
              <a:gd name="connsiteX1158" fmla="*/ 372339 w 1269984"/>
              <a:gd name="connsiteY1158" fmla="*/ 63742 h 1351725"/>
              <a:gd name="connsiteX1159" fmla="*/ 374310 w 1269984"/>
              <a:gd name="connsiteY1159" fmla="*/ 59799 h 1351725"/>
              <a:gd name="connsiteX1160" fmla="*/ 376939 w 1269984"/>
              <a:gd name="connsiteY1160" fmla="*/ 55857 h 1351725"/>
              <a:gd name="connsiteX1161" fmla="*/ 378910 w 1269984"/>
              <a:gd name="connsiteY1161" fmla="*/ 51914 h 1351725"/>
              <a:gd name="connsiteX1162" fmla="*/ 380881 w 1269984"/>
              <a:gd name="connsiteY1162" fmla="*/ 48628 h 1351725"/>
              <a:gd name="connsiteX1163" fmla="*/ 383510 w 1269984"/>
              <a:gd name="connsiteY1163" fmla="*/ 44685 h 1351725"/>
              <a:gd name="connsiteX1164" fmla="*/ 385481 w 1269984"/>
              <a:gd name="connsiteY1164" fmla="*/ 41400 h 1351725"/>
              <a:gd name="connsiteX1165" fmla="*/ 387453 w 1269984"/>
              <a:gd name="connsiteY1165" fmla="*/ 38114 h 1351725"/>
              <a:gd name="connsiteX1166" fmla="*/ 389424 w 1269984"/>
              <a:gd name="connsiteY1166" fmla="*/ 35485 h 1351725"/>
              <a:gd name="connsiteX1167" fmla="*/ 392053 w 1269984"/>
              <a:gd name="connsiteY1167" fmla="*/ 32200 h 1351725"/>
              <a:gd name="connsiteX1168" fmla="*/ 394024 w 1269984"/>
              <a:gd name="connsiteY1168" fmla="*/ 29571 h 1351725"/>
              <a:gd name="connsiteX1169" fmla="*/ 395995 w 1269984"/>
              <a:gd name="connsiteY1169" fmla="*/ 26943 h 1351725"/>
              <a:gd name="connsiteX1170" fmla="*/ 398624 w 1269984"/>
              <a:gd name="connsiteY1170" fmla="*/ 24314 h 1351725"/>
              <a:gd name="connsiteX1171" fmla="*/ 400595 w 1269984"/>
              <a:gd name="connsiteY1171" fmla="*/ 21686 h 1351725"/>
              <a:gd name="connsiteX1172" fmla="*/ 402567 w 1269984"/>
              <a:gd name="connsiteY1172" fmla="*/ 19714 h 1351725"/>
              <a:gd name="connsiteX1173" fmla="*/ 404538 w 1269984"/>
              <a:gd name="connsiteY1173" fmla="*/ 17086 h 1351725"/>
              <a:gd name="connsiteX1174" fmla="*/ 406510 w 1269984"/>
              <a:gd name="connsiteY1174" fmla="*/ 15114 h 1351725"/>
              <a:gd name="connsiteX1175" fmla="*/ 409138 w 1269984"/>
              <a:gd name="connsiteY1175" fmla="*/ 13143 h 1351725"/>
              <a:gd name="connsiteX1176" fmla="*/ 411110 w 1269984"/>
              <a:gd name="connsiteY1176" fmla="*/ 11172 h 1351725"/>
              <a:gd name="connsiteX1177" fmla="*/ 413081 w 1269984"/>
              <a:gd name="connsiteY1177" fmla="*/ 9857 h 1351725"/>
              <a:gd name="connsiteX1178" fmla="*/ 415052 w 1269984"/>
              <a:gd name="connsiteY1178" fmla="*/ 7886 h 1351725"/>
              <a:gd name="connsiteX1179" fmla="*/ 417681 w 1269984"/>
              <a:gd name="connsiteY1179" fmla="*/ 6572 h 1351725"/>
              <a:gd name="connsiteX1180" fmla="*/ 419652 w 1269984"/>
              <a:gd name="connsiteY1180" fmla="*/ 5257 h 1351725"/>
              <a:gd name="connsiteX1181" fmla="*/ 421624 w 1269984"/>
              <a:gd name="connsiteY1181" fmla="*/ 3943 h 1351725"/>
              <a:gd name="connsiteX1182" fmla="*/ 424252 w 1269984"/>
              <a:gd name="connsiteY1182" fmla="*/ 3286 h 1351725"/>
              <a:gd name="connsiteX1183" fmla="*/ 426224 w 1269984"/>
              <a:gd name="connsiteY1183" fmla="*/ 2629 h 1351725"/>
              <a:gd name="connsiteX1184" fmla="*/ 428195 w 1269984"/>
              <a:gd name="connsiteY1184" fmla="*/ 1972 h 1351725"/>
              <a:gd name="connsiteX1185" fmla="*/ 430166 w 1269984"/>
              <a:gd name="connsiteY1185" fmla="*/ 1315 h 1351725"/>
              <a:gd name="connsiteX1186" fmla="*/ 432138 w 1269984"/>
              <a:gd name="connsiteY1186" fmla="*/ 657 h 135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</a:cxnLst>
            <a:rect l="l" t="t" r="r" b="b"/>
            <a:pathLst>
              <a:path w="1269984" h="1351725">
                <a:moveTo>
                  <a:pt x="434766" y="0"/>
                </a:moveTo>
                <a:lnTo>
                  <a:pt x="436738" y="0"/>
                </a:lnTo>
                <a:lnTo>
                  <a:pt x="438709" y="0"/>
                </a:lnTo>
                <a:lnTo>
                  <a:pt x="441338" y="0"/>
                </a:lnTo>
                <a:lnTo>
                  <a:pt x="443309" y="0"/>
                </a:lnTo>
                <a:lnTo>
                  <a:pt x="445280" y="657"/>
                </a:lnTo>
                <a:lnTo>
                  <a:pt x="447252" y="1315"/>
                </a:lnTo>
                <a:lnTo>
                  <a:pt x="449880" y="1972"/>
                </a:lnTo>
                <a:lnTo>
                  <a:pt x="451852" y="2629"/>
                </a:lnTo>
                <a:lnTo>
                  <a:pt x="453823" y="3286"/>
                </a:lnTo>
                <a:lnTo>
                  <a:pt x="455795" y="3943"/>
                </a:lnTo>
                <a:lnTo>
                  <a:pt x="458423" y="5257"/>
                </a:lnTo>
                <a:lnTo>
                  <a:pt x="460395" y="6572"/>
                </a:lnTo>
                <a:lnTo>
                  <a:pt x="462366" y="7886"/>
                </a:lnTo>
                <a:lnTo>
                  <a:pt x="464995" y="9857"/>
                </a:lnTo>
                <a:lnTo>
                  <a:pt x="466966" y="11172"/>
                </a:lnTo>
                <a:lnTo>
                  <a:pt x="468937" y="13143"/>
                </a:lnTo>
                <a:lnTo>
                  <a:pt x="470909" y="15114"/>
                </a:lnTo>
                <a:lnTo>
                  <a:pt x="472880" y="17086"/>
                </a:lnTo>
                <a:lnTo>
                  <a:pt x="475509" y="19714"/>
                </a:lnTo>
                <a:lnTo>
                  <a:pt x="477480" y="21686"/>
                </a:lnTo>
                <a:lnTo>
                  <a:pt x="479451" y="24314"/>
                </a:lnTo>
                <a:lnTo>
                  <a:pt x="482080" y="26943"/>
                </a:lnTo>
                <a:lnTo>
                  <a:pt x="484051" y="29571"/>
                </a:lnTo>
                <a:lnTo>
                  <a:pt x="486023" y="32200"/>
                </a:lnTo>
                <a:lnTo>
                  <a:pt x="487994" y="35485"/>
                </a:lnTo>
                <a:lnTo>
                  <a:pt x="490623" y="38114"/>
                </a:lnTo>
                <a:lnTo>
                  <a:pt x="492594" y="41400"/>
                </a:lnTo>
                <a:lnTo>
                  <a:pt x="494566" y="44685"/>
                </a:lnTo>
                <a:lnTo>
                  <a:pt x="496537" y="48628"/>
                </a:lnTo>
                <a:lnTo>
                  <a:pt x="499166" y="51914"/>
                </a:lnTo>
                <a:lnTo>
                  <a:pt x="501137" y="55857"/>
                </a:lnTo>
                <a:lnTo>
                  <a:pt x="503108" y="59799"/>
                </a:lnTo>
                <a:lnTo>
                  <a:pt x="505737" y="63742"/>
                </a:lnTo>
                <a:lnTo>
                  <a:pt x="507708" y="67685"/>
                </a:lnTo>
                <a:lnTo>
                  <a:pt x="509680" y="71628"/>
                </a:lnTo>
                <a:lnTo>
                  <a:pt x="511651" y="75571"/>
                </a:lnTo>
                <a:lnTo>
                  <a:pt x="513622" y="80171"/>
                </a:lnTo>
                <a:lnTo>
                  <a:pt x="516251" y="84771"/>
                </a:lnTo>
                <a:lnTo>
                  <a:pt x="518222" y="89370"/>
                </a:lnTo>
                <a:lnTo>
                  <a:pt x="520194" y="93970"/>
                </a:lnTo>
                <a:lnTo>
                  <a:pt x="522165" y="99228"/>
                </a:lnTo>
                <a:lnTo>
                  <a:pt x="524794" y="103827"/>
                </a:lnTo>
                <a:lnTo>
                  <a:pt x="526765" y="109085"/>
                </a:lnTo>
                <a:lnTo>
                  <a:pt x="528737" y="114342"/>
                </a:lnTo>
                <a:lnTo>
                  <a:pt x="531365" y="119599"/>
                </a:lnTo>
                <a:lnTo>
                  <a:pt x="533336" y="124856"/>
                </a:lnTo>
                <a:lnTo>
                  <a:pt x="535308" y="130113"/>
                </a:lnTo>
                <a:lnTo>
                  <a:pt x="537279" y="135370"/>
                </a:lnTo>
                <a:lnTo>
                  <a:pt x="539251" y="141284"/>
                </a:lnTo>
                <a:lnTo>
                  <a:pt x="541879" y="147198"/>
                </a:lnTo>
                <a:lnTo>
                  <a:pt x="543851" y="153113"/>
                </a:lnTo>
                <a:lnTo>
                  <a:pt x="545822" y="159027"/>
                </a:lnTo>
                <a:lnTo>
                  <a:pt x="548451" y="164941"/>
                </a:lnTo>
                <a:lnTo>
                  <a:pt x="550422" y="170855"/>
                </a:lnTo>
                <a:lnTo>
                  <a:pt x="552393" y="177426"/>
                </a:lnTo>
                <a:lnTo>
                  <a:pt x="554365" y="183341"/>
                </a:lnTo>
                <a:lnTo>
                  <a:pt x="556993" y="189912"/>
                </a:lnTo>
                <a:lnTo>
                  <a:pt x="558965" y="196483"/>
                </a:lnTo>
                <a:lnTo>
                  <a:pt x="560936" y="203055"/>
                </a:lnTo>
                <a:lnTo>
                  <a:pt x="562908" y="208969"/>
                </a:lnTo>
                <a:lnTo>
                  <a:pt x="565536" y="216197"/>
                </a:lnTo>
                <a:lnTo>
                  <a:pt x="567507" y="222769"/>
                </a:lnTo>
                <a:lnTo>
                  <a:pt x="569479" y="229340"/>
                </a:lnTo>
                <a:lnTo>
                  <a:pt x="572107" y="236569"/>
                </a:lnTo>
                <a:lnTo>
                  <a:pt x="574079" y="243140"/>
                </a:lnTo>
                <a:lnTo>
                  <a:pt x="576050" y="250368"/>
                </a:lnTo>
                <a:lnTo>
                  <a:pt x="578022" y="257597"/>
                </a:lnTo>
                <a:lnTo>
                  <a:pt x="579993" y="264825"/>
                </a:lnTo>
                <a:lnTo>
                  <a:pt x="582622" y="272054"/>
                </a:lnTo>
                <a:lnTo>
                  <a:pt x="584593" y="279282"/>
                </a:lnTo>
                <a:lnTo>
                  <a:pt x="586564" y="286511"/>
                </a:lnTo>
                <a:lnTo>
                  <a:pt x="589193" y="293739"/>
                </a:lnTo>
                <a:lnTo>
                  <a:pt x="591164" y="300968"/>
                </a:lnTo>
                <a:lnTo>
                  <a:pt x="593136" y="308853"/>
                </a:lnTo>
                <a:lnTo>
                  <a:pt x="595107" y="316082"/>
                </a:lnTo>
                <a:lnTo>
                  <a:pt x="597736" y="323967"/>
                </a:lnTo>
                <a:lnTo>
                  <a:pt x="599707" y="331853"/>
                </a:lnTo>
                <a:lnTo>
                  <a:pt x="601678" y="339081"/>
                </a:lnTo>
                <a:lnTo>
                  <a:pt x="603650" y="346967"/>
                </a:lnTo>
                <a:lnTo>
                  <a:pt x="606278" y="354853"/>
                </a:lnTo>
                <a:lnTo>
                  <a:pt x="608250" y="362738"/>
                </a:lnTo>
                <a:lnTo>
                  <a:pt x="610221" y="370624"/>
                </a:lnTo>
                <a:lnTo>
                  <a:pt x="612850" y="378510"/>
                </a:lnTo>
                <a:lnTo>
                  <a:pt x="614821" y="386395"/>
                </a:lnTo>
                <a:lnTo>
                  <a:pt x="616793" y="394281"/>
                </a:lnTo>
                <a:lnTo>
                  <a:pt x="618764" y="402166"/>
                </a:lnTo>
                <a:lnTo>
                  <a:pt x="620735" y="410052"/>
                </a:lnTo>
                <a:lnTo>
                  <a:pt x="623364" y="417938"/>
                </a:lnTo>
                <a:lnTo>
                  <a:pt x="625335" y="425823"/>
                </a:lnTo>
                <a:lnTo>
                  <a:pt x="627307" y="434366"/>
                </a:lnTo>
                <a:lnTo>
                  <a:pt x="629935" y="442252"/>
                </a:lnTo>
                <a:lnTo>
                  <a:pt x="631907" y="450137"/>
                </a:lnTo>
                <a:lnTo>
                  <a:pt x="633878" y="458680"/>
                </a:lnTo>
                <a:lnTo>
                  <a:pt x="635849" y="466565"/>
                </a:lnTo>
                <a:lnTo>
                  <a:pt x="638478" y="475108"/>
                </a:lnTo>
                <a:lnTo>
                  <a:pt x="640449" y="482994"/>
                </a:lnTo>
                <a:lnTo>
                  <a:pt x="642421" y="490879"/>
                </a:lnTo>
                <a:lnTo>
                  <a:pt x="644392" y="499422"/>
                </a:lnTo>
                <a:lnTo>
                  <a:pt x="646364" y="507308"/>
                </a:lnTo>
                <a:lnTo>
                  <a:pt x="648992" y="515851"/>
                </a:lnTo>
                <a:lnTo>
                  <a:pt x="650964" y="523736"/>
                </a:lnTo>
                <a:lnTo>
                  <a:pt x="652935" y="532279"/>
                </a:lnTo>
                <a:lnTo>
                  <a:pt x="655563" y="540165"/>
                </a:lnTo>
                <a:lnTo>
                  <a:pt x="657535" y="548707"/>
                </a:lnTo>
                <a:lnTo>
                  <a:pt x="659506" y="556593"/>
                </a:lnTo>
                <a:lnTo>
                  <a:pt x="661478" y="564478"/>
                </a:lnTo>
                <a:lnTo>
                  <a:pt x="664106" y="573021"/>
                </a:lnTo>
                <a:lnTo>
                  <a:pt x="666078" y="581564"/>
                </a:lnTo>
                <a:lnTo>
                  <a:pt x="668049" y="589450"/>
                </a:lnTo>
                <a:lnTo>
                  <a:pt x="670678" y="597335"/>
                </a:lnTo>
                <a:lnTo>
                  <a:pt x="672649" y="605878"/>
                </a:lnTo>
                <a:lnTo>
                  <a:pt x="674620" y="613764"/>
                </a:lnTo>
                <a:lnTo>
                  <a:pt x="676592" y="621649"/>
                </a:lnTo>
                <a:lnTo>
                  <a:pt x="679220" y="630192"/>
                </a:lnTo>
                <a:lnTo>
                  <a:pt x="681192" y="638078"/>
                </a:lnTo>
                <a:lnTo>
                  <a:pt x="683163" y="645963"/>
                </a:lnTo>
                <a:lnTo>
                  <a:pt x="685135" y="653849"/>
                </a:lnTo>
                <a:lnTo>
                  <a:pt x="687106" y="661734"/>
                </a:lnTo>
                <a:lnTo>
                  <a:pt x="689734" y="670277"/>
                </a:lnTo>
                <a:lnTo>
                  <a:pt x="691706" y="678163"/>
                </a:lnTo>
                <a:lnTo>
                  <a:pt x="693677" y="686048"/>
                </a:lnTo>
                <a:lnTo>
                  <a:pt x="696306" y="693934"/>
                </a:lnTo>
                <a:lnTo>
                  <a:pt x="698277" y="701820"/>
                </a:lnTo>
                <a:lnTo>
                  <a:pt x="700249" y="709705"/>
                </a:lnTo>
                <a:lnTo>
                  <a:pt x="702220" y="717591"/>
                </a:lnTo>
                <a:lnTo>
                  <a:pt x="704849" y="725476"/>
                </a:lnTo>
                <a:lnTo>
                  <a:pt x="706820" y="733362"/>
                </a:lnTo>
                <a:lnTo>
                  <a:pt x="708791" y="740590"/>
                </a:lnTo>
                <a:lnTo>
                  <a:pt x="711420" y="748476"/>
                </a:lnTo>
                <a:lnTo>
                  <a:pt x="713391" y="756362"/>
                </a:lnTo>
                <a:lnTo>
                  <a:pt x="715363" y="763590"/>
                </a:lnTo>
                <a:lnTo>
                  <a:pt x="717334" y="771476"/>
                </a:lnTo>
                <a:lnTo>
                  <a:pt x="719963" y="778704"/>
                </a:lnTo>
                <a:lnTo>
                  <a:pt x="721934" y="786590"/>
                </a:lnTo>
                <a:lnTo>
                  <a:pt x="723905" y="793818"/>
                </a:lnTo>
                <a:lnTo>
                  <a:pt x="725877" y="801047"/>
                </a:lnTo>
                <a:lnTo>
                  <a:pt x="727848" y="808275"/>
                </a:lnTo>
                <a:lnTo>
                  <a:pt x="730477" y="816161"/>
                </a:lnTo>
                <a:lnTo>
                  <a:pt x="732448" y="823389"/>
                </a:lnTo>
                <a:lnTo>
                  <a:pt x="734420" y="829961"/>
                </a:lnTo>
                <a:lnTo>
                  <a:pt x="737048" y="837189"/>
                </a:lnTo>
                <a:lnTo>
                  <a:pt x="739020" y="844418"/>
                </a:lnTo>
                <a:lnTo>
                  <a:pt x="740991" y="851646"/>
                </a:lnTo>
                <a:lnTo>
                  <a:pt x="742962" y="858875"/>
                </a:lnTo>
                <a:lnTo>
                  <a:pt x="745591" y="866103"/>
                </a:lnTo>
                <a:lnTo>
                  <a:pt x="747562" y="872674"/>
                </a:lnTo>
                <a:lnTo>
                  <a:pt x="749534" y="879246"/>
                </a:lnTo>
                <a:lnTo>
                  <a:pt x="751505" y="886474"/>
                </a:lnTo>
                <a:lnTo>
                  <a:pt x="754134" y="893046"/>
                </a:lnTo>
                <a:lnTo>
                  <a:pt x="756105" y="899617"/>
                </a:lnTo>
                <a:lnTo>
                  <a:pt x="758076" y="906845"/>
                </a:lnTo>
                <a:lnTo>
                  <a:pt x="760048" y="912760"/>
                </a:lnTo>
                <a:lnTo>
                  <a:pt x="762676" y="919988"/>
                </a:lnTo>
                <a:lnTo>
                  <a:pt x="764648" y="925902"/>
                </a:lnTo>
                <a:lnTo>
                  <a:pt x="766619" y="932474"/>
                </a:lnTo>
                <a:lnTo>
                  <a:pt x="768591" y="939045"/>
                </a:lnTo>
                <a:lnTo>
                  <a:pt x="771219" y="945616"/>
                </a:lnTo>
                <a:lnTo>
                  <a:pt x="773190" y="951531"/>
                </a:lnTo>
                <a:lnTo>
                  <a:pt x="775162" y="958102"/>
                </a:lnTo>
                <a:lnTo>
                  <a:pt x="777790" y="964016"/>
                </a:lnTo>
                <a:lnTo>
                  <a:pt x="779762" y="969930"/>
                </a:lnTo>
                <a:lnTo>
                  <a:pt x="781733" y="976502"/>
                </a:lnTo>
                <a:lnTo>
                  <a:pt x="783705" y="982416"/>
                </a:lnTo>
                <a:lnTo>
                  <a:pt x="786333" y="988330"/>
                </a:lnTo>
                <a:lnTo>
                  <a:pt x="788305" y="994244"/>
                </a:lnTo>
                <a:lnTo>
                  <a:pt x="790276" y="999501"/>
                </a:lnTo>
                <a:lnTo>
                  <a:pt x="792247" y="1005416"/>
                </a:lnTo>
                <a:lnTo>
                  <a:pt x="794219" y="1011330"/>
                </a:lnTo>
                <a:lnTo>
                  <a:pt x="796847" y="1016587"/>
                </a:lnTo>
                <a:lnTo>
                  <a:pt x="798819" y="1022501"/>
                </a:lnTo>
                <a:lnTo>
                  <a:pt x="800790" y="1027758"/>
                </a:lnTo>
                <a:lnTo>
                  <a:pt x="803419" y="1033015"/>
                </a:lnTo>
                <a:lnTo>
                  <a:pt x="805390" y="1038929"/>
                </a:lnTo>
                <a:lnTo>
                  <a:pt x="807361" y="1044186"/>
                </a:lnTo>
                <a:lnTo>
                  <a:pt x="809333" y="1049443"/>
                </a:lnTo>
                <a:lnTo>
                  <a:pt x="811961" y="1054701"/>
                </a:lnTo>
                <a:lnTo>
                  <a:pt x="813933" y="1059958"/>
                </a:lnTo>
                <a:lnTo>
                  <a:pt x="815904" y="1064558"/>
                </a:lnTo>
                <a:lnTo>
                  <a:pt x="818533" y="1069815"/>
                </a:lnTo>
                <a:lnTo>
                  <a:pt x="820504" y="1075072"/>
                </a:lnTo>
                <a:lnTo>
                  <a:pt x="822476" y="1079672"/>
                </a:lnTo>
                <a:lnTo>
                  <a:pt x="824447" y="1084272"/>
                </a:lnTo>
                <a:lnTo>
                  <a:pt x="827076" y="1089529"/>
                </a:lnTo>
                <a:lnTo>
                  <a:pt x="829047" y="1094129"/>
                </a:lnTo>
                <a:lnTo>
                  <a:pt x="831018" y="1098729"/>
                </a:lnTo>
                <a:lnTo>
                  <a:pt x="832990" y="1103328"/>
                </a:lnTo>
                <a:lnTo>
                  <a:pt x="834961" y="1107928"/>
                </a:lnTo>
                <a:lnTo>
                  <a:pt x="837590" y="1112528"/>
                </a:lnTo>
                <a:lnTo>
                  <a:pt x="839561" y="1116471"/>
                </a:lnTo>
                <a:lnTo>
                  <a:pt x="841532" y="1121071"/>
                </a:lnTo>
                <a:lnTo>
                  <a:pt x="844161" y="1125671"/>
                </a:lnTo>
                <a:lnTo>
                  <a:pt x="846132" y="1129614"/>
                </a:lnTo>
                <a:lnTo>
                  <a:pt x="848104" y="1133557"/>
                </a:lnTo>
                <a:lnTo>
                  <a:pt x="850075" y="1138157"/>
                </a:lnTo>
                <a:lnTo>
                  <a:pt x="852704" y="1142099"/>
                </a:lnTo>
                <a:lnTo>
                  <a:pt x="854675" y="1146042"/>
                </a:lnTo>
                <a:lnTo>
                  <a:pt x="856647" y="1149985"/>
                </a:lnTo>
                <a:lnTo>
                  <a:pt x="859275" y="1153928"/>
                </a:lnTo>
                <a:lnTo>
                  <a:pt x="861246" y="1157871"/>
                </a:lnTo>
                <a:lnTo>
                  <a:pt x="863218" y="1161813"/>
                </a:lnTo>
                <a:lnTo>
                  <a:pt x="865189" y="1165756"/>
                </a:lnTo>
                <a:lnTo>
                  <a:pt x="867161" y="1169042"/>
                </a:lnTo>
                <a:lnTo>
                  <a:pt x="869789" y="1172328"/>
                </a:lnTo>
                <a:lnTo>
                  <a:pt x="871761" y="1176270"/>
                </a:lnTo>
                <a:lnTo>
                  <a:pt x="873732" y="1179556"/>
                </a:lnTo>
                <a:lnTo>
                  <a:pt x="875703" y="1183499"/>
                </a:lnTo>
                <a:lnTo>
                  <a:pt x="878332" y="1186785"/>
                </a:lnTo>
                <a:lnTo>
                  <a:pt x="880303" y="1190070"/>
                </a:lnTo>
                <a:lnTo>
                  <a:pt x="882275" y="1193356"/>
                </a:lnTo>
                <a:lnTo>
                  <a:pt x="884903" y="1196642"/>
                </a:lnTo>
                <a:lnTo>
                  <a:pt x="886875" y="1199927"/>
                </a:lnTo>
                <a:lnTo>
                  <a:pt x="888846" y="1203213"/>
                </a:lnTo>
                <a:lnTo>
                  <a:pt x="890818" y="1206499"/>
                </a:lnTo>
                <a:lnTo>
                  <a:pt x="893446" y="1209127"/>
                </a:lnTo>
                <a:lnTo>
                  <a:pt x="895417" y="1212413"/>
                </a:lnTo>
                <a:lnTo>
                  <a:pt x="897389" y="1215041"/>
                </a:lnTo>
                <a:lnTo>
                  <a:pt x="900017" y="1218327"/>
                </a:lnTo>
                <a:lnTo>
                  <a:pt x="901989" y="1220955"/>
                </a:lnTo>
                <a:lnTo>
                  <a:pt x="903960" y="1223584"/>
                </a:lnTo>
                <a:lnTo>
                  <a:pt x="905932" y="1226213"/>
                </a:lnTo>
                <a:lnTo>
                  <a:pt x="907903" y="1228841"/>
                </a:lnTo>
                <a:lnTo>
                  <a:pt x="910532" y="1232127"/>
                </a:lnTo>
                <a:lnTo>
                  <a:pt x="912503" y="1234098"/>
                </a:lnTo>
                <a:lnTo>
                  <a:pt x="914474" y="1237384"/>
                </a:lnTo>
                <a:lnTo>
                  <a:pt x="916446" y="1239355"/>
                </a:lnTo>
                <a:lnTo>
                  <a:pt x="919074" y="1241984"/>
                </a:lnTo>
                <a:lnTo>
                  <a:pt x="921046" y="1244612"/>
                </a:lnTo>
                <a:lnTo>
                  <a:pt x="923017" y="1247241"/>
                </a:lnTo>
                <a:lnTo>
                  <a:pt x="925646" y="1249212"/>
                </a:lnTo>
                <a:lnTo>
                  <a:pt x="927617" y="1251841"/>
                </a:lnTo>
                <a:lnTo>
                  <a:pt x="929588" y="1253812"/>
                </a:lnTo>
                <a:lnTo>
                  <a:pt x="931560" y="1255784"/>
                </a:lnTo>
                <a:lnTo>
                  <a:pt x="934188" y="1258412"/>
                </a:lnTo>
                <a:lnTo>
                  <a:pt x="936160" y="1260384"/>
                </a:lnTo>
                <a:lnTo>
                  <a:pt x="938131" y="1262355"/>
                </a:lnTo>
                <a:lnTo>
                  <a:pt x="940760" y="1264326"/>
                </a:lnTo>
                <a:lnTo>
                  <a:pt x="942731" y="1266298"/>
                </a:lnTo>
                <a:lnTo>
                  <a:pt x="944703" y="1268926"/>
                </a:lnTo>
                <a:lnTo>
                  <a:pt x="946674" y="1270241"/>
                </a:lnTo>
                <a:lnTo>
                  <a:pt x="948645" y="1272212"/>
                </a:lnTo>
                <a:lnTo>
                  <a:pt x="951274" y="1274183"/>
                </a:lnTo>
                <a:lnTo>
                  <a:pt x="953245" y="1276155"/>
                </a:lnTo>
                <a:lnTo>
                  <a:pt x="955217" y="1278126"/>
                </a:lnTo>
                <a:lnTo>
                  <a:pt x="957188" y="1280098"/>
                </a:lnTo>
                <a:lnTo>
                  <a:pt x="959817" y="1281412"/>
                </a:lnTo>
                <a:lnTo>
                  <a:pt x="961788" y="1283383"/>
                </a:lnTo>
                <a:lnTo>
                  <a:pt x="963759" y="1284698"/>
                </a:lnTo>
                <a:lnTo>
                  <a:pt x="966388" y="1286669"/>
                </a:lnTo>
                <a:lnTo>
                  <a:pt x="968359" y="1287983"/>
                </a:lnTo>
                <a:lnTo>
                  <a:pt x="970331" y="1289955"/>
                </a:lnTo>
                <a:lnTo>
                  <a:pt x="972302" y="1291269"/>
                </a:lnTo>
                <a:lnTo>
                  <a:pt x="974274" y="1292583"/>
                </a:lnTo>
                <a:lnTo>
                  <a:pt x="976902" y="1293897"/>
                </a:lnTo>
                <a:lnTo>
                  <a:pt x="978874" y="1295869"/>
                </a:lnTo>
                <a:lnTo>
                  <a:pt x="980845" y="1296526"/>
                </a:lnTo>
                <a:lnTo>
                  <a:pt x="983473" y="1298497"/>
                </a:lnTo>
                <a:lnTo>
                  <a:pt x="985445" y="1299812"/>
                </a:lnTo>
                <a:lnTo>
                  <a:pt x="987416" y="1301126"/>
                </a:lnTo>
                <a:lnTo>
                  <a:pt x="989388" y="1302440"/>
                </a:lnTo>
                <a:lnTo>
                  <a:pt x="992016" y="1303754"/>
                </a:lnTo>
                <a:lnTo>
                  <a:pt x="993988" y="1305069"/>
                </a:lnTo>
                <a:lnTo>
                  <a:pt x="995959" y="1305726"/>
                </a:lnTo>
                <a:lnTo>
                  <a:pt x="997930" y="1307040"/>
                </a:lnTo>
                <a:lnTo>
                  <a:pt x="1000559" y="1308354"/>
                </a:lnTo>
                <a:lnTo>
                  <a:pt x="1002530" y="1309669"/>
                </a:lnTo>
                <a:lnTo>
                  <a:pt x="1004502" y="1310983"/>
                </a:lnTo>
                <a:lnTo>
                  <a:pt x="1007130" y="1311640"/>
                </a:lnTo>
                <a:lnTo>
                  <a:pt x="1009102" y="1312954"/>
                </a:lnTo>
                <a:lnTo>
                  <a:pt x="1011073" y="1313611"/>
                </a:lnTo>
                <a:lnTo>
                  <a:pt x="1013044" y="1314926"/>
                </a:lnTo>
                <a:lnTo>
                  <a:pt x="1015016" y="1315583"/>
                </a:lnTo>
                <a:lnTo>
                  <a:pt x="1017644" y="1316897"/>
                </a:lnTo>
                <a:lnTo>
                  <a:pt x="1019616" y="1317554"/>
                </a:lnTo>
                <a:lnTo>
                  <a:pt x="1021587" y="1318868"/>
                </a:lnTo>
                <a:lnTo>
                  <a:pt x="1023559" y="1319526"/>
                </a:lnTo>
                <a:lnTo>
                  <a:pt x="1026187" y="1320183"/>
                </a:lnTo>
                <a:lnTo>
                  <a:pt x="1028159" y="1321497"/>
                </a:lnTo>
                <a:lnTo>
                  <a:pt x="1030130" y="1322154"/>
                </a:lnTo>
                <a:lnTo>
                  <a:pt x="1032759" y="1322811"/>
                </a:lnTo>
                <a:lnTo>
                  <a:pt x="1034730" y="1323468"/>
                </a:lnTo>
                <a:lnTo>
                  <a:pt x="1036701" y="1324783"/>
                </a:lnTo>
                <a:lnTo>
                  <a:pt x="1038673" y="1325440"/>
                </a:lnTo>
                <a:lnTo>
                  <a:pt x="1041301" y="1326097"/>
                </a:lnTo>
                <a:lnTo>
                  <a:pt x="1043273" y="1326754"/>
                </a:lnTo>
                <a:lnTo>
                  <a:pt x="1045244" y="1327411"/>
                </a:lnTo>
                <a:lnTo>
                  <a:pt x="1047873" y="1328068"/>
                </a:lnTo>
                <a:lnTo>
                  <a:pt x="1049844" y="1328725"/>
                </a:lnTo>
                <a:lnTo>
                  <a:pt x="1051815" y="1329383"/>
                </a:lnTo>
                <a:lnTo>
                  <a:pt x="1053787" y="1330040"/>
                </a:lnTo>
                <a:lnTo>
                  <a:pt x="1055758" y="1330697"/>
                </a:lnTo>
                <a:lnTo>
                  <a:pt x="1058387" y="1331354"/>
                </a:lnTo>
                <a:lnTo>
                  <a:pt x="1060358" y="1332011"/>
                </a:lnTo>
                <a:lnTo>
                  <a:pt x="1062330" y="1332668"/>
                </a:lnTo>
                <a:lnTo>
                  <a:pt x="1064301" y="1332668"/>
                </a:lnTo>
                <a:lnTo>
                  <a:pt x="1066929" y="1333325"/>
                </a:lnTo>
                <a:lnTo>
                  <a:pt x="1068901" y="1333983"/>
                </a:lnTo>
                <a:lnTo>
                  <a:pt x="1070872" y="1334640"/>
                </a:lnTo>
                <a:lnTo>
                  <a:pt x="1073501" y="1335297"/>
                </a:lnTo>
                <a:lnTo>
                  <a:pt x="1075472" y="1335297"/>
                </a:lnTo>
                <a:lnTo>
                  <a:pt x="1077444" y="1335954"/>
                </a:lnTo>
                <a:lnTo>
                  <a:pt x="1079415" y="1336611"/>
                </a:lnTo>
                <a:lnTo>
                  <a:pt x="1081386" y="1337268"/>
                </a:lnTo>
                <a:lnTo>
                  <a:pt x="1084015" y="1337268"/>
                </a:lnTo>
                <a:lnTo>
                  <a:pt x="1085986" y="1337925"/>
                </a:lnTo>
                <a:lnTo>
                  <a:pt x="1088615" y="1338583"/>
                </a:lnTo>
                <a:lnTo>
                  <a:pt x="1090586" y="1338583"/>
                </a:lnTo>
                <a:lnTo>
                  <a:pt x="1092558" y="1339240"/>
                </a:lnTo>
                <a:lnTo>
                  <a:pt x="1094529" y="1339897"/>
                </a:lnTo>
                <a:lnTo>
                  <a:pt x="1096501" y="1339897"/>
                </a:lnTo>
                <a:lnTo>
                  <a:pt x="1099129" y="1340554"/>
                </a:lnTo>
                <a:lnTo>
                  <a:pt x="1101100" y="1340554"/>
                </a:lnTo>
                <a:lnTo>
                  <a:pt x="1103072" y="1341211"/>
                </a:lnTo>
                <a:lnTo>
                  <a:pt x="1105043" y="1341211"/>
                </a:lnTo>
                <a:lnTo>
                  <a:pt x="1107672" y="1341868"/>
                </a:lnTo>
                <a:lnTo>
                  <a:pt x="1109643" y="1341868"/>
                </a:lnTo>
                <a:lnTo>
                  <a:pt x="1111615" y="1342525"/>
                </a:lnTo>
                <a:lnTo>
                  <a:pt x="1114243" y="1342525"/>
                </a:lnTo>
                <a:lnTo>
                  <a:pt x="1116215" y="1342525"/>
                </a:lnTo>
                <a:lnTo>
                  <a:pt x="1118186" y="1343182"/>
                </a:lnTo>
                <a:lnTo>
                  <a:pt x="1120157" y="1343840"/>
                </a:lnTo>
                <a:lnTo>
                  <a:pt x="1122129" y="1343840"/>
                </a:lnTo>
                <a:lnTo>
                  <a:pt x="1124757" y="1343840"/>
                </a:lnTo>
                <a:lnTo>
                  <a:pt x="1126729" y="1344497"/>
                </a:lnTo>
                <a:lnTo>
                  <a:pt x="1128700" y="1344497"/>
                </a:lnTo>
                <a:lnTo>
                  <a:pt x="1131329" y="1344497"/>
                </a:lnTo>
                <a:lnTo>
                  <a:pt x="1133300" y="1345154"/>
                </a:lnTo>
                <a:lnTo>
                  <a:pt x="1135271" y="1345154"/>
                </a:lnTo>
                <a:lnTo>
                  <a:pt x="1137243" y="1345811"/>
                </a:lnTo>
                <a:lnTo>
                  <a:pt x="1139871" y="1345811"/>
                </a:lnTo>
                <a:lnTo>
                  <a:pt x="1141843" y="1345811"/>
                </a:lnTo>
                <a:lnTo>
                  <a:pt x="1143814" y="1345811"/>
                </a:lnTo>
                <a:lnTo>
                  <a:pt x="1145786" y="1346468"/>
                </a:lnTo>
                <a:lnTo>
                  <a:pt x="1148414" y="1346468"/>
                </a:lnTo>
                <a:lnTo>
                  <a:pt x="1150386" y="1346468"/>
                </a:lnTo>
                <a:lnTo>
                  <a:pt x="1152357" y="1346468"/>
                </a:lnTo>
                <a:lnTo>
                  <a:pt x="1154985" y="1347125"/>
                </a:lnTo>
                <a:lnTo>
                  <a:pt x="1156957" y="1347125"/>
                </a:lnTo>
                <a:lnTo>
                  <a:pt x="1158928" y="1347125"/>
                </a:lnTo>
                <a:lnTo>
                  <a:pt x="1160900" y="1347782"/>
                </a:lnTo>
                <a:lnTo>
                  <a:pt x="1162871" y="1347782"/>
                </a:lnTo>
                <a:lnTo>
                  <a:pt x="1165500" y="1347782"/>
                </a:lnTo>
                <a:lnTo>
                  <a:pt x="1167471" y="1347782"/>
                </a:lnTo>
                <a:lnTo>
                  <a:pt x="1169442" y="1347782"/>
                </a:lnTo>
                <a:lnTo>
                  <a:pt x="1172071" y="1348440"/>
                </a:lnTo>
                <a:lnTo>
                  <a:pt x="1174042" y="1348440"/>
                </a:lnTo>
                <a:lnTo>
                  <a:pt x="1176014" y="1348440"/>
                </a:lnTo>
                <a:lnTo>
                  <a:pt x="1177985" y="1348440"/>
                </a:lnTo>
                <a:lnTo>
                  <a:pt x="1180614" y="1348440"/>
                </a:lnTo>
                <a:lnTo>
                  <a:pt x="1182585" y="1348440"/>
                </a:lnTo>
                <a:lnTo>
                  <a:pt x="1184557" y="1349097"/>
                </a:lnTo>
                <a:lnTo>
                  <a:pt x="1186528" y="1349097"/>
                </a:lnTo>
                <a:lnTo>
                  <a:pt x="1188499" y="1349097"/>
                </a:lnTo>
                <a:lnTo>
                  <a:pt x="1191128" y="1349097"/>
                </a:lnTo>
                <a:lnTo>
                  <a:pt x="1193099" y="1349097"/>
                </a:lnTo>
                <a:lnTo>
                  <a:pt x="1195728" y="1349754"/>
                </a:lnTo>
                <a:lnTo>
                  <a:pt x="1197699" y="1349754"/>
                </a:lnTo>
                <a:lnTo>
                  <a:pt x="1199671" y="1349754"/>
                </a:lnTo>
                <a:lnTo>
                  <a:pt x="1201642" y="1349754"/>
                </a:lnTo>
                <a:lnTo>
                  <a:pt x="1203613" y="1349754"/>
                </a:lnTo>
                <a:lnTo>
                  <a:pt x="1206242" y="1349754"/>
                </a:lnTo>
                <a:lnTo>
                  <a:pt x="1208213" y="1349754"/>
                </a:lnTo>
                <a:lnTo>
                  <a:pt x="1210185" y="1349754"/>
                </a:lnTo>
                <a:lnTo>
                  <a:pt x="1212813" y="1349754"/>
                </a:lnTo>
                <a:lnTo>
                  <a:pt x="1214785" y="1350411"/>
                </a:lnTo>
                <a:lnTo>
                  <a:pt x="1216756" y="1350411"/>
                </a:lnTo>
                <a:lnTo>
                  <a:pt x="1218727" y="1350411"/>
                </a:lnTo>
                <a:lnTo>
                  <a:pt x="1221356" y="1350411"/>
                </a:lnTo>
                <a:lnTo>
                  <a:pt x="1223327" y="1350411"/>
                </a:lnTo>
                <a:lnTo>
                  <a:pt x="1225299" y="1350411"/>
                </a:lnTo>
                <a:lnTo>
                  <a:pt x="1227270" y="1350411"/>
                </a:lnTo>
                <a:lnTo>
                  <a:pt x="1229242" y="1350411"/>
                </a:lnTo>
                <a:lnTo>
                  <a:pt x="1231870" y="1350411"/>
                </a:lnTo>
                <a:lnTo>
                  <a:pt x="1233842" y="1350411"/>
                </a:lnTo>
                <a:lnTo>
                  <a:pt x="1235813" y="1350411"/>
                </a:lnTo>
                <a:lnTo>
                  <a:pt x="1238442" y="1350411"/>
                </a:lnTo>
                <a:lnTo>
                  <a:pt x="1240413" y="1350411"/>
                </a:lnTo>
                <a:lnTo>
                  <a:pt x="1242384" y="1351068"/>
                </a:lnTo>
                <a:lnTo>
                  <a:pt x="1244356" y="1351068"/>
                </a:lnTo>
                <a:lnTo>
                  <a:pt x="1246984" y="1351068"/>
                </a:lnTo>
                <a:lnTo>
                  <a:pt x="1248956" y="1351068"/>
                </a:lnTo>
                <a:lnTo>
                  <a:pt x="1250927" y="1351068"/>
                </a:lnTo>
                <a:lnTo>
                  <a:pt x="1252898" y="1351068"/>
                </a:lnTo>
                <a:lnTo>
                  <a:pt x="1255527" y="1351068"/>
                </a:lnTo>
                <a:lnTo>
                  <a:pt x="1257498" y="1351068"/>
                </a:lnTo>
                <a:lnTo>
                  <a:pt x="1259470" y="1351068"/>
                </a:lnTo>
                <a:lnTo>
                  <a:pt x="1262098" y="1351068"/>
                </a:lnTo>
                <a:lnTo>
                  <a:pt x="1264070" y="1351068"/>
                </a:lnTo>
                <a:lnTo>
                  <a:pt x="1266041" y="1351068"/>
                </a:lnTo>
                <a:lnTo>
                  <a:pt x="1268013" y="1351068"/>
                </a:lnTo>
                <a:lnTo>
                  <a:pt x="1269984" y="1351725"/>
                </a:lnTo>
                <a:lnTo>
                  <a:pt x="1268013" y="1351725"/>
                </a:lnTo>
                <a:lnTo>
                  <a:pt x="1266041" y="1351725"/>
                </a:lnTo>
                <a:lnTo>
                  <a:pt x="1264070" y="1351725"/>
                </a:lnTo>
                <a:lnTo>
                  <a:pt x="1262098" y="1351725"/>
                </a:lnTo>
                <a:lnTo>
                  <a:pt x="1259470" y="1351725"/>
                </a:lnTo>
                <a:lnTo>
                  <a:pt x="1257498" y="1351725"/>
                </a:lnTo>
                <a:lnTo>
                  <a:pt x="1255527" y="1351725"/>
                </a:lnTo>
                <a:lnTo>
                  <a:pt x="1252898" y="1351725"/>
                </a:lnTo>
                <a:lnTo>
                  <a:pt x="1250927" y="1351725"/>
                </a:lnTo>
                <a:lnTo>
                  <a:pt x="1248956" y="1351725"/>
                </a:lnTo>
                <a:lnTo>
                  <a:pt x="1246984" y="1351725"/>
                </a:lnTo>
                <a:lnTo>
                  <a:pt x="1244356" y="1351725"/>
                </a:lnTo>
                <a:lnTo>
                  <a:pt x="1242384" y="1351725"/>
                </a:lnTo>
                <a:lnTo>
                  <a:pt x="1240413" y="1351725"/>
                </a:lnTo>
                <a:lnTo>
                  <a:pt x="1238442" y="1351725"/>
                </a:lnTo>
                <a:lnTo>
                  <a:pt x="1235813" y="1351725"/>
                </a:lnTo>
                <a:lnTo>
                  <a:pt x="1233842" y="1351725"/>
                </a:lnTo>
                <a:lnTo>
                  <a:pt x="1231870" y="1351725"/>
                </a:lnTo>
                <a:lnTo>
                  <a:pt x="1229242" y="1351725"/>
                </a:lnTo>
                <a:lnTo>
                  <a:pt x="1227270" y="1351725"/>
                </a:lnTo>
                <a:lnTo>
                  <a:pt x="1225299" y="1351725"/>
                </a:lnTo>
                <a:lnTo>
                  <a:pt x="1223327" y="1351725"/>
                </a:lnTo>
                <a:lnTo>
                  <a:pt x="1221356" y="1351725"/>
                </a:lnTo>
                <a:lnTo>
                  <a:pt x="1218727" y="1351725"/>
                </a:lnTo>
                <a:lnTo>
                  <a:pt x="1216756" y="1351725"/>
                </a:lnTo>
                <a:lnTo>
                  <a:pt x="1214785" y="1351725"/>
                </a:lnTo>
                <a:lnTo>
                  <a:pt x="1212813" y="1351725"/>
                </a:lnTo>
                <a:lnTo>
                  <a:pt x="1210185" y="1351725"/>
                </a:lnTo>
                <a:lnTo>
                  <a:pt x="1208213" y="1351725"/>
                </a:lnTo>
                <a:lnTo>
                  <a:pt x="1206242" y="1351725"/>
                </a:lnTo>
                <a:lnTo>
                  <a:pt x="1203613" y="1351725"/>
                </a:lnTo>
                <a:lnTo>
                  <a:pt x="1201642" y="1351725"/>
                </a:lnTo>
                <a:lnTo>
                  <a:pt x="1199671" y="1351725"/>
                </a:lnTo>
                <a:lnTo>
                  <a:pt x="1197699" y="1351725"/>
                </a:lnTo>
                <a:lnTo>
                  <a:pt x="1195728" y="1351725"/>
                </a:lnTo>
                <a:lnTo>
                  <a:pt x="1193099" y="1351725"/>
                </a:lnTo>
                <a:lnTo>
                  <a:pt x="1191128" y="1351725"/>
                </a:lnTo>
                <a:lnTo>
                  <a:pt x="1188499" y="1351725"/>
                </a:lnTo>
                <a:lnTo>
                  <a:pt x="1186528" y="1351725"/>
                </a:lnTo>
                <a:lnTo>
                  <a:pt x="1184557" y="1351725"/>
                </a:lnTo>
                <a:lnTo>
                  <a:pt x="1182585" y="1351725"/>
                </a:lnTo>
                <a:lnTo>
                  <a:pt x="1180614" y="1351725"/>
                </a:lnTo>
                <a:lnTo>
                  <a:pt x="1177985" y="1351725"/>
                </a:lnTo>
                <a:lnTo>
                  <a:pt x="1176014" y="1351725"/>
                </a:lnTo>
                <a:lnTo>
                  <a:pt x="1174042" y="1351725"/>
                </a:lnTo>
                <a:lnTo>
                  <a:pt x="1172071" y="1351725"/>
                </a:lnTo>
                <a:lnTo>
                  <a:pt x="1169442" y="1351725"/>
                </a:lnTo>
                <a:lnTo>
                  <a:pt x="1167471" y="1351725"/>
                </a:lnTo>
                <a:lnTo>
                  <a:pt x="1165500" y="1351725"/>
                </a:lnTo>
                <a:lnTo>
                  <a:pt x="1162871" y="1351725"/>
                </a:lnTo>
                <a:lnTo>
                  <a:pt x="1160900" y="1351725"/>
                </a:lnTo>
                <a:lnTo>
                  <a:pt x="1158928" y="1351725"/>
                </a:lnTo>
                <a:lnTo>
                  <a:pt x="1156957" y="1351725"/>
                </a:lnTo>
                <a:lnTo>
                  <a:pt x="1154985" y="1351725"/>
                </a:lnTo>
                <a:lnTo>
                  <a:pt x="1152357" y="1351725"/>
                </a:lnTo>
                <a:lnTo>
                  <a:pt x="1150386" y="1351725"/>
                </a:lnTo>
                <a:lnTo>
                  <a:pt x="1148414" y="1351725"/>
                </a:lnTo>
                <a:lnTo>
                  <a:pt x="1145786" y="1351725"/>
                </a:lnTo>
                <a:lnTo>
                  <a:pt x="1143814" y="1351725"/>
                </a:lnTo>
                <a:lnTo>
                  <a:pt x="1141843" y="1351725"/>
                </a:lnTo>
                <a:lnTo>
                  <a:pt x="1139871" y="1351725"/>
                </a:lnTo>
                <a:lnTo>
                  <a:pt x="1137243" y="1351725"/>
                </a:lnTo>
                <a:lnTo>
                  <a:pt x="1135271" y="1351725"/>
                </a:lnTo>
                <a:lnTo>
                  <a:pt x="1133300" y="1351725"/>
                </a:lnTo>
                <a:lnTo>
                  <a:pt x="1131329" y="1351725"/>
                </a:lnTo>
                <a:lnTo>
                  <a:pt x="1128700" y="1351725"/>
                </a:lnTo>
                <a:lnTo>
                  <a:pt x="1126729" y="1351725"/>
                </a:lnTo>
                <a:lnTo>
                  <a:pt x="1124757" y="1351725"/>
                </a:lnTo>
                <a:lnTo>
                  <a:pt x="1122129" y="1351725"/>
                </a:lnTo>
                <a:lnTo>
                  <a:pt x="1120157" y="1351725"/>
                </a:lnTo>
                <a:lnTo>
                  <a:pt x="1118186" y="1351725"/>
                </a:lnTo>
                <a:lnTo>
                  <a:pt x="1116215" y="1351725"/>
                </a:lnTo>
                <a:lnTo>
                  <a:pt x="1114243" y="1351725"/>
                </a:lnTo>
                <a:lnTo>
                  <a:pt x="1111615" y="1351725"/>
                </a:lnTo>
                <a:lnTo>
                  <a:pt x="1109643" y="1351725"/>
                </a:lnTo>
                <a:lnTo>
                  <a:pt x="1107672" y="1351725"/>
                </a:lnTo>
                <a:lnTo>
                  <a:pt x="1105043" y="1351725"/>
                </a:lnTo>
                <a:lnTo>
                  <a:pt x="1103072" y="1351725"/>
                </a:lnTo>
                <a:lnTo>
                  <a:pt x="1101100" y="1351725"/>
                </a:lnTo>
                <a:lnTo>
                  <a:pt x="1099129" y="1351725"/>
                </a:lnTo>
                <a:lnTo>
                  <a:pt x="1096501" y="1351725"/>
                </a:lnTo>
                <a:lnTo>
                  <a:pt x="1094529" y="1351725"/>
                </a:lnTo>
                <a:lnTo>
                  <a:pt x="1092558" y="1351725"/>
                </a:lnTo>
                <a:lnTo>
                  <a:pt x="1090586" y="1351725"/>
                </a:lnTo>
                <a:lnTo>
                  <a:pt x="1088615" y="1351725"/>
                </a:lnTo>
                <a:lnTo>
                  <a:pt x="1085986" y="1351725"/>
                </a:lnTo>
                <a:lnTo>
                  <a:pt x="1084015" y="1351725"/>
                </a:lnTo>
                <a:lnTo>
                  <a:pt x="1081386" y="1351725"/>
                </a:lnTo>
                <a:lnTo>
                  <a:pt x="1079415" y="1351725"/>
                </a:lnTo>
                <a:lnTo>
                  <a:pt x="1077444" y="1351725"/>
                </a:lnTo>
                <a:lnTo>
                  <a:pt x="1075472" y="1351725"/>
                </a:lnTo>
                <a:lnTo>
                  <a:pt x="1073501" y="1351725"/>
                </a:lnTo>
                <a:lnTo>
                  <a:pt x="1070872" y="1351725"/>
                </a:lnTo>
                <a:lnTo>
                  <a:pt x="1068901" y="1351725"/>
                </a:lnTo>
                <a:lnTo>
                  <a:pt x="1066929" y="1351725"/>
                </a:lnTo>
                <a:lnTo>
                  <a:pt x="1064301" y="1351725"/>
                </a:lnTo>
                <a:lnTo>
                  <a:pt x="1062330" y="1351725"/>
                </a:lnTo>
                <a:lnTo>
                  <a:pt x="1060358" y="1351725"/>
                </a:lnTo>
                <a:lnTo>
                  <a:pt x="1058387" y="1351725"/>
                </a:lnTo>
                <a:lnTo>
                  <a:pt x="1055758" y="1351725"/>
                </a:lnTo>
                <a:lnTo>
                  <a:pt x="1053787" y="1351725"/>
                </a:lnTo>
                <a:lnTo>
                  <a:pt x="1051815" y="1351725"/>
                </a:lnTo>
                <a:lnTo>
                  <a:pt x="1049844" y="1351725"/>
                </a:lnTo>
                <a:lnTo>
                  <a:pt x="1047873" y="1351725"/>
                </a:lnTo>
                <a:lnTo>
                  <a:pt x="1045244" y="1351725"/>
                </a:lnTo>
                <a:lnTo>
                  <a:pt x="1043273" y="1351725"/>
                </a:lnTo>
                <a:lnTo>
                  <a:pt x="1041301" y="1351725"/>
                </a:lnTo>
                <a:lnTo>
                  <a:pt x="1038673" y="1351725"/>
                </a:lnTo>
                <a:lnTo>
                  <a:pt x="1036701" y="1351725"/>
                </a:lnTo>
                <a:lnTo>
                  <a:pt x="1034730" y="1351725"/>
                </a:lnTo>
                <a:lnTo>
                  <a:pt x="1032759" y="1351725"/>
                </a:lnTo>
                <a:lnTo>
                  <a:pt x="1030130" y="1351725"/>
                </a:lnTo>
                <a:lnTo>
                  <a:pt x="1028159" y="1351725"/>
                </a:lnTo>
                <a:lnTo>
                  <a:pt x="1026187" y="1351725"/>
                </a:lnTo>
                <a:lnTo>
                  <a:pt x="1023559" y="1351725"/>
                </a:lnTo>
                <a:lnTo>
                  <a:pt x="1021587" y="1351725"/>
                </a:lnTo>
                <a:lnTo>
                  <a:pt x="1019616" y="1351725"/>
                </a:lnTo>
                <a:lnTo>
                  <a:pt x="1017644" y="1351725"/>
                </a:lnTo>
                <a:lnTo>
                  <a:pt x="1015016" y="1351725"/>
                </a:lnTo>
                <a:lnTo>
                  <a:pt x="1013044" y="1351725"/>
                </a:lnTo>
                <a:lnTo>
                  <a:pt x="1011073" y="1351725"/>
                </a:lnTo>
                <a:lnTo>
                  <a:pt x="1009102" y="1351725"/>
                </a:lnTo>
                <a:lnTo>
                  <a:pt x="1007130" y="1351725"/>
                </a:lnTo>
                <a:lnTo>
                  <a:pt x="1004502" y="1351725"/>
                </a:lnTo>
                <a:lnTo>
                  <a:pt x="1002530" y="1351725"/>
                </a:lnTo>
                <a:lnTo>
                  <a:pt x="1000559" y="1351725"/>
                </a:lnTo>
                <a:lnTo>
                  <a:pt x="997930" y="1351725"/>
                </a:lnTo>
                <a:lnTo>
                  <a:pt x="995959" y="1351725"/>
                </a:lnTo>
                <a:lnTo>
                  <a:pt x="993988" y="1351725"/>
                </a:lnTo>
                <a:lnTo>
                  <a:pt x="992016" y="1351725"/>
                </a:lnTo>
                <a:lnTo>
                  <a:pt x="989388" y="1351725"/>
                </a:lnTo>
                <a:lnTo>
                  <a:pt x="987416" y="1351725"/>
                </a:lnTo>
                <a:lnTo>
                  <a:pt x="985445" y="1351725"/>
                </a:lnTo>
                <a:lnTo>
                  <a:pt x="983473" y="1351725"/>
                </a:lnTo>
                <a:lnTo>
                  <a:pt x="980845" y="1351725"/>
                </a:lnTo>
                <a:lnTo>
                  <a:pt x="978874" y="1351725"/>
                </a:lnTo>
                <a:lnTo>
                  <a:pt x="976902" y="1351725"/>
                </a:lnTo>
                <a:lnTo>
                  <a:pt x="974274" y="1351725"/>
                </a:lnTo>
                <a:lnTo>
                  <a:pt x="972302" y="1351725"/>
                </a:lnTo>
                <a:lnTo>
                  <a:pt x="970331" y="1351725"/>
                </a:lnTo>
                <a:lnTo>
                  <a:pt x="968359" y="1351725"/>
                </a:lnTo>
                <a:lnTo>
                  <a:pt x="966388" y="1351725"/>
                </a:lnTo>
                <a:lnTo>
                  <a:pt x="963759" y="1351725"/>
                </a:lnTo>
                <a:lnTo>
                  <a:pt x="961788" y="1351725"/>
                </a:lnTo>
                <a:lnTo>
                  <a:pt x="959817" y="1351725"/>
                </a:lnTo>
                <a:lnTo>
                  <a:pt x="957188" y="1351725"/>
                </a:lnTo>
                <a:lnTo>
                  <a:pt x="955217" y="1351725"/>
                </a:lnTo>
                <a:lnTo>
                  <a:pt x="953245" y="1351725"/>
                </a:lnTo>
                <a:lnTo>
                  <a:pt x="951274" y="1351725"/>
                </a:lnTo>
                <a:lnTo>
                  <a:pt x="948645" y="1351725"/>
                </a:lnTo>
                <a:lnTo>
                  <a:pt x="946674" y="1351725"/>
                </a:lnTo>
                <a:lnTo>
                  <a:pt x="944703" y="1351725"/>
                </a:lnTo>
                <a:lnTo>
                  <a:pt x="942731" y="1351725"/>
                </a:lnTo>
                <a:lnTo>
                  <a:pt x="940760" y="1351725"/>
                </a:lnTo>
                <a:lnTo>
                  <a:pt x="938131" y="1351725"/>
                </a:lnTo>
                <a:lnTo>
                  <a:pt x="936160" y="1351725"/>
                </a:lnTo>
                <a:lnTo>
                  <a:pt x="934188" y="1351725"/>
                </a:lnTo>
                <a:lnTo>
                  <a:pt x="931560" y="1351725"/>
                </a:lnTo>
                <a:lnTo>
                  <a:pt x="929588" y="1351725"/>
                </a:lnTo>
                <a:lnTo>
                  <a:pt x="927617" y="1351725"/>
                </a:lnTo>
                <a:lnTo>
                  <a:pt x="925646" y="1351725"/>
                </a:lnTo>
                <a:lnTo>
                  <a:pt x="923017" y="1351725"/>
                </a:lnTo>
                <a:lnTo>
                  <a:pt x="921046" y="1351725"/>
                </a:lnTo>
                <a:lnTo>
                  <a:pt x="919074" y="1351725"/>
                </a:lnTo>
                <a:lnTo>
                  <a:pt x="916446" y="1351725"/>
                </a:lnTo>
                <a:lnTo>
                  <a:pt x="914474" y="1351725"/>
                </a:lnTo>
                <a:lnTo>
                  <a:pt x="912503" y="1351725"/>
                </a:lnTo>
                <a:lnTo>
                  <a:pt x="910532" y="1351725"/>
                </a:lnTo>
                <a:lnTo>
                  <a:pt x="907903" y="1351725"/>
                </a:lnTo>
                <a:lnTo>
                  <a:pt x="905932" y="1351725"/>
                </a:lnTo>
                <a:lnTo>
                  <a:pt x="903960" y="1351725"/>
                </a:lnTo>
                <a:lnTo>
                  <a:pt x="901989" y="1351725"/>
                </a:lnTo>
                <a:lnTo>
                  <a:pt x="900017" y="1351725"/>
                </a:lnTo>
                <a:lnTo>
                  <a:pt x="897389" y="1351725"/>
                </a:lnTo>
                <a:lnTo>
                  <a:pt x="895417" y="1351725"/>
                </a:lnTo>
                <a:lnTo>
                  <a:pt x="893446" y="1351725"/>
                </a:lnTo>
                <a:lnTo>
                  <a:pt x="890818" y="1351725"/>
                </a:lnTo>
                <a:lnTo>
                  <a:pt x="888846" y="1351725"/>
                </a:lnTo>
                <a:lnTo>
                  <a:pt x="886875" y="1351725"/>
                </a:lnTo>
                <a:lnTo>
                  <a:pt x="884903" y="1351725"/>
                </a:lnTo>
                <a:lnTo>
                  <a:pt x="882275" y="1351725"/>
                </a:lnTo>
                <a:lnTo>
                  <a:pt x="880303" y="1351725"/>
                </a:lnTo>
                <a:lnTo>
                  <a:pt x="878332" y="1351725"/>
                </a:lnTo>
                <a:lnTo>
                  <a:pt x="875703" y="1351725"/>
                </a:lnTo>
                <a:lnTo>
                  <a:pt x="873732" y="1351725"/>
                </a:lnTo>
                <a:lnTo>
                  <a:pt x="871761" y="1351725"/>
                </a:lnTo>
                <a:lnTo>
                  <a:pt x="869789" y="1351725"/>
                </a:lnTo>
                <a:lnTo>
                  <a:pt x="867161" y="1351725"/>
                </a:lnTo>
                <a:lnTo>
                  <a:pt x="865189" y="1351725"/>
                </a:lnTo>
                <a:lnTo>
                  <a:pt x="863218" y="1351725"/>
                </a:lnTo>
                <a:lnTo>
                  <a:pt x="861246" y="1351725"/>
                </a:lnTo>
                <a:lnTo>
                  <a:pt x="859275" y="1351725"/>
                </a:lnTo>
                <a:lnTo>
                  <a:pt x="856647" y="1351725"/>
                </a:lnTo>
                <a:lnTo>
                  <a:pt x="854675" y="1351725"/>
                </a:lnTo>
                <a:lnTo>
                  <a:pt x="852704" y="1351725"/>
                </a:lnTo>
                <a:lnTo>
                  <a:pt x="850075" y="1351725"/>
                </a:lnTo>
                <a:lnTo>
                  <a:pt x="848104" y="1351725"/>
                </a:lnTo>
                <a:lnTo>
                  <a:pt x="846132" y="1351725"/>
                </a:lnTo>
                <a:lnTo>
                  <a:pt x="844161" y="1351725"/>
                </a:lnTo>
                <a:lnTo>
                  <a:pt x="841532" y="1351725"/>
                </a:lnTo>
                <a:lnTo>
                  <a:pt x="839561" y="1351725"/>
                </a:lnTo>
                <a:lnTo>
                  <a:pt x="837590" y="1351725"/>
                </a:lnTo>
                <a:lnTo>
                  <a:pt x="834961" y="1351725"/>
                </a:lnTo>
                <a:lnTo>
                  <a:pt x="832990" y="1351725"/>
                </a:lnTo>
                <a:lnTo>
                  <a:pt x="831018" y="1351725"/>
                </a:lnTo>
                <a:lnTo>
                  <a:pt x="829047" y="1351725"/>
                </a:lnTo>
                <a:lnTo>
                  <a:pt x="827076" y="1351725"/>
                </a:lnTo>
                <a:lnTo>
                  <a:pt x="824447" y="1351725"/>
                </a:lnTo>
                <a:lnTo>
                  <a:pt x="822476" y="1351725"/>
                </a:lnTo>
                <a:lnTo>
                  <a:pt x="820504" y="1351725"/>
                </a:lnTo>
                <a:lnTo>
                  <a:pt x="818533" y="1351725"/>
                </a:lnTo>
                <a:lnTo>
                  <a:pt x="815904" y="1351725"/>
                </a:lnTo>
                <a:lnTo>
                  <a:pt x="813933" y="1351725"/>
                </a:lnTo>
                <a:lnTo>
                  <a:pt x="811961" y="1351725"/>
                </a:lnTo>
                <a:lnTo>
                  <a:pt x="809333" y="1351725"/>
                </a:lnTo>
                <a:lnTo>
                  <a:pt x="807361" y="1351725"/>
                </a:lnTo>
                <a:lnTo>
                  <a:pt x="805390" y="1351725"/>
                </a:lnTo>
                <a:lnTo>
                  <a:pt x="803419" y="1351725"/>
                </a:lnTo>
                <a:lnTo>
                  <a:pt x="800790" y="1351725"/>
                </a:lnTo>
                <a:lnTo>
                  <a:pt x="798819" y="1351725"/>
                </a:lnTo>
                <a:lnTo>
                  <a:pt x="796847" y="1351725"/>
                </a:lnTo>
                <a:lnTo>
                  <a:pt x="794219" y="1351725"/>
                </a:lnTo>
                <a:lnTo>
                  <a:pt x="792247" y="1351725"/>
                </a:lnTo>
                <a:lnTo>
                  <a:pt x="790276" y="1351725"/>
                </a:lnTo>
                <a:lnTo>
                  <a:pt x="788305" y="1351725"/>
                </a:lnTo>
                <a:lnTo>
                  <a:pt x="786333" y="1351725"/>
                </a:lnTo>
                <a:lnTo>
                  <a:pt x="783705" y="1351725"/>
                </a:lnTo>
                <a:lnTo>
                  <a:pt x="781733" y="1351725"/>
                </a:lnTo>
                <a:lnTo>
                  <a:pt x="779762" y="1351725"/>
                </a:lnTo>
                <a:lnTo>
                  <a:pt x="777790" y="1351725"/>
                </a:lnTo>
                <a:lnTo>
                  <a:pt x="775162" y="1351725"/>
                </a:lnTo>
                <a:lnTo>
                  <a:pt x="773190" y="1351725"/>
                </a:lnTo>
                <a:lnTo>
                  <a:pt x="771219" y="1351725"/>
                </a:lnTo>
                <a:lnTo>
                  <a:pt x="768591" y="1351725"/>
                </a:lnTo>
                <a:lnTo>
                  <a:pt x="766619" y="1351725"/>
                </a:lnTo>
                <a:lnTo>
                  <a:pt x="764648" y="1351725"/>
                </a:lnTo>
                <a:lnTo>
                  <a:pt x="762676" y="1351725"/>
                </a:lnTo>
                <a:lnTo>
                  <a:pt x="760048" y="1351725"/>
                </a:lnTo>
                <a:lnTo>
                  <a:pt x="758076" y="1351725"/>
                </a:lnTo>
                <a:lnTo>
                  <a:pt x="756105" y="1351725"/>
                </a:lnTo>
                <a:lnTo>
                  <a:pt x="754134" y="1351725"/>
                </a:lnTo>
                <a:lnTo>
                  <a:pt x="751505" y="1351725"/>
                </a:lnTo>
                <a:lnTo>
                  <a:pt x="749534" y="1351725"/>
                </a:lnTo>
                <a:lnTo>
                  <a:pt x="747562" y="1351725"/>
                </a:lnTo>
                <a:lnTo>
                  <a:pt x="745591" y="1351725"/>
                </a:lnTo>
                <a:lnTo>
                  <a:pt x="742962" y="1351725"/>
                </a:lnTo>
                <a:lnTo>
                  <a:pt x="740991" y="1351725"/>
                </a:lnTo>
                <a:lnTo>
                  <a:pt x="739020" y="1351725"/>
                </a:lnTo>
                <a:lnTo>
                  <a:pt x="737048" y="1351725"/>
                </a:lnTo>
                <a:lnTo>
                  <a:pt x="734420" y="1351725"/>
                </a:lnTo>
                <a:lnTo>
                  <a:pt x="732448" y="1351725"/>
                </a:lnTo>
                <a:lnTo>
                  <a:pt x="730477" y="1351725"/>
                </a:lnTo>
                <a:lnTo>
                  <a:pt x="727848" y="1351725"/>
                </a:lnTo>
                <a:lnTo>
                  <a:pt x="725877" y="1351725"/>
                </a:lnTo>
                <a:lnTo>
                  <a:pt x="723905" y="1351725"/>
                </a:lnTo>
                <a:lnTo>
                  <a:pt x="721934" y="1351725"/>
                </a:lnTo>
                <a:lnTo>
                  <a:pt x="719963" y="1351725"/>
                </a:lnTo>
                <a:lnTo>
                  <a:pt x="717334" y="1351725"/>
                </a:lnTo>
                <a:lnTo>
                  <a:pt x="715363" y="1351725"/>
                </a:lnTo>
                <a:lnTo>
                  <a:pt x="713391" y="1351725"/>
                </a:lnTo>
                <a:lnTo>
                  <a:pt x="711420" y="1351725"/>
                </a:lnTo>
                <a:lnTo>
                  <a:pt x="708791" y="1351725"/>
                </a:lnTo>
                <a:lnTo>
                  <a:pt x="706820" y="1351725"/>
                </a:lnTo>
                <a:lnTo>
                  <a:pt x="704849" y="1351725"/>
                </a:lnTo>
                <a:lnTo>
                  <a:pt x="702220" y="1351725"/>
                </a:lnTo>
                <a:lnTo>
                  <a:pt x="700249" y="1351725"/>
                </a:lnTo>
                <a:lnTo>
                  <a:pt x="698277" y="1351725"/>
                </a:lnTo>
                <a:lnTo>
                  <a:pt x="696306" y="1351725"/>
                </a:lnTo>
                <a:lnTo>
                  <a:pt x="693677" y="1351725"/>
                </a:lnTo>
                <a:lnTo>
                  <a:pt x="691706" y="1351725"/>
                </a:lnTo>
                <a:lnTo>
                  <a:pt x="689734" y="1351725"/>
                </a:lnTo>
                <a:lnTo>
                  <a:pt x="687106" y="1351725"/>
                </a:lnTo>
                <a:lnTo>
                  <a:pt x="685135" y="1351725"/>
                </a:lnTo>
                <a:lnTo>
                  <a:pt x="683163" y="1351725"/>
                </a:lnTo>
                <a:lnTo>
                  <a:pt x="681192" y="1351725"/>
                </a:lnTo>
                <a:lnTo>
                  <a:pt x="679220" y="1351725"/>
                </a:lnTo>
                <a:lnTo>
                  <a:pt x="676592" y="1351725"/>
                </a:lnTo>
                <a:lnTo>
                  <a:pt x="674620" y="1351725"/>
                </a:lnTo>
                <a:lnTo>
                  <a:pt x="672649" y="1351725"/>
                </a:lnTo>
                <a:lnTo>
                  <a:pt x="670678" y="1351725"/>
                </a:lnTo>
                <a:lnTo>
                  <a:pt x="668049" y="1351725"/>
                </a:lnTo>
                <a:lnTo>
                  <a:pt x="666078" y="1351725"/>
                </a:lnTo>
                <a:lnTo>
                  <a:pt x="664106" y="1351725"/>
                </a:lnTo>
                <a:lnTo>
                  <a:pt x="661478" y="1351725"/>
                </a:lnTo>
                <a:lnTo>
                  <a:pt x="659506" y="1351725"/>
                </a:lnTo>
                <a:lnTo>
                  <a:pt x="657535" y="1351725"/>
                </a:lnTo>
                <a:lnTo>
                  <a:pt x="655563" y="1351725"/>
                </a:lnTo>
                <a:lnTo>
                  <a:pt x="652935" y="1351725"/>
                </a:lnTo>
                <a:lnTo>
                  <a:pt x="650964" y="1351725"/>
                </a:lnTo>
                <a:lnTo>
                  <a:pt x="648992" y="1351725"/>
                </a:lnTo>
                <a:lnTo>
                  <a:pt x="646364" y="1351725"/>
                </a:lnTo>
                <a:lnTo>
                  <a:pt x="644392" y="1351725"/>
                </a:lnTo>
                <a:lnTo>
                  <a:pt x="642421" y="1351725"/>
                </a:lnTo>
                <a:lnTo>
                  <a:pt x="640449" y="1351725"/>
                </a:lnTo>
                <a:lnTo>
                  <a:pt x="638478" y="1351725"/>
                </a:lnTo>
                <a:lnTo>
                  <a:pt x="635849" y="1351725"/>
                </a:lnTo>
                <a:lnTo>
                  <a:pt x="633878" y="1351725"/>
                </a:lnTo>
                <a:lnTo>
                  <a:pt x="631907" y="1351725"/>
                </a:lnTo>
                <a:lnTo>
                  <a:pt x="629935" y="1351725"/>
                </a:lnTo>
                <a:lnTo>
                  <a:pt x="627307" y="1351725"/>
                </a:lnTo>
                <a:lnTo>
                  <a:pt x="625335" y="1351725"/>
                </a:lnTo>
                <a:lnTo>
                  <a:pt x="623364" y="1351725"/>
                </a:lnTo>
                <a:lnTo>
                  <a:pt x="620735" y="1351725"/>
                </a:lnTo>
                <a:lnTo>
                  <a:pt x="618764" y="1351725"/>
                </a:lnTo>
                <a:lnTo>
                  <a:pt x="616793" y="1351725"/>
                </a:lnTo>
                <a:lnTo>
                  <a:pt x="614821" y="1351725"/>
                </a:lnTo>
                <a:lnTo>
                  <a:pt x="612850" y="1351725"/>
                </a:lnTo>
                <a:lnTo>
                  <a:pt x="610221" y="1351725"/>
                </a:lnTo>
                <a:lnTo>
                  <a:pt x="608250" y="1351725"/>
                </a:lnTo>
                <a:lnTo>
                  <a:pt x="606278" y="1351725"/>
                </a:lnTo>
                <a:lnTo>
                  <a:pt x="603650" y="1351725"/>
                </a:lnTo>
                <a:lnTo>
                  <a:pt x="601678" y="1351725"/>
                </a:lnTo>
                <a:lnTo>
                  <a:pt x="599707" y="1351725"/>
                </a:lnTo>
                <a:lnTo>
                  <a:pt x="597736" y="1351725"/>
                </a:lnTo>
                <a:lnTo>
                  <a:pt x="595107" y="1351725"/>
                </a:lnTo>
                <a:lnTo>
                  <a:pt x="593136" y="1351725"/>
                </a:lnTo>
                <a:lnTo>
                  <a:pt x="591164" y="1351725"/>
                </a:lnTo>
                <a:lnTo>
                  <a:pt x="589193" y="1351725"/>
                </a:lnTo>
                <a:lnTo>
                  <a:pt x="586564" y="1351725"/>
                </a:lnTo>
                <a:lnTo>
                  <a:pt x="584593" y="1351725"/>
                </a:lnTo>
                <a:lnTo>
                  <a:pt x="582622" y="1351725"/>
                </a:lnTo>
                <a:lnTo>
                  <a:pt x="579993" y="1351725"/>
                </a:lnTo>
                <a:lnTo>
                  <a:pt x="578022" y="1351725"/>
                </a:lnTo>
                <a:lnTo>
                  <a:pt x="576050" y="1351725"/>
                </a:lnTo>
                <a:lnTo>
                  <a:pt x="574079" y="1351725"/>
                </a:lnTo>
                <a:lnTo>
                  <a:pt x="572107" y="1351725"/>
                </a:lnTo>
                <a:lnTo>
                  <a:pt x="569479" y="1351725"/>
                </a:lnTo>
                <a:lnTo>
                  <a:pt x="567507" y="1351725"/>
                </a:lnTo>
                <a:lnTo>
                  <a:pt x="565536" y="1351725"/>
                </a:lnTo>
                <a:lnTo>
                  <a:pt x="562908" y="1351725"/>
                </a:lnTo>
                <a:lnTo>
                  <a:pt x="560936" y="1351725"/>
                </a:lnTo>
                <a:lnTo>
                  <a:pt x="558965" y="1351725"/>
                </a:lnTo>
                <a:lnTo>
                  <a:pt x="556993" y="1351725"/>
                </a:lnTo>
                <a:lnTo>
                  <a:pt x="554365" y="1351725"/>
                </a:lnTo>
                <a:lnTo>
                  <a:pt x="552393" y="1351725"/>
                </a:lnTo>
                <a:lnTo>
                  <a:pt x="550422" y="1351725"/>
                </a:lnTo>
                <a:lnTo>
                  <a:pt x="548451" y="1351725"/>
                </a:lnTo>
                <a:lnTo>
                  <a:pt x="545822" y="1351725"/>
                </a:lnTo>
                <a:lnTo>
                  <a:pt x="543851" y="1351725"/>
                </a:lnTo>
                <a:lnTo>
                  <a:pt x="541879" y="1351725"/>
                </a:lnTo>
                <a:lnTo>
                  <a:pt x="539251" y="1351725"/>
                </a:lnTo>
                <a:lnTo>
                  <a:pt x="537279" y="1351725"/>
                </a:lnTo>
                <a:lnTo>
                  <a:pt x="535308" y="1351725"/>
                </a:lnTo>
                <a:lnTo>
                  <a:pt x="533336" y="1351725"/>
                </a:lnTo>
                <a:lnTo>
                  <a:pt x="531365" y="1351725"/>
                </a:lnTo>
                <a:lnTo>
                  <a:pt x="528737" y="1351725"/>
                </a:lnTo>
                <a:lnTo>
                  <a:pt x="526765" y="1351725"/>
                </a:lnTo>
                <a:lnTo>
                  <a:pt x="524794" y="1351725"/>
                </a:lnTo>
                <a:lnTo>
                  <a:pt x="522165" y="1351725"/>
                </a:lnTo>
                <a:lnTo>
                  <a:pt x="520194" y="1351725"/>
                </a:lnTo>
                <a:lnTo>
                  <a:pt x="518222" y="1351725"/>
                </a:lnTo>
                <a:lnTo>
                  <a:pt x="516251" y="1351725"/>
                </a:lnTo>
                <a:lnTo>
                  <a:pt x="513622" y="1351725"/>
                </a:lnTo>
                <a:lnTo>
                  <a:pt x="511651" y="1351725"/>
                </a:lnTo>
                <a:lnTo>
                  <a:pt x="509680" y="1351725"/>
                </a:lnTo>
                <a:lnTo>
                  <a:pt x="507708" y="1351725"/>
                </a:lnTo>
                <a:lnTo>
                  <a:pt x="505737" y="1351725"/>
                </a:lnTo>
                <a:lnTo>
                  <a:pt x="503108" y="1351725"/>
                </a:lnTo>
                <a:lnTo>
                  <a:pt x="501137" y="1351725"/>
                </a:lnTo>
                <a:lnTo>
                  <a:pt x="499166" y="1351725"/>
                </a:lnTo>
                <a:lnTo>
                  <a:pt x="496537" y="1351725"/>
                </a:lnTo>
                <a:lnTo>
                  <a:pt x="494566" y="1351725"/>
                </a:lnTo>
                <a:lnTo>
                  <a:pt x="492594" y="1351725"/>
                </a:lnTo>
                <a:lnTo>
                  <a:pt x="490623" y="1351725"/>
                </a:lnTo>
                <a:lnTo>
                  <a:pt x="487994" y="1351725"/>
                </a:lnTo>
                <a:lnTo>
                  <a:pt x="486023" y="1351725"/>
                </a:lnTo>
                <a:lnTo>
                  <a:pt x="484051" y="1351725"/>
                </a:lnTo>
                <a:lnTo>
                  <a:pt x="482080" y="1351725"/>
                </a:lnTo>
                <a:lnTo>
                  <a:pt x="479451" y="1351725"/>
                </a:lnTo>
                <a:lnTo>
                  <a:pt x="477480" y="1351725"/>
                </a:lnTo>
                <a:lnTo>
                  <a:pt x="475509" y="1351725"/>
                </a:lnTo>
                <a:lnTo>
                  <a:pt x="472880" y="1351725"/>
                </a:lnTo>
                <a:lnTo>
                  <a:pt x="470909" y="1351725"/>
                </a:lnTo>
                <a:lnTo>
                  <a:pt x="468937" y="1351725"/>
                </a:lnTo>
                <a:lnTo>
                  <a:pt x="466966" y="1351725"/>
                </a:lnTo>
                <a:lnTo>
                  <a:pt x="464995" y="1351725"/>
                </a:lnTo>
                <a:lnTo>
                  <a:pt x="462366" y="1351725"/>
                </a:lnTo>
                <a:lnTo>
                  <a:pt x="460395" y="1351725"/>
                </a:lnTo>
                <a:lnTo>
                  <a:pt x="458423" y="1351725"/>
                </a:lnTo>
                <a:lnTo>
                  <a:pt x="455795" y="1351725"/>
                </a:lnTo>
                <a:lnTo>
                  <a:pt x="453823" y="1351725"/>
                </a:lnTo>
                <a:lnTo>
                  <a:pt x="451852" y="1351725"/>
                </a:lnTo>
                <a:lnTo>
                  <a:pt x="449880" y="1351725"/>
                </a:lnTo>
                <a:lnTo>
                  <a:pt x="447252" y="1351725"/>
                </a:lnTo>
                <a:lnTo>
                  <a:pt x="445280" y="1351725"/>
                </a:lnTo>
                <a:lnTo>
                  <a:pt x="443309" y="1351725"/>
                </a:lnTo>
                <a:lnTo>
                  <a:pt x="441338" y="1351725"/>
                </a:lnTo>
                <a:lnTo>
                  <a:pt x="438709" y="1351725"/>
                </a:lnTo>
                <a:lnTo>
                  <a:pt x="436738" y="1351725"/>
                </a:lnTo>
                <a:lnTo>
                  <a:pt x="434766" y="1351725"/>
                </a:lnTo>
                <a:lnTo>
                  <a:pt x="432138" y="1351725"/>
                </a:lnTo>
                <a:lnTo>
                  <a:pt x="430166" y="1351725"/>
                </a:lnTo>
                <a:lnTo>
                  <a:pt x="428195" y="1351725"/>
                </a:lnTo>
                <a:lnTo>
                  <a:pt x="426224" y="1351725"/>
                </a:lnTo>
                <a:lnTo>
                  <a:pt x="424252" y="1351725"/>
                </a:lnTo>
                <a:lnTo>
                  <a:pt x="421624" y="1351725"/>
                </a:lnTo>
                <a:lnTo>
                  <a:pt x="419652" y="1351725"/>
                </a:lnTo>
                <a:lnTo>
                  <a:pt x="417681" y="1351725"/>
                </a:lnTo>
                <a:lnTo>
                  <a:pt x="415052" y="1351725"/>
                </a:lnTo>
                <a:lnTo>
                  <a:pt x="413081" y="1351725"/>
                </a:lnTo>
                <a:lnTo>
                  <a:pt x="411110" y="1351725"/>
                </a:lnTo>
                <a:lnTo>
                  <a:pt x="409138" y="1351725"/>
                </a:lnTo>
                <a:lnTo>
                  <a:pt x="406510" y="1351725"/>
                </a:lnTo>
                <a:lnTo>
                  <a:pt x="404538" y="1351725"/>
                </a:lnTo>
                <a:lnTo>
                  <a:pt x="402567" y="1351725"/>
                </a:lnTo>
                <a:lnTo>
                  <a:pt x="400595" y="1351725"/>
                </a:lnTo>
                <a:lnTo>
                  <a:pt x="398624" y="1351725"/>
                </a:lnTo>
                <a:lnTo>
                  <a:pt x="395995" y="1351725"/>
                </a:lnTo>
                <a:lnTo>
                  <a:pt x="394024" y="1351725"/>
                </a:lnTo>
                <a:lnTo>
                  <a:pt x="392053" y="1351725"/>
                </a:lnTo>
                <a:lnTo>
                  <a:pt x="389424" y="1351725"/>
                </a:lnTo>
                <a:lnTo>
                  <a:pt x="387453" y="1351725"/>
                </a:lnTo>
                <a:lnTo>
                  <a:pt x="385481" y="1351725"/>
                </a:lnTo>
                <a:lnTo>
                  <a:pt x="383510" y="1351725"/>
                </a:lnTo>
                <a:lnTo>
                  <a:pt x="380881" y="1351725"/>
                </a:lnTo>
                <a:lnTo>
                  <a:pt x="378910" y="1351725"/>
                </a:lnTo>
                <a:lnTo>
                  <a:pt x="376939" y="1351725"/>
                </a:lnTo>
                <a:lnTo>
                  <a:pt x="374310" y="1351725"/>
                </a:lnTo>
                <a:lnTo>
                  <a:pt x="372339" y="1351725"/>
                </a:lnTo>
                <a:lnTo>
                  <a:pt x="370367" y="1351725"/>
                </a:lnTo>
                <a:lnTo>
                  <a:pt x="368396" y="1351725"/>
                </a:lnTo>
                <a:lnTo>
                  <a:pt x="365767" y="1351725"/>
                </a:lnTo>
                <a:lnTo>
                  <a:pt x="363796" y="1351725"/>
                </a:lnTo>
                <a:lnTo>
                  <a:pt x="361824" y="1351725"/>
                </a:lnTo>
                <a:lnTo>
                  <a:pt x="359853" y="1351725"/>
                </a:lnTo>
                <a:lnTo>
                  <a:pt x="357882" y="1351725"/>
                </a:lnTo>
                <a:lnTo>
                  <a:pt x="355253" y="1351725"/>
                </a:lnTo>
                <a:lnTo>
                  <a:pt x="353282" y="1351725"/>
                </a:lnTo>
                <a:lnTo>
                  <a:pt x="351310" y="1351725"/>
                </a:lnTo>
                <a:lnTo>
                  <a:pt x="348682" y="1351725"/>
                </a:lnTo>
                <a:lnTo>
                  <a:pt x="346710" y="1351725"/>
                </a:lnTo>
                <a:lnTo>
                  <a:pt x="344739" y="1351725"/>
                </a:lnTo>
                <a:lnTo>
                  <a:pt x="342768" y="1351725"/>
                </a:lnTo>
                <a:lnTo>
                  <a:pt x="340139" y="1351725"/>
                </a:lnTo>
                <a:lnTo>
                  <a:pt x="338168" y="1351725"/>
                </a:lnTo>
                <a:lnTo>
                  <a:pt x="336196" y="1351725"/>
                </a:lnTo>
                <a:lnTo>
                  <a:pt x="333568" y="1351725"/>
                </a:lnTo>
                <a:lnTo>
                  <a:pt x="331596" y="1351725"/>
                </a:lnTo>
                <a:lnTo>
                  <a:pt x="329625" y="1351725"/>
                </a:lnTo>
                <a:lnTo>
                  <a:pt x="327653" y="1351725"/>
                </a:lnTo>
                <a:lnTo>
                  <a:pt x="325025" y="1351725"/>
                </a:lnTo>
                <a:lnTo>
                  <a:pt x="323053" y="1351725"/>
                </a:lnTo>
                <a:lnTo>
                  <a:pt x="321082" y="1351725"/>
                </a:lnTo>
                <a:lnTo>
                  <a:pt x="319111" y="1351725"/>
                </a:lnTo>
                <a:lnTo>
                  <a:pt x="317139" y="1351725"/>
                </a:lnTo>
                <a:lnTo>
                  <a:pt x="314511" y="1351725"/>
                </a:lnTo>
                <a:lnTo>
                  <a:pt x="312539" y="1351725"/>
                </a:lnTo>
                <a:lnTo>
                  <a:pt x="310568" y="1351725"/>
                </a:lnTo>
                <a:lnTo>
                  <a:pt x="307939" y="1351725"/>
                </a:lnTo>
                <a:lnTo>
                  <a:pt x="305968" y="1351725"/>
                </a:lnTo>
                <a:lnTo>
                  <a:pt x="303997" y="1351725"/>
                </a:lnTo>
                <a:lnTo>
                  <a:pt x="302025" y="1351725"/>
                </a:lnTo>
                <a:lnTo>
                  <a:pt x="299397" y="1351725"/>
                </a:lnTo>
                <a:lnTo>
                  <a:pt x="297425" y="1351725"/>
                </a:lnTo>
                <a:lnTo>
                  <a:pt x="295454" y="1351725"/>
                </a:lnTo>
                <a:lnTo>
                  <a:pt x="292825" y="1351725"/>
                </a:lnTo>
                <a:lnTo>
                  <a:pt x="290854" y="1351725"/>
                </a:lnTo>
                <a:lnTo>
                  <a:pt x="288882" y="1351725"/>
                </a:lnTo>
                <a:lnTo>
                  <a:pt x="286911" y="1351725"/>
                </a:lnTo>
                <a:lnTo>
                  <a:pt x="284940" y="1351725"/>
                </a:lnTo>
                <a:lnTo>
                  <a:pt x="282311" y="1351725"/>
                </a:lnTo>
                <a:lnTo>
                  <a:pt x="280340" y="1351725"/>
                </a:lnTo>
                <a:lnTo>
                  <a:pt x="278368" y="1351725"/>
                </a:lnTo>
                <a:lnTo>
                  <a:pt x="276397" y="1351725"/>
                </a:lnTo>
                <a:lnTo>
                  <a:pt x="273768" y="1351725"/>
                </a:lnTo>
                <a:lnTo>
                  <a:pt x="271797" y="1351725"/>
                </a:lnTo>
                <a:lnTo>
                  <a:pt x="269826" y="1351725"/>
                </a:lnTo>
                <a:lnTo>
                  <a:pt x="267197" y="1351725"/>
                </a:lnTo>
                <a:lnTo>
                  <a:pt x="265226" y="1351725"/>
                </a:lnTo>
                <a:lnTo>
                  <a:pt x="263254" y="1351725"/>
                </a:lnTo>
                <a:lnTo>
                  <a:pt x="261283" y="1351725"/>
                </a:lnTo>
                <a:lnTo>
                  <a:pt x="258654" y="1351725"/>
                </a:lnTo>
                <a:lnTo>
                  <a:pt x="256683" y="1351725"/>
                </a:lnTo>
                <a:lnTo>
                  <a:pt x="254712" y="1351725"/>
                </a:lnTo>
                <a:lnTo>
                  <a:pt x="252740" y="1351725"/>
                </a:lnTo>
                <a:lnTo>
                  <a:pt x="250112" y="1351725"/>
                </a:lnTo>
                <a:lnTo>
                  <a:pt x="248140" y="1351725"/>
                </a:lnTo>
                <a:lnTo>
                  <a:pt x="246169" y="1351725"/>
                </a:lnTo>
                <a:lnTo>
                  <a:pt x="244197" y="1351725"/>
                </a:lnTo>
                <a:lnTo>
                  <a:pt x="241569" y="1351725"/>
                </a:lnTo>
                <a:lnTo>
                  <a:pt x="239597" y="1351725"/>
                </a:lnTo>
                <a:lnTo>
                  <a:pt x="237626" y="1351725"/>
                </a:lnTo>
                <a:lnTo>
                  <a:pt x="235655" y="1351725"/>
                </a:lnTo>
                <a:lnTo>
                  <a:pt x="233026" y="1351725"/>
                </a:lnTo>
                <a:lnTo>
                  <a:pt x="231055" y="1351725"/>
                </a:lnTo>
                <a:lnTo>
                  <a:pt x="229083" y="1351725"/>
                </a:lnTo>
                <a:lnTo>
                  <a:pt x="226455" y="1351725"/>
                </a:lnTo>
                <a:lnTo>
                  <a:pt x="224483" y="1351725"/>
                </a:lnTo>
                <a:lnTo>
                  <a:pt x="222512" y="1351725"/>
                </a:lnTo>
                <a:lnTo>
                  <a:pt x="220541" y="1351725"/>
                </a:lnTo>
                <a:lnTo>
                  <a:pt x="217912" y="1351725"/>
                </a:lnTo>
                <a:lnTo>
                  <a:pt x="215941" y="1351725"/>
                </a:lnTo>
                <a:lnTo>
                  <a:pt x="213969" y="1351725"/>
                </a:lnTo>
                <a:lnTo>
                  <a:pt x="211998" y="1351725"/>
                </a:lnTo>
                <a:lnTo>
                  <a:pt x="210026" y="1351725"/>
                </a:lnTo>
                <a:lnTo>
                  <a:pt x="207398" y="1351725"/>
                </a:lnTo>
                <a:lnTo>
                  <a:pt x="205426" y="1351725"/>
                </a:lnTo>
                <a:lnTo>
                  <a:pt x="203455" y="1351725"/>
                </a:lnTo>
                <a:lnTo>
                  <a:pt x="200827" y="1351725"/>
                </a:lnTo>
                <a:lnTo>
                  <a:pt x="198855" y="1351725"/>
                </a:lnTo>
                <a:lnTo>
                  <a:pt x="196884" y="1351725"/>
                </a:lnTo>
                <a:lnTo>
                  <a:pt x="194912" y="1351725"/>
                </a:lnTo>
                <a:lnTo>
                  <a:pt x="192284" y="1351725"/>
                </a:lnTo>
                <a:lnTo>
                  <a:pt x="190312" y="1351725"/>
                </a:lnTo>
                <a:lnTo>
                  <a:pt x="188341" y="1351725"/>
                </a:lnTo>
                <a:lnTo>
                  <a:pt x="185712" y="1351725"/>
                </a:lnTo>
                <a:lnTo>
                  <a:pt x="183741" y="1351725"/>
                </a:lnTo>
                <a:lnTo>
                  <a:pt x="181770" y="1351725"/>
                </a:lnTo>
                <a:lnTo>
                  <a:pt x="179798" y="1351725"/>
                </a:lnTo>
                <a:lnTo>
                  <a:pt x="177827" y="1351725"/>
                </a:lnTo>
                <a:lnTo>
                  <a:pt x="175198" y="1351725"/>
                </a:lnTo>
                <a:lnTo>
                  <a:pt x="173227" y="1351725"/>
                </a:lnTo>
                <a:lnTo>
                  <a:pt x="171255" y="1351725"/>
                </a:lnTo>
                <a:lnTo>
                  <a:pt x="169284" y="1351725"/>
                </a:lnTo>
                <a:lnTo>
                  <a:pt x="166656" y="1351725"/>
                </a:lnTo>
                <a:lnTo>
                  <a:pt x="164684" y="1351725"/>
                </a:lnTo>
                <a:lnTo>
                  <a:pt x="162713" y="1351725"/>
                </a:lnTo>
                <a:lnTo>
                  <a:pt x="160084" y="1351725"/>
                </a:lnTo>
                <a:lnTo>
                  <a:pt x="158113" y="1351725"/>
                </a:lnTo>
                <a:lnTo>
                  <a:pt x="156141" y="1351725"/>
                </a:lnTo>
                <a:lnTo>
                  <a:pt x="154170" y="1351725"/>
                </a:lnTo>
                <a:lnTo>
                  <a:pt x="151541" y="1351725"/>
                </a:lnTo>
                <a:lnTo>
                  <a:pt x="149570" y="1351725"/>
                </a:lnTo>
                <a:lnTo>
                  <a:pt x="147599" y="1351725"/>
                </a:lnTo>
                <a:lnTo>
                  <a:pt x="144970" y="1351725"/>
                </a:lnTo>
                <a:lnTo>
                  <a:pt x="142999" y="1351725"/>
                </a:lnTo>
                <a:lnTo>
                  <a:pt x="141027" y="1351725"/>
                </a:lnTo>
                <a:lnTo>
                  <a:pt x="139056" y="1351725"/>
                </a:lnTo>
                <a:lnTo>
                  <a:pt x="137084" y="1351725"/>
                </a:lnTo>
                <a:lnTo>
                  <a:pt x="134456" y="1351725"/>
                </a:lnTo>
                <a:lnTo>
                  <a:pt x="132485" y="1351725"/>
                </a:lnTo>
                <a:lnTo>
                  <a:pt x="130513" y="1351725"/>
                </a:lnTo>
                <a:lnTo>
                  <a:pt x="128542" y="1351725"/>
                </a:lnTo>
                <a:lnTo>
                  <a:pt x="125913" y="1351725"/>
                </a:lnTo>
                <a:lnTo>
                  <a:pt x="123942" y="1351725"/>
                </a:lnTo>
                <a:lnTo>
                  <a:pt x="121970" y="1351725"/>
                </a:lnTo>
                <a:lnTo>
                  <a:pt x="119342" y="1351725"/>
                </a:lnTo>
                <a:lnTo>
                  <a:pt x="117370" y="1351725"/>
                </a:lnTo>
                <a:lnTo>
                  <a:pt x="115399" y="1351725"/>
                </a:lnTo>
                <a:lnTo>
                  <a:pt x="113428" y="1351725"/>
                </a:lnTo>
                <a:lnTo>
                  <a:pt x="110799" y="1351725"/>
                </a:lnTo>
                <a:lnTo>
                  <a:pt x="108828" y="1351725"/>
                </a:lnTo>
                <a:lnTo>
                  <a:pt x="106856" y="1351725"/>
                </a:lnTo>
                <a:lnTo>
                  <a:pt x="104228" y="1351725"/>
                </a:lnTo>
                <a:lnTo>
                  <a:pt x="102256" y="1351725"/>
                </a:lnTo>
                <a:lnTo>
                  <a:pt x="100285" y="1351725"/>
                </a:lnTo>
                <a:lnTo>
                  <a:pt x="98314" y="1351725"/>
                </a:lnTo>
                <a:lnTo>
                  <a:pt x="96342" y="1351725"/>
                </a:lnTo>
                <a:lnTo>
                  <a:pt x="93714" y="1351725"/>
                </a:lnTo>
                <a:lnTo>
                  <a:pt x="91742" y="1351725"/>
                </a:lnTo>
                <a:lnTo>
                  <a:pt x="89771" y="1351725"/>
                </a:lnTo>
                <a:lnTo>
                  <a:pt x="87799" y="1351725"/>
                </a:lnTo>
                <a:lnTo>
                  <a:pt x="85171" y="1351725"/>
                </a:lnTo>
                <a:lnTo>
                  <a:pt x="83199" y="1351725"/>
                </a:lnTo>
                <a:lnTo>
                  <a:pt x="81228" y="1351725"/>
                </a:lnTo>
                <a:lnTo>
                  <a:pt x="78600" y="1351725"/>
                </a:lnTo>
                <a:lnTo>
                  <a:pt x="76628" y="1351725"/>
                </a:lnTo>
                <a:lnTo>
                  <a:pt x="74657" y="1351725"/>
                </a:lnTo>
                <a:lnTo>
                  <a:pt x="72685" y="1351725"/>
                </a:lnTo>
                <a:lnTo>
                  <a:pt x="70714" y="1351725"/>
                </a:lnTo>
                <a:lnTo>
                  <a:pt x="68085" y="1351725"/>
                </a:lnTo>
                <a:lnTo>
                  <a:pt x="66114" y="1351725"/>
                </a:lnTo>
                <a:lnTo>
                  <a:pt x="63485" y="1351725"/>
                </a:lnTo>
                <a:lnTo>
                  <a:pt x="61514" y="1351725"/>
                </a:lnTo>
                <a:lnTo>
                  <a:pt x="59543" y="1351725"/>
                </a:lnTo>
                <a:lnTo>
                  <a:pt x="57571" y="1351725"/>
                </a:lnTo>
                <a:lnTo>
                  <a:pt x="55600" y="1351725"/>
                </a:lnTo>
                <a:lnTo>
                  <a:pt x="52971" y="1351725"/>
                </a:lnTo>
                <a:lnTo>
                  <a:pt x="51000" y="1351725"/>
                </a:lnTo>
                <a:lnTo>
                  <a:pt x="49028" y="1351725"/>
                </a:lnTo>
                <a:lnTo>
                  <a:pt x="47057" y="1351725"/>
                </a:lnTo>
                <a:lnTo>
                  <a:pt x="44429" y="1351725"/>
                </a:lnTo>
                <a:lnTo>
                  <a:pt x="42457" y="1351725"/>
                </a:lnTo>
                <a:lnTo>
                  <a:pt x="40486" y="1351725"/>
                </a:lnTo>
                <a:lnTo>
                  <a:pt x="37857" y="1351725"/>
                </a:lnTo>
                <a:lnTo>
                  <a:pt x="35886" y="1351725"/>
                </a:lnTo>
                <a:lnTo>
                  <a:pt x="33914" y="1351725"/>
                </a:lnTo>
                <a:lnTo>
                  <a:pt x="31943" y="1351725"/>
                </a:lnTo>
                <a:lnTo>
                  <a:pt x="29972" y="1351725"/>
                </a:lnTo>
                <a:lnTo>
                  <a:pt x="27343" y="1351725"/>
                </a:lnTo>
                <a:lnTo>
                  <a:pt x="25372" y="1351725"/>
                </a:lnTo>
                <a:lnTo>
                  <a:pt x="23400" y="1351725"/>
                </a:lnTo>
                <a:lnTo>
                  <a:pt x="20772" y="1351725"/>
                </a:lnTo>
                <a:lnTo>
                  <a:pt x="18800" y="1351725"/>
                </a:lnTo>
                <a:lnTo>
                  <a:pt x="16829" y="1351725"/>
                </a:lnTo>
                <a:lnTo>
                  <a:pt x="14858" y="1351725"/>
                </a:lnTo>
                <a:lnTo>
                  <a:pt x="12229" y="1351725"/>
                </a:lnTo>
                <a:lnTo>
                  <a:pt x="10258" y="1351725"/>
                </a:lnTo>
                <a:lnTo>
                  <a:pt x="8286" y="1351725"/>
                </a:lnTo>
                <a:lnTo>
                  <a:pt x="6315" y="1351725"/>
                </a:lnTo>
                <a:lnTo>
                  <a:pt x="3686" y="1351725"/>
                </a:lnTo>
                <a:lnTo>
                  <a:pt x="1715" y="1351725"/>
                </a:lnTo>
                <a:lnTo>
                  <a:pt x="0" y="1351725"/>
                </a:lnTo>
                <a:lnTo>
                  <a:pt x="0" y="1186357"/>
                </a:lnTo>
                <a:lnTo>
                  <a:pt x="1715" y="1183499"/>
                </a:lnTo>
                <a:lnTo>
                  <a:pt x="3686" y="1179556"/>
                </a:lnTo>
                <a:lnTo>
                  <a:pt x="6315" y="1176270"/>
                </a:lnTo>
                <a:lnTo>
                  <a:pt x="8286" y="1172328"/>
                </a:lnTo>
                <a:lnTo>
                  <a:pt x="10258" y="1169042"/>
                </a:lnTo>
                <a:lnTo>
                  <a:pt x="12229" y="1165756"/>
                </a:lnTo>
                <a:lnTo>
                  <a:pt x="14858" y="1161813"/>
                </a:lnTo>
                <a:lnTo>
                  <a:pt x="16829" y="1157871"/>
                </a:lnTo>
                <a:lnTo>
                  <a:pt x="18800" y="1153928"/>
                </a:lnTo>
                <a:lnTo>
                  <a:pt x="20772" y="1149985"/>
                </a:lnTo>
                <a:lnTo>
                  <a:pt x="23400" y="1146042"/>
                </a:lnTo>
                <a:lnTo>
                  <a:pt x="25372" y="1142099"/>
                </a:lnTo>
                <a:lnTo>
                  <a:pt x="27343" y="1138157"/>
                </a:lnTo>
                <a:lnTo>
                  <a:pt x="29972" y="1133557"/>
                </a:lnTo>
                <a:lnTo>
                  <a:pt x="31943" y="1129614"/>
                </a:lnTo>
                <a:lnTo>
                  <a:pt x="33914" y="1125671"/>
                </a:lnTo>
                <a:lnTo>
                  <a:pt x="35886" y="1121071"/>
                </a:lnTo>
                <a:lnTo>
                  <a:pt x="37857" y="1116471"/>
                </a:lnTo>
                <a:lnTo>
                  <a:pt x="40486" y="1112528"/>
                </a:lnTo>
                <a:lnTo>
                  <a:pt x="42457" y="1107928"/>
                </a:lnTo>
                <a:lnTo>
                  <a:pt x="44429" y="1103328"/>
                </a:lnTo>
                <a:lnTo>
                  <a:pt x="47057" y="1098729"/>
                </a:lnTo>
                <a:lnTo>
                  <a:pt x="49028" y="1094129"/>
                </a:lnTo>
                <a:lnTo>
                  <a:pt x="51000" y="1089529"/>
                </a:lnTo>
                <a:lnTo>
                  <a:pt x="52971" y="1084272"/>
                </a:lnTo>
                <a:lnTo>
                  <a:pt x="55600" y="1079672"/>
                </a:lnTo>
                <a:lnTo>
                  <a:pt x="57571" y="1075072"/>
                </a:lnTo>
                <a:lnTo>
                  <a:pt x="59543" y="1069815"/>
                </a:lnTo>
                <a:lnTo>
                  <a:pt x="61514" y="1064558"/>
                </a:lnTo>
                <a:lnTo>
                  <a:pt x="63485" y="1059958"/>
                </a:lnTo>
                <a:lnTo>
                  <a:pt x="66114" y="1054701"/>
                </a:lnTo>
                <a:lnTo>
                  <a:pt x="68085" y="1049443"/>
                </a:lnTo>
                <a:lnTo>
                  <a:pt x="70714" y="1044186"/>
                </a:lnTo>
                <a:lnTo>
                  <a:pt x="72685" y="1038929"/>
                </a:lnTo>
                <a:lnTo>
                  <a:pt x="74657" y="1033015"/>
                </a:lnTo>
                <a:lnTo>
                  <a:pt x="76628" y="1027758"/>
                </a:lnTo>
                <a:lnTo>
                  <a:pt x="78600" y="1022501"/>
                </a:lnTo>
                <a:lnTo>
                  <a:pt x="81228" y="1016587"/>
                </a:lnTo>
                <a:lnTo>
                  <a:pt x="83199" y="1011330"/>
                </a:lnTo>
                <a:lnTo>
                  <a:pt x="85171" y="1005416"/>
                </a:lnTo>
                <a:lnTo>
                  <a:pt x="87799" y="999501"/>
                </a:lnTo>
                <a:lnTo>
                  <a:pt x="89771" y="994244"/>
                </a:lnTo>
                <a:lnTo>
                  <a:pt x="91742" y="988330"/>
                </a:lnTo>
                <a:lnTo>
                  <a:pt x="93714" y="982416"/>
                </a:lnTo>
                <a:lnTo>
                  <a:pt x="96342" y="976502"/>
                </a:lnTo>
                <a:lnTo>
                  <a:pt x="98314" y="969930"/>
                </a:lnTo>
                <a:lnTo>
                  <a:pt x="100285" y="964016"/>
                </a:lnTo>
                <a:lnTo>
                  <a:pt x="102256" y="958102"/>
                </a:lnTo>
                <a:lnTo>
                  <a:pt x="104228" y="951531"/>
                </a:lnTo>
                <a:lnTo>
                  <a:pt x="106856" y="945616"/>
                </a:lnTo>
                <a:lnTo>
                  <a:pt x="108828" y="939045"/>
                </a:lnTo>
                <a:lnTo>
                  <a:pt x="110799" y="932474"/>
                </a:lnTo>
                <a:lnTo>
                  <a:pt x="113428" y="925902"/>
                </a:lnTo>
                <a:lnTo>
                  <a:pt x="115399" y="919988"/>
                </a:lnTo>
                <a:lnTo>
                  <a:pt x="117370" y="912760"/>
                </a:lnTo>
                <a:lnTo>
                  <a:pt x="119342" y="906845"/>
                </a:lnTo>
                <a:lnTo>
                  <a:pt x="121970" y="899617"/>
                </a:lnTo>
                <a:lnTo>
                  <a:pt x="123942" y="893046"/>
                </a:lnTo>
                <a:lnTo>
                  <a:pt x="125913" y="886474"/>
                </a:lnTo>
                <a:lnTo>
                  <a:pt x="128542" y="879246"/>
                </a:lnTo>
                <a:lnTo>
                  <a:pt x="130513" y="872674"/>
                </a:lnTo>
                <a:lnTo>
                  <a:pt x="132485" y="866103"/>
                </a:lnTo>
                <a:lnTo>
                  <a:pt x="134456" y="858875"/>
                </a:lnTo>
                <a:lnTo>
                  <a:pt x="137084" y="851646"/>
                </a:lnTo>
                <a:lnTo>
                  <a:pt x="139056" y="844418"/>
                </a:lnTo>
                <a:lnTo>
                  <a:pt x="141027" y="837189"/>
                </a:lnTo>
                <a:lnTo>
                  <a:pt x="142999" y="829961"/>
                </a:lnTo>
                <a:lnTo>
                  <a:pt x="144970" y="823389"/>
                </a:lnTo>
                <a:lnTo>
                  <a:pt x="147599" y="816161"/>
                </a:lnTo>
                <a:lnTo>
                  <a:pt x="149570" y="808275"/>
                </a:lnTo>
                <a:lnTo>
                  <a:pt x="151541" y="801047"/>
                </a:lnTo>
                <a:lnTo>
                  <a:pt x="154170" y="793818"/>
                </a:lnTo>
                <a:lnTo>
                  <a:pt x="156141" y="786590"/>
                </a:lnTo>
                <a:lnTo>
                  <a:pt x="158113" y="778704"/>
                </a:lnTo>
                <a:lnTo>
                  <a:pt x="160084" y="771476"/>
                </a:lnTo>
                <a:lnTo>
                  <a:pt x="162713" y="763590"/>
                </a:lnTo>
                <a:lnTo>
                  <a:pt x="164684" y="756362"/>
                </a:lnTo>
                <a:lnTo>
                  <a:pt x="166656" y="748476"/>
                </a:lnTo>
                <a:lnTo>
                  <a:pt x="169284" y="740590"/>
                </a:lnTo>
                <a:lnTo>
                  <a:pt x="171255" y="733362"/>
                </a:lnTo>
                <a:lnTo>
                  <a:pt x="173227" y="725476"/>
                </a:lnTo>
                <a:lnTo>
                  <a:pt x="175198" y="717591"/>
                </a:lnTo>
                <a:lnTo>
                  <a:pt x="177827" y="709705"/>
                </a:lnTo>
                <a:lnTo>
                  <a:pt x="179798" y="701820"/>
                </a:lnTo>
                <a:lnTo>
                  <a:pt x="181770" y="693934"/>
                </a:lnTo>
                <a:lnTo>
                  <a:pt x="183741" y="686048"/>
                </a:lnTo>
                <a:lnTo>
                  <a:pt x="185712" y="678163"/>
                </a:lnTo>
                <a:lnTo>
                  <a:pt x="188341" y="670277"/>
                </a:lnTo>
                <a:lnTo>
                  <a:pt x="190312" y="661734"/>
                </a:lnTo>
                <a:lnTo>
                  <a:pt x="192284" y="653849"/>
                </a:lnTo>
                <a:lnTo>
                  <a:pt x="194912" y="645963"/>
                </a:lnTo>
                <a:lnTo>
                  <a:pt x="196884" y="638078"/>
                </a:lnTo>
                <a:lnTo>
                  <a:pt x="198855" y="630192"/>
                </a:lnTo>
                <a:lnTo>
                  <a:pt x="200827" y="621649"/>
                </a:lnTo>
                <a:lnTo>
                  <a:pt x="203455" y="613764"/>
                </a:lnTo>
                <a:lnTo>
                  <a:pt x="205426" y="605878"/>
                </a:lnTo>
                <a:lnTo>
                  <a:pt x="207398" y="597335"/>
                </a:lnTo>
                <a:lnTo>
                  <a:pt x="210026" y="589450"/>
                </a:lnTo>
                <a:lnTo>
                  <a:pt x="211998" y="581564"/>
                </a:lnTo>
                <a:lnTo>
                  <a:pt x="213969" y="573021"/>
                </a:lnTo>
                <a:lnTo>
                  <a:pt x="215941" y="564478"/>
                </a:lnTo>
                <a:lnTo>
                  <a:pt x="217912" y="556593"/>
                </a:lnTo>
                <a:lnTo>
                  <a:pt x="220541" y="548707"/>
                </a:lnTo>
                <a:lnTo>
                  <a:pt x="222512" y="540165"/>
                </a:lnTo>
                <a:lnTo>
                  <a:pt x="224483" y="532279"/>
                </a:lnTo>
                <a:lnTo>
                  <a:pt x="226455" y="523736"/>
                </a:lnTo>
                <a:lnTo>
                  <a:pt x="229083" y="515851"/>
                </a:lnTo>
                <a:lnTo>
                  <a:pt x="231055" y="507308"/>
                </a:lnTo>
                <a:lnTo>
                  <a:pt x="233026" y="499422"/>
                </a:lnTo>
                <a:lnTo>
                  <a:pt x="235655" y="490879"/>
                </a:lnTo>
                <a:lnTo>
                  <a:pt x="237626" y="482994"/>
                </a:lnTo>
                <a:lnTo>
                  <a:pt x="239597" y="475108"/>
                </a:lnTo>
                <a:lnTo>
                  <a:pt x="241569" y="466565"/>
                </a:lnTo>
                <a:lnTo>
                  <a:pt x="244197" y="458680"/>
                </a:lnTo>
                <a:lnTo>
                  <a:pt x="246169" y="450137"/>
                </a:lnTo>
                <a:lnTo>
                  <a:pt x="248140" y="442252"/>
                </a:lnTo>
                <a:lnTo>
                  <a:pt x="250112" y="434366"/>
                </a:lnTo>
                <a:lnTo>
                  <a:pt x="252740" y="425823"/>
                </a:lnTo>
                <a:lnTo>
                  <a:pt x="254712" y="417938"/>
                </a:lnTo>
                <a:lnTo>
                  <a:pt x="256683" y="410052"/>
                </a:lnTo>
                <a:lnTo>
                  <a:pt x="258654" y="402166"/>
                </a:lnTo>
                <a:lnTo>
                  <a:pt x="261283" y="394281"/>
                </a:lnTo>
                <a:lnTo>
                  <a:pt x="263254" y="386395"/>
                </a:lnTo>
                <a:lnTo>
                  <a:pt x="265226" y="378510"/>
                </a:lnTo>
                <a:lnTo>
                  <a:pt x="267197" y="370624"/>
                </a:lnTo>
                <a:lnTo>
                  <a:pt x="269826" y="362738"/>
                </a:lnTo>
                <a:lnTo>
                  <a:pt x="271797" y="354853"/>
                </a:lnTo>
                <a:lnTo>
                  <a:pt x="273768" y="346967"/>
                </a:lnTo>
                <a:lnTo>
                  <a:pt x="276397" y="339081"/>
                </a:lnTo>
                <a:lnTo>
                  <a:pt x="278368" y="331853"/>
                </a:lnTo>
                <a:lnTo>
                  <a:pt x="280340" y="323967"/>
                </a:lnTo>
                <a:lnTo>
                  <a:pt x="282311" y="316082"/>
                </a:lnTo>
                <a:lnTo>
                  <a:pt x="284940" y="308853"/>
                </a:lnTo>
                <a:lnTo>
                  <a:pt x="286911" y="300968"/>
                </a:lnTo>
                <a:lnTo>
                  <a:pt x="288882" y="293739"/>
                </a:lnTo>
                <a:lnTo>
                  <a:pt x="290854" y="286511"/>
                </a:lnTo>
                <a:lnTo>
                  <a:pt x="292825" y="279282"/>
                </a:lnTo>
                <a:lnTo>
                  <a:pt x="295454" y="272054"/>
                </a:lnTo>
                <a:lnTo>
                  <a:pt x="297425" y="264825"/>
                </a:lnTo>
                <a:lnTo>
                  <a:pt x="299397" y="257597"/>
                </a:lnTo>
                <a:lnTo>
                  <a:pt x="302025" y="250368"/>
                </a:lnTo>
                <a:lnTo>
                  <a:pt x="303997" y="243140"/>
                </a:lnTo>
                <a:lnTo>
                  <a:pt x="305968" y="236569"/>
                </a:lnTo>
                <a:lnTo>
                  <a:pt x="307939" y="229340"/>
                </a:lnTo>
                <a:lnTo>
                  <a:pt x="310568" y="222769"/>
                </a:lnTo>
                <a:lnTo>
                  <a:pt x="312539" y="216197"/>
                </a:lnTo>
                <a:lnTo>
                  <a:pt x="314511" y="208969"/>
                </a:lnTo>
                <a:lnTo>
                  <a:pt x="317139" y="203055"/>
                </a:lnTo>
                <a:lnTo>
                  <a:pt x="319111" y="196483"/>
                </a:lnTo>
                <a:lnTo>
                  <a:pt x="321082" y="189912"/>
                </a:lnTo>
                <a:lnTo>
                  <a:pt x="323053" y="183341"/>
                </a:lnTo>
                <a:lnTo>
                  <a:pt x="325025" y="177426"/>
                </a:lnTo>
                <a:lnTo>
                  <a:pt x="327653" y="170855"/>
                </a:lnTo>
                <a:lnTo>
                  <a:pt x="329625" y="164941"/>
                </a:lnTo>
                <a:lnTo>
                  <a:pt x="331596" y="159027"/>
                </a:lnTo>
                <a:lnTo>
                  <a:pt x="333568" y="153113"/>
                </a:lnTo>
                <a:lnTo>
                  <a:pt x="336196" y="147198"/>
                </a:lnTo>
                <a:lnTo>
                  <a:pt x="338168" y="141284"/>
                </a:lnTo>
                <a:lnTo>
                  <a:pt x="340139" y="135370"/>
                </a:lnTo>
                <a:lnTo>
                  <a:pt x="342768" y="130113"/>
                </a:lnTo>
                <a:lnTo>
                  <a:pt x="344739" y="124856"/>
                </a:lnTo>
                <a:lnTo>
                  <a:pt x="346710" y="119599"/>
                </a:lnTo>
                <a:lnTo>
                  <a:pt x="348682" y="114342"/>
                </a:lnTo>
                <a:lnTo>
                  <a:pt x="351310" y="109085"/>
                </a:lnTo>
                <a:lnTo>
                  <a:pt x="353282" y="103827"/>
                </a:lnTo>
                <a:lnTo>
                  <a:pt x="355253" y="99228"/>
                </a:lnTo>
                <a:lnTo>
                  <a:pt x="357882" y="93970"/>
                </a:lnTo>
                <a:lnTo>
                  <a:pt x="359853" y="89370"/>
                </a:lnTo>
                <a:lnTo>
                  <a:pt x="361824" y="84771"/>
                </a:lnTo>
                <a:lnTo>
                  <a:pt x="363796" y="80171"/>
                </a:lnTo>
                <a:lnTo>
                  <a:pt x="365767" y="75571"/>
                </a:lnTo>
                <a:lnTo>
                  <a:pt x="368396" y="71628"/>
                </a:lnTo>
                <a:lnTo>
                  <a:pt x="370367" y="67685"/>
                </a:lnTo>
                <a:lnTo>
                  <a:pt x="372339" y="63742"/>
                </a:lnTo>
                <a:lnTo>
                  <a:pt x="374310" y="59799"/>
                </a:lnTo>
                <a:lnTo>
                  <a:pt x="376939" y="55857"/>
                </a:lnTo>
                <a:lnTo>
                  <a:pt x="378910" y="51914"/>
                </a:lnTo>
                <a:lnTo>
                  <a:pt x="380881" y="48628"/>
                </a:lnTo>
                <a:lnTo>
                  <a:pt x="383510" y="44685"/>
                </a:lnTo>
                <a:lnTo>
                  <a:pt x="385481" y="41400"/>
                </a:lnTo>
                <a:lnTo>
                  <a:pt x="387453" y="38114"/>
                </a:lnTo>
                <a:lnTo>
                  <a:pt x="389424" y="35485"/>
                </a:lnTo>
                <a:lnTo>
                  <a:pt x="392053" y="32200"/>
                </a:lnTo>
                <a:lnTo>
                  <a:pt x="394024" y="29571"/>
                </a:lnTo>
                <a:lnTo>
                  <a:pt x="395995" y="26943"/>
                </a:lnTo>
                <a:lnTo>
                  <a:pt x="398624" y="24314"/>
                </a:lnTo>
                <a:lnTo>
                  <a:pt x="400595" y="21686"/>
                </a:lnTo>
                <a:lnTo>
                  <a:pt x="402567" y="19714"/>
                </a:lnTo>
                <a:lnTo>
                  <a:pt x="404538" y="17086"/>
                </a:lnTo>
                <a:lnTo>
                  <a:pt x="406510" y="15114"/>
                </a:lnTo>
                <a:lnTo>
                  <a:pt x="409138" y="13143"/>
                </a:lnTo>
                <a:lnTo>
                  <a:pt x="411110" y="11172"/>
                </a:lnTo>
                <a:lnTo>
                  <a:pt x="413081" y="9857"/>
                </a:lnTo>
                <a:lnTo>
                  <a:pt x="415052" y="7886"/>
                </a:lnTo>
                <a:lnTo>
                  <a:pt x="417681" y="6572"/>
                </a:lnTo>
                <a:lnTo>
                  <a:pt x="419652" y="5257"/>
                </a:lnTo>
                <a:lnTo>
                  <a:pt x="421624" y="3943"/>
                </a:lnTo>
                <a:lnTo>
                  <a:pt x="424252" y="3286"/>
                </a:lnTo>
                <a:lnTo>
                  <a:pt x="426224" y="2629"/>
                </a:lnTo>
                <a:lnTo>
                  <a:pt x="428195" y="1972"/>
                </a:lnTo>
                <a:lnTo>
                  <a:pt x="430166" y="1315"/>
                </a:lnTo>
                <a:lnTo>
                  <a:pt x="432138" y="657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92A6E5-70CE-40DA-ABB2-27AD5AD2B8BE}"/>
              </a:ext>
            </a:extLst>
          </p:cNvPr>
          <p:cNvSpPr txBox="1"/>
          <p:nvPr/>
        </p:nvSpPr>
        <p:spPr>
          <a:xfrm>
            <a:off x="5629455" y="1942095"/>
            <a:ext cx="886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666666"/>
              </a:buClr>
              <a:buSzPts val="1800"/>
              <a:buFont typeface="Ubuntu"/>
              <a:buNone/>
              <a:defRPr sz="1800" b="1">
                <a:solidFill>
                  <a:srgbClr val="666666"/>
                </a:solidFill>
                <a:latin typeface="Ubuntu"/>
                <a:ea typeface="Ubuntu"/>
                <a:cs typeface="Ubuntu"/>
              </a:defRPr>
            </a:lvl1pPr>
            <a:lvl2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2pPr>
            <a:lvl3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3pPr>
            <a:lvl4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4pPr>
            <a:lvl5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5pPr>
            <a:lvl6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6pPr>
            <a:lvl7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7pPr>
            <a:lvl8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8pPr>
            <a:lvl9pPr>
              <a:buClr>
                <a:srgbClr val="666666"/>
              </a:buClr>
              <a:buSzPts val="1600"/>
              <a:buFont typeface="Arvo"/>
              <a:buNone/>
              <a:defRPr sz="1600">
                <a:solidFill>
                  <a:srgbClr val="666666"/>
                </a:solidFill>
                <a:latin typeface="Arvo"/>
                <a:ea typeface="Arvo"/>
                <a:cs typeface="Arvo"/>
              </a:defRPr>
            </a:lvl9pPr>
          </a:lstStyle>
          <a:p>
            <a:r>
              <a:rPr lang="en-GB" dirty="0"/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61EFDA-095A-40BA-974D-213D56C33E1C}"/>
                  </a:ext>
                </a:extLst>
              </p:cNvPr>
              <p:cNvSpPr txBox="1"/>
              <p:nvPr/>
            </p:nvSpPr>
            <p:spPr>
              <a:xfrm>
                <a:off x="5052637" y="2372983"/>
                <a:ext cx="27116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𝑃𝑟</m:t>
                      </m:r>
                      <m:d>
                        <m:dPr>
                          <m:ctrlP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GB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GB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m:rPr>
                              <m:nor/>
                            </m:rPr>
                            <a:rPr kumimoji="0" lang="en-GB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critical</m:t>
                          </m:r>
                          <m:r>
                            <m:rPr>
                              <m:nor/>
                            </m:rPr>
                            <a:rPr kumimoji="0" lang="en-GB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value</m:t>
                          </m:r>
                        </m:e>
                        <m:e>
                          <m:sSub>
                            <m:sSubPr>
                              <m:ctrlPr>
                                <a:rPr kumimoji="0" lang="en-GB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GB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=1−</m:t>
                      </m:r>
                      <m:r>
                        <a:rPr kumimoji="0" lang="en-GB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</m:oMath>
                  </m:oMathPara>
                </a14:m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61EFDA-095A-40BA-974D-213D56C3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37" y="2372983"/>
                <a:ext cx="2711640" cy="215444"/>
              </a:xfrm>
              <a:prstGeom prst="rect">
                <a:avLst/>
              </a:prstGeom>
              <a:blipFill>
                <a:blip r:embed="rId6"/>
                <a:stretch>
                  <a:fillRect l="-1798" r="-89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7">
            <a:extLst>
              <a:ext uri="{FF2B5EF4-FFF2-40B4-BE49-F238E27FC236}">
                <a16:creationId xmlns:a16="http://schemas.microsoft.com/office/drawing/2014/main" id="{6624255E-2DC0-4EB9-B457-E61F7890F0E3}"/>
              </a:ext>
            </a:extLst>
          </p:cNvPr>
          <p:cNvSpPr>
            <a:spLocks/>
          </p:cNvSpPr>
          <p:nvPr/>
        </p:nvSpPr>
        <p:spPr bwMode="auto">
          <a:xfrm>
            <a:off x="4844903" y="2803030"/>
            <a:ext cx="1713806" cy="1351725"/>
          </a:xfrm>
          <a:custGeom>
            <a:avLst/>
            <a:gdLst>
              <a:gd name="T0" fmla="*/ 78 w 2608"/>
              <a:gd name="T1" fmla="*/ 2057 h 2057"/>
              <a:gd name="T2" fmla="*/ 163 w 2608"/>
              <a:gd name="T3" fmla="*/ 2057 h 2057"/>
              <a:gd name="T4" fmla="*/ 248 w 2608"/>
              <a:gd name="T5" fmla="*/ 2057 h 2057"/>
              <a:gd name="T6" fmla="*/ 333 w 2608"/>
              <a:gd name="T7" fmla="*/ 2057 h 2057"/>
              <a:gd name="T8" fmla="*/ 418 w 2608"/>
              <a:gd name="T9" fmla="*/ 2057 h 2057"/>
              <a:gd name="T10" fmla="*/ 502 w 2608"/>
              <a:gd name="T11" fmla="*/ 2057 h 2057"/>
              <a:gd name="T12" fmla="*/ 587 w 2608"/>
              <a:gd name="T13" fmla="*/ 2057 h 2057"/>
              <a:gd name="T14" fmla="*/ 672 w 2608"/>
              <a:gd name="T15" fmla="*/ 2057 h 2057"/>
              <a:gd name="T16" fmla="*/ 756 w 2608"/>
              <a:gd name="T17" fmla="*/ 2057 h 2057"/>
              <a:gd name="T18" fmla="*/ 841 w 2608"/>
              <a:gd name="T19" fmla="*/ 2057 h 2057"/>
              <a:gd name="T20" fmla="*/ 926 w 2608"/>
              <a:gd name="T21" fmla="*/ 2057 h 2057"/>
              <a:gd name="T22" fmla="*/ 1011 w 2608"/>
              <a:gd name="T23" fmla="*/ 2057 h 2057"/>
              <a:gd name="T24" fmla="*/ 1096 w 2608"/>
              <a:gd name="T25" fmla="*/ 2057 h 2057"/>
              <a:gd name="T26" fmla="*/ 1181 w 2608"/>
              <a:gd name="T27" fmla="*/ 2057 h 2057"/>
              <a:gd name="T28" fmla="*/ 1265 w 2608"/>
              <a:gd name="T29" fmla="*/ 2057 h 2057"/>
              <a:gd name="T30" fmla="*/ 1350 w 2608"/>
              <a:gd name="T31" fmla="*/ 2057 h 2057"/>
              <a:gd name="T32" fmla="*/ 1435 w 2608"/>
              <a:gd name="T33" fmla="*/ 2057 h 2057"/>
              <a:gd name="T34" fmla="*/ 1519 w 2608"/>
              <a:gd name="T35" fmla="*/ 2057 h 2057"/>
              <a:gd name="T36" fmla="*/ 1604 w 2608"/>
              <a:gd name="T37" fmla="*/ 2057 h 2057"/>
              <a:gd name="T38" fmla="*/ 1689 w 2608"/>
              <a:gd name="T39" fmla="*/ 2057 h 2057"/>
              <a:gd name="T40" fmla="*/ 1774 w 2608"/>
              <a:gd name="T41" fmla="*/ 2057 h 2057"/>
              <a:gd name="T42" fmla="*/ 1859 w 2608"/>
              <a:gd name="T43" fmla="*/ 2057 h 2057"/>
              <a:gd name="T44" fmla="*/ 1944 w 2608"/>
              <a:gd name="T45" fmla="*/ 2057 h 2057"/>
              <a:gd name="T46" fmla="*/ 2028 w 2608"/>
              <a:gd name="T47" fmla="*/ 2057 h 2057"/>
              <a:gd name="T48" fmla="*/ 2113 w 2608"/>
              <a:gd name="T49" fmla="*/ 2057 h 2057"/>
              <a:gd name="T50" fmla="*/ 2198 w 2608"/>
              <a:gd name="T51" fmla="*/ 2057 h 2057"/>
              <a:gd name="T52" fmla="*/ 2282 w 2608"/>
              <a:gd name="T53" fmla="*/ 2057 h 2057"/>
              <a:gd name="T54" fmla="*/ 2367 w 2608"/>
              <a:gd name="T55" fmla="*/ 2057 h 2057"/>
              <a:gd name="T56" fmla="*/ 2452 w 2608"/>
              <a:gd name="T57" fmla="*/ 2057 h 2057"/>
              <a:gd name="T58" fmla="*/ 2537 w 2608"/>
              <a:gd name="T59" fmla="*/ 2057 h 2057"/>
              <a:gd name="T60" fmla="*/ 2599 w 2608"/>
              <a:gd name="T61" fmla="*/ 2057 h 2057"/>
              <a:gd name="T62" fmla="*/ 2514 w 2608"/>
              <a:gd name="T63" fmla="*/ 2055 h 2057"/>
              <a:gd name="T64" fmla="*/ 2429 w 2608"/>
              <a:gd name="T65" fmla="*/ 2052 h 2057"/>
              <a:gd name="T66" fmla="*/ 2344 w 2608"/>
              <a:gd name="T67" fmla="*/ 2045 h 2057"/>
              <a:gd name="T68" fmla="*/ 2260 w 2608"/>
              <a:gd name="T69" fmla="*/ 2029 h 2057"/>
              <a:gd name="T70" fmla="*/ 2175 w 2608"/>
              <a:gd name="T71" fmla="*/ 1999 h 2057"/>
              <a:gd name="T72" fmla="*/ 2090 w 2608"/>
              <a:gd name="T73" fmla="*/ 1945 h 2057"/>
              <a:gd name="T74" fmla="*/ 2006 w 2608"/>
              <a:gd name="T75" fmla="*/ 1854 h 2057"/>
              <a:gd name="T76" fmla="*/ 1921 w 2608"/>
              <a:gd name="T77" fmla="*/ 1713 h 2057"/>
              <a:gd name="T78" fmla="*/ 1836 w 2608"/>
              <a:gd name="T79" fmla="*/ 1513 h 2057"/>
              <a:gd name="T80" fmla="*/ 1751 w 2608"/>
              <a:gd name="T81" fmla="*/ 1253 h 2057"/>
              <a:gd name="T82" fmla="*/ 1666 w 2608"/>
              <a:gd name="T83" fmla="*/ 946 h 2057"/>
              <a:gd name="T84" fmla="*/ 1581 w 2608"/>
              <a:gd name="T85" fmla="*/ 624 h 2057"/>
              <a:gd name="T86" fmla="*/ 1497 w 2608"/>
              <a:gd name="T87" fmla="*/ 329 h 2057"/>
              <a:gd name="T88" fmla="*/ 1412 w 2608"/>
              <a:gd name="T89" fmla="*/ 109 h 2057"/>
              <a:gd name="T90" fmla="*/ 1327 w 2608"/>
              <a:gd name="T91" fmla="*/ 5 h 2057"/>
              <a:gd name="T92" fmla="*/ 1243 w 2608"/>
              <a:gd name="T93" fmla="*/ 37 h 2057"/>
              <a:gd name="T94" fmla="*/ 1158 w 2608"/>
              <a:gd name="T95" fmla="*/ 198 h 2057"/>
              <a:gd name="T96" fmla="*/ 1073 w 2608"/>
              <a:gd name="T97" fmla="*/ 458 h 2057"/>
              <a:gd name="T98" fmla="*/ 988 w 2608"/>
              <a:gd name="T99" fmla="*/ 772 h 2057"/>
              <a:gd name="T100" fmla="*/ 903 w 2608"/>
              <a:gd name="T101" fmla="*/ 1092 h 2057"/>
              <a:gd name="T102" fmla="*/ 818 w 2608"/>
              <a:gd name="T103" fmla="*/ 1380 h 2057"/>
              <a:gd name="T104" fmla="*/ 733 w 2608"/>
              <a:gd name="T105" fmla="*/ 1613 h 2057"/>
              <a:gd name="T106" fmla="*/ 649 w 2608"/>
              <a:gd name="T107" fmla="*/ 1784 h 2057"/>
              <a:gd name="T108" fmla="*/ 564 w 2608"/>
              <a:gd name="T109" fmla="*/ 1901 h 2057"/>
              <a:gd name="T110" fmla="*/ 479 w 2608"/>
              <a:gd name="T111" fmla="*/ 1973 h 2057"/>
              <a:gd name="T112" fmla="*/ 395 w 2608"/>
              <a:gd name="T113" fmla="*/ 2016 h 2057"/>
              <a:gd name="T114" fmla="*/ 310 w 2608"/>
              <a:gd name="T115" fmla="*/ 2038 h 2057"/>
              <a:gd name="T116" fmla="*/ 225 w 2608"/>
              <a:gd name="T117" fmla="*/ 2049 h 2057"/>
              <a:gd name="T118" fmla="*/ 140 w 2608"/>
              <a:gd name="T119" fmla="*/ 2054 h 2057"/>
              <a:gd name="T120" fmla="*/ 55 w 2608"/>
              <a:gd name="T121" fmla="*/ 205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8" h="2057">
                <a:moveTo>
                  <a:pt x="0" y="2057"/>
                </a:moveTo>
                <a:lnTo>
                  <a:pt x="0" y="2057"/>
                </a:lnTo>
                <a:lnTo>
                  <a:pt x="3" y="2057"/>
                </a:lnTo>
                <a:lnTo>
                  <a:pt x="7" y="2057"/>
                </a:lnTo>
                <a:lnTo>
                  <a:pt x="10" y="2057"/>
                </a:lnTo>
                <a:lnTo>
                  <a:pt x="13" y="2057"/>
                </a:lnTo>
                <a:lnTo>
                  <a:pt x="16" y="2057"/>
                </a:lnTo>
                <a:lnTo>
                  <a:pt x="20" y="2057"/>
                </a:lnTo>
                <a:lnTo>
                  <a:pt x="23" y="2057"/>
                </a:lnTo>
                <a:lnTo>
                  <a:pt x="26" y="2057"/>
                </a:lnTo>
                <a:lnTo>
                  <a:pt x="29" y="2057"/>
                </a:lnTo>
                <a:lnTo>
                  <a:pt x="32" y="2057"/>
                </a:lnTo>
                <a:lnTo>
                  <a:pt x="36" y="2057"/>
                </a:lnTo>
                <a:lnTo>
                  <a:pt x="39" y="2057"/>
                </a:lnTo>
                <a:lnTo>
                  <a:pt x="42" y="2057"/>
                </a:lnTo>
                <a:lnTo>
                  <a:pt x="46" y="2057"/>
                </a:lnTo>
                <a:lnTo>
                  <a:pt x="49" y="2057"/>
                </a:lnTo>
                <a:lnTo>
                  <a:pt x="52" y="2057"/>
                </a:lnTo>
                <a:lnTo>
                  <a:pt x="55" y="2057"/>
                </a:lnTo>
                <a:lnTo>
                  <a:pt x="59" y="2057"/>
                </a:lnTo>
                <a:lnTo>
                  <a:pt x="62" y="2057"/>
                </a:lnTo>
                <a:lnTo>
                  <a:pt x="65" y="2057"/>
                </a:lnTo>
                <a:lnTo>
                  <a:pt x="69" y="2057"/>
                </a:lnTo>
                <a:lnTo>
                  <a:pt x="72" y="2057"/>
                </a:lnTo>
                <a:lnTo>
                  <a:pt x="75" y="2057"/>
                </a:lnTo>
                <a:lnTo>
                  <a:pt x="78" y="2057"/>
                </a:lnTo>
                <a:lnTo>
                  <a:pt x="81" y="2057"/>
                </a:lnTo>
                <a:lnTo>
                  <a:pt x="85" y="2057"/>
                </a:lnTo>
                <a:lnTo>
                  <a:pt x="88" y="2057"/>
                </a:lnTo>
                <a:lnTo>
                  <a:pt x="91" y="2057"/>
                </a:lnTo>
                <a:lnTo>
                  <a:pt x="94" y="2057"/>
                </a:lnTo>
                <a:lnTo>
                  <a:pt x="98" y="2057"/>
                </a:lnTo>
                <a:lnTo>
                  <a:pt x="101" y="2057"/>
                </a:lnTo>
                <a:lnTo>
                  <a:pt x="104" y="2057"/>
                </a:lnTo>
                <a:lnTo>
                  <a:pt x="108" y="2057"/>
                </a:lnTo>
                <a:lnTo>
                  <a:pt x="111" y="2057"/>
                </a:lnTo>
                <a:lnTo>
                  <a:pt x="114" y="2057"/>
                </a:lnTo>
                <a:lnTo>
                  <a:pt x="117" y="2057"/>
                </a:lnTo>
                <a:lnTo>
                  <a:pt x="121" y="2057"/>
                </a:lnTo>
                <a:lnTo>
                  <a:pt x="124" y="2057"/>
                </a:lnTo>
                <a:lnTo>
                  <a:pt x="127" y="2057"/>
                </a:lnTo>
                <a:lnTo>
                  <a:pt x="131" y="2057"/>
                </a:lnTo>
                <a:lnTo>
                  <a:pt x="134" y="2057"/>
                </a:lnTo>
                <a:lnTo>
                  <a:pt x="137" y="2057"/>
                </a:lnTo>
                <a:lnTo>
                  <a:pt x="140" y="2057"/>
                </a:lnTo>
                <a:lnTo>
                  <a:pt x="143" y="2057"/>
                </a:lnTo>
                <a:lnTo>
                  <a:pt x="147" y="2057"/>
                </a:lnTo>
                <a:lnTo>
                  <a:pt x="150" y="2057"/>
                </a:lnTo>
                <a:lnTo>
                  <a:pt x="153" y="2057"/>
                </a:lnTo>
                <a:lnTo>
                  <a:pt x="156" y="2057"/>
                </a:lnTo>
                <a:lnTo>
                  <a:pt x="160" y="2057"/>
                </a:lnTo>
                <a:lnTo>
                  <a:pt x="163" y="2057"/>
                </a:lnTo>
                <a:lnTo>
                  <a:pt x="166" y="2057"/>
                </a:lnTo>
                <a:lnTo>
                  <a:pt x="170" y="2057"/>
                </a:lnTo>
                <a:lnTo>
                  <a:pt x="173" y="2057"/>
                </a:lnTo>
                <a:lnTo>
                  <a:pt x="176" y="2057"/>
                </a:lnTo>
                <a:lnTo>
                  <a:pt x="179" y="2057"/>
                </a:lnTo>
                <a:lnTo>
                  <a:pt x="183" y="2057"/>
                </a:lnTo>
                <a:lnTo>
                  <a:pt x="186" y="2057"/>
                </a:lnTo>
                <a:lnTo>
                  <a:pt x="189" y="2057"/>
                </a:lnTo>
                <a:lnTo>
                  <a:pt x="193" y="2057"/>
                </a:lnTo>
                <a:lnTo>
                  <a:pt x="196" y="2057"/>
                </a:lnTo>
                <a:lnTo>
                  <a:pt x="199" y="2057"/>
                </a:lnTo>
                <a:lnTo>
                  <a:pt x="202" y="2057"/>
                </a:lnTo>
                <a:lnTo>
                  <a:pt x="205" y="2057"/>
                </a:lnTo>
                <a:lnTo>
                  <a:pt x="209" y="2057"/>
                </a:lnTo>
                <a:lnTo>
                  <a:pt x="212" y="2057"/>
                </a:lnTo>
                <a:lnTo>
                  <a:pt x="215" y="2057"/>
                </a:lnTo>
                <a:lnTo>
                  <a:pt x="218" y="2057"/>
                </a:lnTo>
                <a:lnTo>
                  <a:pt x="222" y="2057"/>
                </a:lnTo>
                <a:lnTo>
                  <a:pt x="225" y="2057"/>
                </a:lnTo>
                <a:lnTo>
                  <a:pt x="228" y="2057"/>
                </a:lnTo>
                <a:lnTo>
                  <a:pt x="232" y="2057"/>
                </a:lnTo>
                <a:lnTo>
                  <a:pt x="235" y="2057"/>
                </a:lnTo>
                <a:lnTo>
                  <a:pt x="238" y="2057"/>
                </a:lnTo>
                <a:lnTo>
                  <a:pt x="241" y="2057"/>
                </a:lnTo>
                <a:lnTo>
                  <a:pt x="244" y="2057"/>
                </a:lnTo>
                <a:lnTo>
                  <a:pt x="248" y="2057"/>
                </a:lnTo>
                <a:lnTo>
                  <a:pt x="251" y="2057"/>
                </a:lnTo>
                <a:lnTo>
                  <a:pt x="254" y="2057"/>
                </a:lnTo>
                <a:lnTo>
                  <a:pt x="258" y="2057"/>
                </a:lnTo>
                <a:lnTo>
                  <a:pt x="261" y="2057"/>
                </a:lnTo>
                <a:lnTo>
                  <a:pt x="264" y="2057"/>
                </a:lnTo>
                <a:lnTo>
                  <a:pt x="267" y="2057"/>
                </a:lnTo>
                <a:lnTo>
                  <a:pt x="271" y="2057"/>
                </a:lnTo>
                <a:lnTo>
                  <a:pt x="274" y="2057"/>
                </a:lnTo>
                <a:lnTo>
                  <a:pt x="277" y="2057"/>
                </a:lnTo>
                <a:lnTo>
                  <a:pt x="280" y="2057"/>
                </a:lnTo>
                <a:lnTo>
                  <a:pt x="284" y="2057"/>
                </a:lnTo>
                <a:lnTo>
                  <a:pt x="287" y="2057"/>
                </a:lnTo>
                <a:lnTo>
                  <a:pt x="290" y="2057"/>
                </a:lnTo>
                <a:lnTo>
                  <a:pt x="294" y="2057"/>
                </a:lnTo>
                <a:lnTo>
                  <a:pt x="297" y="2057"/>
                </a:lnTo>
                <a:lnTo>
                  <a:pt x="300" y="2057"/>
                </a:lnTo>
                <a:lnTo>
                  <a:pt x="303" y="2057"/>
                </a:lnTo>
                <a:lnTo>
                  <a:pt x="306" y="2057"/>
                </a:lnTo>
                <a:lnTo>
                  <a:pt x="310" y="2057"/>
                </a:lnTo>
                <a:lnTo>
                  <a:pt x="313" y="2057"/>
                </a:lnTo>
                <a:lnTo>
                  <a:pt x="316" y="2057"/>
                </a:lnTo>
                <a:lnTo>
                  <a:pt x="319" y="2057"/>
                </a:lnTo>
                <a:lnTo>
                  <a:pt x="323" y="2057"/>
                </a:lnTo>
                <a:lnTo>
                  <a:pt x="326" y="2057"/>
                </a:lnTo>
                <a:lnTo>
                  <a:pt x="329" y="2057"/>
                </a:lnTo>
                <a:lnTo>
                  <a:pt x="333" y="2057"/>
                </a:lnTo>
                <a:lnTo>
                  <a:pt x="336" y="2057"/>
                </a:lnTo>
                <a:lnTo>
                  <a:pt x="339" y="2057"/>
                </a:lnTo>
                <a:lnTo>
                  <a:pt x="342" y="2057"/>
                </a:lnTo>
                <a:lnTo>
                  <a:pt x="346" y="2057"/>
                </a:lnTo>
                <a:lnTo>
                  <a:pt x="349" y="2057"/>
                </a:lnTo>
                <a:lnTo>
                  <a:pt x="352" y="2057"/>
                </a:lnTo>
                <a:lnTo>
                  <a:pt x="356" y="2057"/>
                </a:lnTo>
                <a:lnTo>
                  <a:pt x="359" y="2057"/>
                </a:lnTo>
                <a:lnTo>
                  <a:pt x="362" y="2057"/>
                </a:lnTo>
                <a:lnTo>
                  <a:pt x="365" y="2057"/>
                </a:lnTo>
                <a:lnTo>
                  <a:pt x="368" y="2057"/>
                </a:lnTo>
                <a:lnTo>
                  <a:pt x="372" y="2057"/>
                </a:lnTo>
                <a:lnTo>
                  <a:pt x="375" y="2057"/>
                </a:lnTo>
                <a:lnTo>
                  <a:pt x="378" y="2057"/>
                </a:lnTo>
                <a:lnTo>
                  <a:pt x="381" y="2057"/>
                </a:lnTo>
                <a:lnTo>
                  <a:pt x="385" y="2057"/>
                </a:lnTo>
                <a:lnTo>
                  <a:pt x="388" y="2057"/>
                </a:lnTo>
                <a:lnTo>
                  <a:pt x="391" y="2057"/>
                </a:lnTo>
                <a:lnTo>
                  <a:pt x="395" y="2057"/>
                </a:lnTo>
                <a:lnTo>
                  <a:pt x="398" y="2057"/>
                </a:lnTo>
                <a:lnTo>
                  <a:pt x="401" y="2057"/>
                </a:lnTo>
                <a:lnTo>
                  <a:pt x="404" y="2057"/>
                </a:lnTo>
                <a:lnTo>
                  <a:pt x="407" y="2057"/>
                </a:lnTo>
                <a:lnTo>
                  <a:pt x="411" y="2057"/>
                </a:lnTo>
                <a:lnTo>
                  <a:pt x="414" y="2057"/>
                </a:lnTo>
                <a:lnTo>
                  <a:pt x="418" y="2057"/>
                </a:lnTo>
                <a:lnTo>
                  <a:pt x="421" y="2057"/>
                </a:lnTo>
                <a:lnTo>
                  <a:pt x="424" y="2057"/>
                </a:lnTo>
                <a:lnTo>
                  <a:pt x="427" y="2057"/>
                </a:lnTo>
                <a:lnTo>
                  <a:pt x="430" y="2057"/>
                </a:lnTo>
                <a:lnTo>
                  <a:pt x="434" y="2057"/>
                </a:lnTo>
                <a:lnTo>
                  <a:pt x="437" y="2057"/>
                </a:lnTo>
                <a:lnTo>
                  <a:pt x="440" y="2057"/>
                </a:lnTo>
                <a:lnTo>
                  <a:pt x="443" y="2057"/>
                </a:lnTo>
                <a:lnTo>
                  <a:pt x="447" y="2057"/>
                </a:lnTo>
                <a:lnTo>
                  <a:pt x="450" y="2057"/>
                </a:lnTo>
                <a:lnTo>
                  <a:pt x="453" y="2057"/>
                </a:lnTo>
                <a:lnTo>
                  <a:pt x="457" y="2057"/>
                </a:lnTo>
                <a:lnTo>
                  <a:pt x="460" y="2057"/>
                </a:lnTo>
                <a:lnTo>
                  <a:pt x="463" y="2057"/>
                </a:lnTo>
                <a:lnTo>
                  <a:pt x="466" y="2057"/>
                </a:lnTo>
                <a:lnTo>
                  <a:pt x="469" y="2057"/>
                </a:lnTo>
                <a:lnTo>
                  <a:pt x="473" y="2057"/>
                </a:lnTo>
                <a:lnTo>
                  <a:pt x="476" y="2057"/>
                </a:lnTo>
                <a:lnTo>
                  <a:pt x="479" y="2057"/>
                </a:lnTo>
                <a:lnTo>
                  <a:pt x="483" y="2057"/>
                </a:lnTo>
                <a:lnTo>
                  <a:pt x="486" y="2057"/>
                </a:lnTo>
                <a:lnTo>
                  <a:pt x="489" y="2057"/>
                </a:lnTo>
                <a:lnTo>
                  <a:pt x="492" y="2057"/>
                </a:lnTo>
                <a:lnTo>
                  <a:pt x="496" y="2057"/>
                </a:lnTo>
                <a:lnTo>
                  <a:pt x="499" y="2057"/>
                </a:lnTo>
                <a:lnTo>
                  <a:pt x="502" y="2057"/>
                </a:lnTo>
                <a:lnTo>
                  <a:pt x="505" y="2057"/>
                </a:lnTo>
                <a:lnTo>
                  <a:pt x="509" y="2057"/>
                </a:lnTo>
                <a:lnTo>
                  <a:pt x="512" y="2057"/>
                </a:lnTo>
                <a:lnTo>
                  <a:pt x="515" y="2057"/>
                </a:lnTo>
                <a:lnTo>
                  <a:pt x="519" y="2057"/>
                </a:lnTo>
                <a:lnTo>
                  <a:pt x="522" y="2057"/>
                </a:lnTo>
                <a:lnTo>
                  <a:pt x="525" y="2057"/>
                </a:lnTo>
                <a:lnTo>
                  <a:pt x="528" y="2057"/>
                </a:lnTo>
                <a:lnTo>
                  <a:pt x="531" y="2057"/>
                </a:lnTo>
                <a:lnTo>
                  <a:pt x="535" y="2057"/>
                </a:lnTo>
                <a:lnTo>
                  <a:pt x="538" y="2057"/>
                </a:lnTo>
                <a:lnTo>
                  <a:pt x="541" y="2057"/>
                </a:lnTo>
                <a:lnTo>
                  <a:pt x="545" y="2057"/>
                </a:lnTo>
                <a:lnTo>
                  <a:pt x="548" y="2057"/>
                </a:lnTo>
                <a:lnTo>
                  <a:pt x="551" y="2057"/>
                </a:lnTo>
                <a:lnTo>
                  <a:pt x="554" y="2057"/>
                </a:lnTo>
                <a:lnTo>
                  <a:pt x="558" y="2057"/>
                </a:lnTo>
                <a:lnTo>
                  <a:pt x="561" y="2057"/>
                </a:lnTo>
                <a:lnTo>
                  <a:pt x="564" y="2057"/>
                </a:lnTo>
                <a:lnTo>
                  <a:pt x="567" y="2057"/>
                </a:lnTo>
                <a:lnTo>
                  <a:pt x="570" y="2057"/>
                </a:lnTo>
                <a:lnTo>
                  <a:pt x="574" y="2057"/>
                </a:lnTo>
                <a:lnTo>
                  <a:pt x="577" y="2057"/>
                </a:lnTo>
                <a:lnTo>
                  <a:pt x="581" y="2057"/>
                </a:lnTo>
                <a:lnTo>
                  <a:pt x="584" y="2057"/>
                </a:lnTo>
                <a:lnTo>
                  <a:pt x="587" y="2057"/>
                </a:lnTo>
                <a:lnTo>
                  <a:pt x="590" y="2057"/>
                </a:lnTo>
                <a:lnTo>
                  <a:pt x="593" y="2057"/>
                </a:lnTo>
                <a:lnTo>
                  <a:pt x="597" y="2057"/>
                </a:lnTo>
                <a:lnTo>
                  <a:pt x="600" y="2057"/>
                </a:lnTo>
                <a:lnTo>
                  <a:pt x="603" y="2057"/>
                </a:lnTo>
                <a:lnTo>
                  <a:pt x="607" y="2057"/>
                </a:lnTo>
                <a:lnTo>
                  <a:pt x="610" y="2057"/>
                </a:lnTo>
                <a:lnTo>
                  <a:pt x="613" y="2057"/>
                </a:lnTo>
                <a:lnTo>
                  <a:pt x="616" y="2057"/>
                </a:lnTo>
                <a:lnTo>
                  <a:pt x="620" y="2057"/>
                </a:lnTo>
                <a:lnTo>
                  <a:pt x="623" y="2057"/>
                </a:lnTo>
                <a:lnTo>
                  <a:pt x="626" y="2057"/>
                </a:lnTo>
                <a:lnTo>
                  <a:pt x="629" y="2057"/>
                </a:lnTo>
                <a:lnTo>
                  <a:pt x="632" y="2057"/>
                </a:lnTo>
                <a:lnTo>
                  <a:pt x="636" y="2057"/>
                </a:lnTo>
                <a:lnTo>
                  <a:pt x="639" y="2057"/>
                </a:lnTo>
                <a:lnTo>
                  <a:pt x="642" y="2057"/>
                </a:lnTo>
                <a:lnTo>
                  <a:pt x="646" y="2057"/>
                </a:lnTo>
                <a:lnTo>
                  <a:pt x="649" y="2057"/>
                </a:lnTo>
                <a:lnTo>
                  <a:pt x="652" y="2057"/>
                </a:lnTo>
                <a:lnTo>
                  <a:pt x="655" y="2057"/>
                </a:lnTo>
                <a:lnTo>
                  <a:pt x="659" y="2057"/>
                </a:lnTo>
                <a:lnTo>
                  <a:pt x="662" y="2057"/>
                </a:lnTo>
                <a:lnTo>
                  <a:pt x="665" y="2057"/>
                </a:lnTo>
                <a:lnTo>
                  <a:pt x="668" y="2057"/>
                </a:lnTo>
                <a:lnTo>
                  <a:pt x="672" y="2057"/>
                </a:lnTo>
                <a:lnTo>
                  <a:pt x="675" y="2057"/>
                </a:lnTo>
                <a:lnTo>
                  <a:pt x="678" y="2057"/>
                </a:lnTo>
                <a:lnTo>
                  <a:pt x="682" y="2057"/>
                </a:lnTo>
                <a:lnTo>
                  <a:pt x="685" y="2057"/>
                </a:lnTo>
                <a:lnTo>
                  <a:pt x="688" y="2057"/>
                </a:lnTo>
                <a:lnTo>
                  <a:pt x="691" y="2057"/>
                </a:lnTo>
                <a:lnTo>
                  <a:pt x="694" y="2057"/>
                </a:lnTo>
                <a:lnTo>
                  <a:pt x="698" y="2057"/>
                </a:lnTo>
                <a:lnTo>
                  <a:pt x="701" y="2057"/>
                </a:lnTo>
                <a:lnTo>
                  <a:pt x="704" y="2057"/>
                </a:lnTo>
                <a:lnTo>
                  <a:pt x="708" y="2057"/>
                </a:lnTo>
                <a:lnTo>
                  <a:pt x="711" y="2057"/>
                </a:lnTo>
                <a:lnTo>
                  <a:pt x="714" y="2057"/>
                </a:lnTo>
                <a:lnTo>
                  <a:pt x="717" y="2057"/>
                </a:lnTo>
                <a:lnTo>
                  <a:pt x="721" y="2057"/>
                </a:lnTo>
                <a:lnTo>
                  <a:pt x="724" y="2057"/>
                </a:lnTo>
                <a:lnTo>
                  <a:pt x="727" y="2057"/>
                </a:lnTo>
                <a:lnTo>
                  <a:pt x="730" y="2057"/>
                </a:lnTo>
                <a:lnTo>
                  <a:pt x="733" y="2057"/>
                </a:lnTo>
                <a:lnTo>
                  <a:pt x="737" y="2057"/>
                </a:lnTo>
                <a:lnTo>
                  <a:pt x="740" y="2057"/>
                </a:lnTo>
                <a:lnTo>
                  <a:pt x="744" y="2057"/>
                </a:lnTo>
                <a:lnTo>
                  <a:pt x="747" y="2057"/>
                </a:lnTo>
                <a:lnTo>
                  <a:pt x="750" y="2057"/>
                </a:lnTo>
                <a:lnTo>
                  <a:pt x="753" y="2057"/>
                </a:lnTo>
                <a:lnTo>
                  <a:pt x="756" y="2057"/>
                </a:lnTo>
                <a:lnTo>
                  <a:pt x="760" y="2057"/>
                </a:lnTo>
                <a:lnTo>
                  <a:pt x="763" y="2057"/>
                </a:lnTo>
                <a:lnTo>
                  <a:pt x="766" y="2057"/>
                </a:lnTo>
                <a:lnTo>
                  <a:pt x="770" y="2057"/>
                </a:lnTo>
                <a:lnTo>
                  <a:pt x="773" y="2057"/>
                </a:lnTo>
                <a:lnTo>
                  <a:pt x="776" y="2057"/>
                </a:lnTo>
                <a:lnTo>
                  <a:pt x="779" y="2057"/>
                </a:lnTo>
                <a:lnTo>
                  <a:pt x="783" y="2057"/>
                </a:lnTo>
                <a:lnTo>
                  <a:pt x="786" y="2057"/>
                </a:lnTo>
                <a:lnTo>
                  <a:pt x="789" y="2057"/>
                </a:lnTo>
                <a:lnTo>
                  <a:pt x="792" y="2057"/>
                </a:lnTo>
                <a:lnTo>
                  <a:pt x="795" y="2057"/>
                </a:lnTo>
                <a:lnTo>
                  <a:pt x="799" y="2057"/>
                </a:lnTo>
                <a:lnTo>
                  <a:pt x="802" y="2057"/>
                </a:lnTo>
                <a:lnTo>
                  <a:pt x="805" y="2057"/>
                </a:lnTo>
                <a:lnTo>
                  <a:pt x="809" y="2057"/>
                </a:lnTo>
                <a:lnTo>
                  <a:pt x="812" y="2057"/>
                </a:lnTo>
                <a:lnTo>
                  <a:pt x="815" y="2057"/>
                </a:lnTo>
                <a:lnTo>
                  <a:pt x="818" y="2057"/>
                </a:lnTo>
                <a:lnTo>
                  <a:pt x="822" y="2057"/>
                </a:lnTo>
                <a:lnTo>
                  <a:pt x="825" y="2057"/>
                </a:lnTo>
                <a:lnTo>
                  <a:pt x="828" y="2057"/>
                </a:lnTo>
                <a:lnTo>
                  <a:pt x="832" y="2057"/>
                </a:lnTo>
                <a:lnTo>
                  <a:pt x="835" y="2057"/>
                </a:lnTo>
                <a:lnTo>
                  <a:pt x="838" y="2057"/>
                </a:lnTo>
                <a:lnTo>
                  <a:pt x="841" y="2057"/>
                </a:lnTo>
                <a:lnTo>
                  <a:pt x="845" y="2057"/>
                </a:lnTo>
                <a:lnTo>
                  <a:pt x="848" y="2057"/>
                </a:lnTo>
                <a:lnTo>
                  <a:pt x="851" y="2057"/>
                </a:lnTo>
                <a:lnTo>
                  <a:pt x="854" y="2057"/>
                </a:lnTo>
                <a:lnTo>
                  <a:pt x="857" y="2057"/>
                </a:lnTo>
                <a:lnTo>
                  <a:pt x="861" y="2057"/>
                </a:lnTo>
                <a:lnTo>
                  <a:pt x="864" y="2057"/>
                </a:lnTo>
                <a:lnTo>
                  <a:pt x="867" y="2057"/>
                </a:lnTo>
                <a:lnTo>
                  <a:pt x="871" y="2057"/>
                </a:lnTo>
                <a:lnTo>
                  <a:pt x="874" y="2057"/>
                </a:lnTo>
                <a:lnTo>
                  <a:pt x="877" y="2057"/>
                </a:lnTo>
                <a:lnTo>
                  <a:pt x="880" y="2057"/>
                </a:lnTo>
                <a:lnTo>
                  <a:pt x="884" y="2057"/>
                </a:lnTo>
                <a:lnTo>
                  <a:pt x="887" y="2057"/>
                </a:lnTo>
                <a:lnTo>
                  <a:pt x="890" y="2057"/>
                </a:lnTo>
                <a:lnTo>
                  <a:pt x="894" y="2057"/>
                </a:lnTo>
                <a:lnTo>
                  <a:pt x="897" y="2057"/>
                </a:lnTo>
                <a:lnTo>
                  <a:pt x="900" y="2057"/>
                </a:lnTo>
                <a:lnTo>
                  <a:pt x="903" y="2057"/>
                </a:lnTo>
                <a:lnTo>
                  <a:pt x="907" y="2057"/>
                </a:lnTo>
                <a:lnTo>
                  <a:pt x="910" y="2057"/>
                </a:lnTo>
                <a:lnTo>
                  <a:pt x="913" y="2057"/>
                </a:lnTo>
                <a:lnTo>
                  <a:pt x="916" y="2057"/>
                </a:lnTo>
                <a:lnTo>
                  <a:pt x="919" y="2057"/>
                </a:lnTo>
                <a:lnTo>
                  <a:pt x="923" y="2057"/>
                </a:lnTo>
                <a:lnTo>
                  <a:pt x="926" y="2057"/>
                </a:lnTo>
                <a:lnTo>
                  <a:pt x="929" y="2057"/>
                </a:lnTo>
                <a:lnTo>
                  <a:pt x="933" y="2057"/>
                </a:lnTo>
                <a:lnTo>
                  <a:pt x="936" y="2057"/>
                </a:lnTo>
                <a:lnTo>
                  <a:pt x="939" y="2057"/>
                </a:lnTo>
                <a:lnTo>
                  <a:pt x="942" y="2057"/>
                </a:lnTo>
                <a:lnTo>
                  <a:pt x="946" y="2057"/>
                </a:lnTo>
                <a:lnTo>
                  <a:pt x="949" y="2057"/>
                </a:lnTo>
                <a:lnTo>
                  <a:pt x="952" y="2057"/>
                </a:lnTo>
                <a:lnTo>
                  <a:pt x="956" y="2057"/>
                </a:lnTo>
                <a:lnTo>
                  <a:pt x="959" y="2057"/>
                </a:lnTo>
                <a:lnTo>
                  <a:pt x="962" y="2057"/>
                </a:lnTo>
                <a:lnTo>
                  <a:pt x="965" y="2057"/>
                </a:lnTo>
                <a:lnTo>
                  <a:pt x="968" y="2057"/>
                </a:lnTo>
                <a:lnTo>
                  <a:pt x="972" y="2057"/>
                </a:lnTo>
                <a:lnTo>
                  <a:pt x="975" y="2057"/>
                </a:lnTo>
                <a:lnTo>
                  <a:pt x="978" y="2057"/>
                </a:lnTo>
                <a:lnTo>
                  <a:pt x="981" y="2057"/>
                </a:lnTo>
                <a:lnTo>
                  <a:pt x="985" y="2057"/>
                </a:lnTo>
                <a:lnTo>
                  <a:pt x="988" y="2057"/>
                </a:lnTo>
                <a:lnTo>
                  <a:pt x="991" y="2057"/>
                </a:lnTo>
                <a:lnTo>
                  <a:pt x="995" y="2057"/>
                </a:lnTo>
                <a:lnTo>
                  <a:pt x="998" y="2057"/>
                </a:lnTo>
                <a:lnTo>
                  <a:pt x="1001" y="2057"/>
                </a:lnTo>
                <a:lnTo>
                  <a:pt x="1004" y="2057"/>
                </a:lnTo>
                <a:lnTo>
                  <a:pt x="1008" y="2057"/>
                </a:lnTo>
                <a:lnTo>
                  <a:pt x="1011" y="2057"/>
                </a:lnTo>
                <a:lnTo>
                  <a:pt x="1014" y="2057"/>
                </a:lnTo>
                <a:lnTo>
                  <a:pt x="1017" y="2057"/>
                </a:lnTo>
                <a:lnTo>
                  <a:pt x="1021" y="2057"/>
                </a:lnTo>
                <a:lnTo>
                  <a:pt x="1024" y="2057"/>
                </a:lnTo>
                <a:lnTo>
                  <a:pt x="1027" y="2057"/>
                </a:lnTo>
                <a:lnTo>
                  <a:pt x="1030" y="2057"/>
                </a:lnTo>
                <a:lnTo>
                  <a:pt x="1034" y="2057"/>
                </a:lnTo>
                <a:lnTo>
                  <a:pt x="1037" y="2057"/>
                </a:lnTo>
                <a:lnTo>
                  <a:pt x="1040" y="2057"/>
                </a:lnTo>
                <a:lnTo>
                  <a:pt x="1043" y="2057"/>
                </a:lnTo>
                <a:lnTo>
                  <a:pt x="1047" y="2057"/>
                </a:lnTo>
                <a:lnTo>
                  <a:pt x="1050" y="2057"/>
                </a:lnTo>
                <a:lnTo>
                  <a:pt x="1053" y="2057"/>
                </a:lnTo>
                <a:lnTo>
                  <a:pt x="1057" y="2057"/>
                </a:lnTo>
                <a:lnTo>
                  <a:pt x="1060" y="2057"/>
                </a:lnTo>
                <a:lnTo>
                  <a:pt x="1063" y="2057"/>
                </a:lnTo>
                <a:lnTo>
                  <a:pt x="1066" y="2057"/>
                </a:lnTo>
                <a:lnTo>
                  <a:pt x="1070" y="2057"/>
                </a:lnTo>
                <a:lnTo>
                  <a:pt x="1073" y="2057"/>
                </a:lnTo>
                <a:lnTo>
                  <a:pt x="1076" y="2057"/>
                </a:lnTo>
                <a:lnTo>
                  <a:pt x="1079" y="2057"/>
                </a:lnTo>
                <a:lnTo>
                  <a:pt x="1082" y="2057"/>
                </a:lnTo>
                <a:lnTo>
                  <a:pt x="1086" y="2057"/>
                </a:lnTo>
                <a:lnTo>
                  <a:pt x="1089" y="2057"/>
                </a:lnTo>
                <a:lnTo>
                  <a:pt x="1092" y="2057"/>
                </a:lnTo>
                <a:lnTo>
                  <a:pt x="1096" y="2057"/>
                </a:lnTo>
                <a:lnTo>
                  <a:pt x="1099" y="2057"/>
                </a:lnTo>
                <a:lnTo>
                  <a:pt x="1102" y="2057"/>
                </a:lnTo>
                <a:lnTo>
                  <a:pt x="1105" y="2057"/>
                </a:lnTo>
                <a:lnTo>
                  <a:pt x="1109" y="2057"/>
                </a:lnTo>
                <a:lnTo>
                  <a:pt x="1112" y="2057"/>
                </a:lnTo>
                <a:lnTo>
                  <a:pt x="1115" y="2057"/>
                </a:lnTo>
                <a:lnTo>
                  <a:pt x="1119" y="2057"/>
                </a:lnTo>
                <a:lnTo>
                  <a:pt x="1122" y="2057"/>
                </a:lnTo>
                <a:lnTo>
                  <a:pt x="1125" y="2057"/>
                </a:lnTo>
                <a:lnTo>
                  <a:pt x="1128" y="2057"/>
                </a:lnTo>
                <a:lnTo>
                  <a:pt x="1131" y="2057"/>
                </a:lnTo>
                <a:lnTo>
                  <a:pt x="1135" y="2057"/>
                </a:lnTo>
                <a:lnTo>
                  <a:pt x="1138" y="2057"/>
                </a:lnTo>
                <a:lnTo>
                  <a:pt x="1141" y="2057"/>
                </a:lnTo>
                <a:lnTo>
                  <a:pt x="1144" y="2057"/>
                </a:lnTo>
                <a:lnTo>
                  <a:pt x="1148" y="2057"/>
                </a:lnTo>
                <a:lnTo>
                  <a:pt x="1151" y="2057"/>
                </a:lnTo>
                <a:lnTo>
                  <a:pt x="1154" y="2057"/>
                </a:lnTo>
                <a:lnTo>
                  <a:pt x="1158" y="2057"/>
                </a:lnTo>
                <a:lnTo>
                  <a:pt x="1161" y="2057"/>
                </a:lnTo>
                <a:lnTo>
                  <a:pt x="1164" y="2057"/>
                </a:lnTo>
                <a:lnTo>
                  <a:pt x="1167" y="2057"/>
                </a:lnTo>
                <a:lnTo>
                  <a:pt x="1171" y="2057"/>
                </a:lnTo>
                <a:lnTo>
                  <a:pt x="1174" y="2057"/>
                </a:lnTo>
                <a:lnTo>
                  <a:pt x="1177" y="2057"/>
                </a:lnTo>
                <a:lnTo>
                  <a:pt x="1181" y="2057"/>
                </a:lnTo>
                <a:lnTo>
                  <a:pt x="1184" y="2057"/>
                </a:lnTo>
                <a:lnTo>
                  <a:pt x="1187" y="2057"/>
                </a:lnTo>
                <a:lnTo>
                  <a:pt x="1190" y="2057"/>
                </a:lnTo>
                <a:lnTo>
                  <a:pt x="1193" y="2057"/>
                </a:lnTo>
                <a:lnTo>
                  <a:pt x="1197" y="2057"/>
                </a:lnTo>
                <a:lnTo>
                  <a:pt x="1200" y="2057"/>
                </a:lnTo>
                <a:lnTo>
                  <a:pt x="1203" y="2057"/>
                </a:lnTo>
                <a:lnTo>
                  <a:pt x="1206" y="2057"/>
                </a:lnTo>
                <a:lnTo>
                  <a:pt x="1210" y="2057"/>
                </a:lnTo>
                <a:lnTo>
                  <a:pt x="1213" y="2057"/>
                </a:lnTo>
                <a:lnTo>
                  <a:pt x="1216" y="2057"/>
                </a:lnTo>
                <a:lnTo>
                  <a:pt x="1220" y="2057"/>
                </a:lnTo>
                <a:lnTo>
                  <a:pt x="1223" y="2057"/>
                </a:lnTo>
                <a:lnTo>
                  <a:pt x="1226" y="2057"/>
                </a:lnTo>
                <a:lnTo>
                  <a:pt x="1229" y="2057"/>
                </a:lnTo>
                <a:lnTo>
                  <a:pt x="1233" y="2057"/>
                </a:lnTo>
                <a:lnTo>
                  <a:pt x="1236" y="2057"/>
                </a:lnTo>
                <a:lnTo>
                  <a:pt x="1239" y="2057"/>
                </a:lnTo>
                <a:lnTo>
                  <a:pt x="1243" y="2057"/>
                </a:lnTo>
                <a:lnTo>
                  <a:pt x="1246" y="2057"/>
                </a:lnTo>
                <a:lnTo>
                  <a:pt x="1249" y="2057"/>
                </a:lnTo>
                <a:lnTo>
                  <a:pt x="1252" y="2057"/>
                </a:lnTo>
                <a:lnTo>
                  <a:pt x="1255" y="2057"/>
                </a:lnTo>
                <a:lnTo>
                  <a:pt x="1259" y="2057"/>
                </a:lnTo>
                <a:lnTo>
                  <a:pt x="1262" y="2057"/>
                </a:lnTo>
                <a:lnTo>
                  <a:pt x="1265" y="2057"/>
                </a:lnTo>
                <a:lnTo>
                  <a:pt x="1268" y="2057"/>
                </a:lnTo>
                <a:lnTo>
                  <a:pt x="1272" y="2057"/>
                </a:lnTo>
                <a:lnTo>
                  <a:pt x="1275" y="2057"/>
                </a:lnTo>
                <a:lnTo>
                  <a:pt x="1278" y="2057"/>
                </a:lnTo>
                <a:lnTo>
                  <a:pt x="1282" y="2057"/>
                </a:lnTo>
                <a:lnTo>
                  <a:pt x="1285" y="2057"/>
                </a:lnTo>
                <a:lnTo>
                  <a:pt x="1288" y="2057"/>
                </a:lnTo>
                <a:lnTo>
                  <a:pt x="1291" y="2057"/>
                </a:lnTo>
                <a:lnTo>
                  <a:pt x="1294" y="2057"/>
                </a:lnTo>
                <a:lnTo>
                  <a:pt x="1298" y="2057"/>
                </a:lnTo>
                <a:lnTo>
                  <a:pt x="1301" y="2057"/>
                </a:lnTo>
                <a:lnTo>
                  <a:pt x="1304" y="2057"/>
                </a:lnTo>
                <a:lnTo>
                  <a:pt x="1308" y="2057"/>
                </a:lnTo>
                <a:lnTo>
                  <a:pt x="1311" y="2057"/>
                </a:lnTo>
                <a:lnTo>
                  <a:pt x="1314" y="2057"/>
                </a:lnTo>
                <a:lnTo>
                  <a:pt x="1317" y="2057"/>
                </a:lnTo>
                <a:lnTo>
                  <a:pt x="1321" y="2057"/>
                </a:lnTo>
                <a:lnTo>
                  <a:pt x="1324" y="2057"/>
                </a:lnTo>
                <a:lnTo>
                  <a:pt x="1327" y="2057"/>
                </a:lnTo>
                <a:lnTo>
                  <a:pt x="1330" y="2057"/>
                </a:lnTo>
                <a:lnTo>
                  <a:pt x="1334" y="2057"/>
                </a:lnTo>
                <a:lnTo>
                  <a:pt x="1337" y="2057"/>
                </a:lnTo>
                <a:lnTo>
                  <a:pt x="1340" y="2057"/>
                </a:lnTo>
                <a:lnTo>
                  <a:pt x="1344" y="2057"/>
                </a:lnTo>
                <a:lnTo>
                  <a:pt x="1347" y="2057"/>
                </a:lnTo>
                <a:lnTo>
                  <a:pt x="1350" y="2057"/>
                </a:lnTo>
                <a:lnTo>
                  <a:pt x="1353" y="2057"/>
                </a:lnTo>
                <a:lnTo>
                  <a:pt x="1356" y="2057"/>
                </a:lnTo>
                <a:lnTo>
                  <a:pt x="1360" y="2057"/>
                </a:lnTo>
                <a:lnTo>
                  <a:pt x="1363" y="2057"/>
                </a:lnTo>
                <a:lnTo>
                  <a:pt x="1366" y="2057"/>
                </a:lnTo>
                <a:lnTo>
                  <a:pt x="1370" y="2057"/>
                </a:lnTo>
                <a:lnTo>
                  <a:pt x="1373" y="2057"/>
                </a:lnTo>
                <a:lnTo>
                  <a:pt x="1376" y="2057"/>
                </a:lnTo>
                <a:lnTo>
                  <a:pt x="1379" y="2057"/>
                </a:lnTo>
                <a:lnTo>
                  <a:pt x="1383" y="2057"/>
                </a:lnTo>
                <a:lnTo>
                  <a:pt x="1386" y="2057"/>
                </a:lnTo>
                <a:lnTo>
                  <a:pt x="1389" y="2057"/>
                </a:lnTo>
                <a:lnTo>
                  <a:pt x="1392" y="2057"/>
                </a:lnTo>
                <a:lnTo>
                  <a:pt x="1396" y="2057"/>
                </a:lnTo>
                <a:lnTo>
                  <a:pt x="1399" y="2057"/>
                </a:lnTo>
                <a:lnTo>
                  <a:pt x="1402" y="2057"/>
                </a:lnTo>
                <a:lnTo>
                  <a:pt x="1406" y="2057"/>
                </a:lnTo>
                <a:lnTo>
                  <a:pt x="1409" y="2057"/>
                </a:lnTo>
                <a:lnTo>
                  <a:pt x="1412" y="2057"/>
                </a:lnTo>
                <a:lnTo>
                  <a:pt x="1415" y="2057"/>
                </a:lnTo>
                <a:lnTo>
                  <a:pt x="1418" y="2057"/>
                </a:lnTo>
                <a:lnTo>
                  <a:pt x="1422" y="2057"/>
                </a:lnTo>
                <a:lnTo>
                  <a:pt x="1425" y="2057"/>
                </a:lnTo>
                <a:lnTo>
                  <a:pt x="1428" y="2057"/>
                </a:lnTo>
                <a:lnTo>
                  <a:pt x="1431" y="2057"/>
                </a:lnTo>
                <a:lnTo>
                  <a:pt x="1435" y="2057"/>
                </a:lnTo>
                <a:lnTo>
                  <a:pt x="1438" y="2057"/>
                </a:lnTo>
                <a:lnTo>
                  <a:pt x="1441" y="2057"/>
                </a:lnTo>
                <a:lnTo>
                  <a:pt x="1445" y="2057"/>
                </a:lnTo>
                <a:lnTo>
                  <a:pt x="1448" y="2057"/>
                </a:lnTo>
                <a:lnTo>
                  <a:pt x="1451" y="2057"/>
                </a:lnTo>
                <a:lnTo>
                  <a:pt x="1454" y="2057"/>
                </a:lnTo>
                <a:lnTo>
                  <a:pt x="1457" y="2057"/>
                </a:lnTo>
                <a:lnTo>
                  <a:pt x="1461" y="2057"/>
                </a:lnTo>
                <a:lnTo>
                  <a:pt x="1464" y="2057"/>
                </a:lnTo>
                <a:lnTo>
                  <a:pt x="1467" y="2057"/>
                </a:lnTo>
                <a:lnTo>
                  <a:pt x="1471" y="2057"/>
                </a:lnTo>
                <a:lnTo>
                  <a:pt x="1474" y="2057"/>
                </a:lnTo>
                <a:lnTo>
                  <a:pt x="1477" y="2057"/>
                </a:lnTo>
                <a:lnTo>
                  <a:pt x="1480" y="2057"/>
                </a:lnTo>
                <a:lnTo>
                  <a:pt x="1484" y="2057"/>
                </a:lnTo>
                <a:lnTo>
                  <a:pt x="1487" y="2057"/>
                </a:lnTo>
                <a:lnTo>
                  <a:pt x="1490" y="2057"/>
                </a:lnTo>
                <a:lnTo>
                  <a:pt x="1493" y="2057"/>
                </a:lnTo>
                <a:lnTo>
                  <a:pt x="1497" y="2057"/>
                </a:lnTo>
                <a:lnTo>
                  <a:pt x="1500" y="2057"/>
                </a:lnTo>
                <a:lnTo>
                  <a:pt x="1503" y="2057"/>
                </a:lnTo>
                <a:lnTo>
                  <a:pt x="1507" y="2057"/>
                </a:lnTo>
                <a:lnTo>
                  <a:pt x="1510" y="2057"/>
                </a:lnTo>
                <a:lnTo>
                  <a:pt x="1513" y="2057"/>
                </a:lnTo>
                <a:lnTo>
                  <a:pt x="1516" y="2057"/>
                </a:lnTo>
                <a:lnTo>
                  <a:pt x="1519" y="2057"/>
                </a:lnTo>
                <a:lnTo>
                  <a:pt x="1523" y="2057"/>
                </a:lnTo>
                <a:lnTo>
                  <a:pt x="1526" y="2057"/>
                </a:lnTo>
                <a:lnTo>
                  <a:pt x="1529" y="2057"/>
                </a:lnTo>
                <a:lnTo>
                  <a:pt x="1533" y="2057"/>
                </a:lnTo>
                <a:lnTo>
                  <a:pt x="1536" y="2057"/>
                </a:lnTo>
                <a:lnTo>
                  <a:pt x="1539" y="2057"/>
                </a:lnTo>
                <a:lnTo>
                  <a:pt x="1542" y="2057"/>
                </a:lnTo>
                <a:lnTo>
                  <a:pt x="1546" y="2057"/>
                </a:lnTo>
                <a:lnTo>
                  <a:pt x="1549" y="2057"/>
                </a:lnTo>
                <a:lnTo>
                  <a:pt x="1552" y="2057"/>
                </a:lnTo>
                <a:lnTo>
                  <a:pt x="1555" y="2057"/>
                </a:lnTo>
                <a:lnTo>
                  <a:pt x="1559" y="2057"/>
                </a:lnTo>
                <a:lnTo>
                  <a:pt x="1562" y="2057"/>
                </a:lnTo>
                <a:lnTo>
                  <a:pt x="1565" y="2057"/>
                </a:lnTo>
                <a:lnTo>
                  <a:pt x="1569" y="2057"/>
                </a:lnTo>
                <a:lnTo>
                  <a:pt x="1572" y="2057"/>
                </a:lnTo>
                <a:lnTo>
                  <a:pt x="1575" y="2057"/>
                </a:lnTo>
                <a:lnTo>
                  <a:pt x="1578" y="2057"/>
                </a:lnTo>
                <a:lnTo>
                  <a:pt x="1581" y="2057"/>
                </a:lnTo>
                <a:lnTo>
                  <a:pt x="1585" y="2057"/>
                </a:lnTo>
                <a:lnTo>
                  <a:pt x="1588" y="2057"/>
                </a:lnTo>
                <a:lnTo>
                  <a:pt x="1591" y="2057"/>
                </a:lnTo>
                <a:lnTo>
                  <a:pt x="1595" y="2057"/>
                </a:lnTo>
                <a:lnTo>
                  <a:pt x="1598" y="2057"/>
                </a:lnTo>
                <a:lnTo>
                  <a:pt x="1601" y="2057"/>
                </a:lnTo>
                <a:lnTo>
                  <a:pt x="1604" y="2057"/>
                </a:lnTo>
                <a:lnTo>
                  <a:pt x="1608" y="2057"/>
                </a:lnTo>
                <a:lnTo>
                  <a:pt x="1611" y="2057"/>
                </a:lnTo>
                <a:lnTo>
                  <a:pt x="1614" y="2057"/>
                </a:lnTo>
                <a:lnTo>
                  <a:pt x="1617" y="2057"/>
                </a:lnTo>
                <a:lnTo>
                  <a:pt x="1620" y="2057"/>
                </a:lnTo>
                <a:lnTo>
                  <a:pt x="1624" y="2057"/>
                </a:lnTo>
                <a:lnTo>
                  <a:pt x="1627" y="2057"/>
                </a:lnTo>
                <a:lnTo>
                  <a:pt x="1630" y="2057"/>
                </a:lnTo>
                <a:lnTo>
                  <a:pt x="1634" y="2057"/>
                </a:lnTo>
                <a:lnTo>
                  <a:pt x="1637" y="2057"/>
                </a:lnTo>
                <a:lnTo>
                  <a:pt x="1640" y="2057"/>
                </a:lnTo>
                <a:lnTo>
                  <a:pt x="1643" y="2057"/>
                </a:lnTo>
                <a:lnTo>
                  <a:pt x="1647" y="2057"/>
                </a:lnTo>
                <a:lnTo>
                  <a:pt x="1650" y="2057"/>
                </a:lnTo>
                <a:lnTo>
                  <a:pt x="1653" y="2057"/>
                </a:lnTo>
                <a:lnTo>
                  <a:pt x="1657" y="2057"/>
                </a:lnTo>
                <a:lnTo>
                  <a:pt x="1660" y="2057"/>
                </a:lnTo>
                <a:lnTo>
                  <a:pt x="1663" y="2057"/>
                </a:lnTo>
                <a:lnTo>
                  <a:pt x="1666" y="2057"/>
                </a:lnTo>
                <a:lnTo>
                  <a:pt x="1670" y="2057"/>
                </a:lnTo>
                <a:lnTo>
                  <a:pt x="1673" y="2057"/>
                </a:lnTo>
                <a:lnTo>
                  <a:pt x="1676" y="2057"/>
                </a:lnTo>
                <a:lnTo>
                  <a:pt x="1679" y="2057"/>
                </a:lnTo>
                <a:lnTo>
                  <a:pt x="1682" y="2057"/>
                </a:lnTo>
                <a:lnTo>
                  <a:pt x="1686" y="2057"/>
                </a:lnTo>
                <a:lnTo>
                  <a:pt x="1689" y="2057"/>
                </a:lnTo>
                <a:lnTo>
                  <a:pt x="1692" y="2057"/>
                </a:lnTo>
                <a:lnTo>
                  <a:pt x="1696" y="2057"/>
                </a:lnTo>
                <a:lnTo>
                  <a:pt x="1699" y="2057"/>
                </a:lnTo>
                <a:lnTo>
                  <a:pt x="1702" y="2057"/>
                </a:lnTo>
                <a:lnTo>
                  <a:pt x="1705" y="2057"/>
                </a:lnTo>
                <a:lnTo>
                  <a:pt x="1709" y="2057"/>
                </a:lnTo>
                <a:lnTo>
                  <a:pt x="1712" y="2057"/>
                </a:lnTo>
                <a:lnTo>
                  <a:pt x="1715" y="2057"/>
                </a:lnTo>
                <a:lnTo>
                  <a:pt x="1719" y="2057"/>
                </a:lnTo>
                <a:lnTo>
                  <a:pt x="1722" y="2057"/>
                </a:lnTo>
                <a:lnTo>
                  <a:pt x="1725" y="2057"/>
                </a:lnTo>
                <a:lnTo>
                  <a:pt x="1728" y="2057"/>
                </a:lnTo>
                <a:lnTo>
                  <a:pt x="1732" y="2057"/>
                </a:lnTo>
                <a:lnTo>
                  <a:pt x="1735" y="2057"/>
                </a:lnTo>
                <a:lnTo>
                  <a:pt x="1738" y="2057"/>
                </a:lnTo>
                <a:lnTo>
                  <a:pt x="1741" y="2057"/>
                </a:lnTo>
                <a:lnTo>
                  <a:pt x="1744" y="2057"/>
                </a:lnTo>
                <a:lnTo>
                  <a:pt x="1748" y="2057"/>
                </a:lnTo>
                <a:lnTo>
                  <a:pt x="1751" y="2057"/>
                </a:lnTo>
                <a:lnTo>
                  <a:pt x="1754" y="2057"/>
                </a:lnTo>
                <a:lnTo>
                  <a:pt x="1758" y="2057"/>
                </a:lnTo>
                <a:lnTo>
                  <a:pt x="1761" y="2057"/>
                </a:lnTo>
                <a:lnTo>
                  <a:pt x="1764" y="2057"/>
                </a:lnTo>
                <a:lnTo>
                  <a:pt x="1767" y="2057"/>
                </a:lnTo>
                <a:lnTo>
                  <a:pt x="1771" y="2057"/>
                </a:lnTo>
                <a:lnTo>
                  <a:pt x="1774" y="2057"/>
                </a:lnTo>
                <a:lnTo>
                  <a:pt x="1777" y="2057"/>
                </a:lnTo>
                <a:lnTo>
                  <a:pt x="1780" y="2057"/>
                </a:lnTo>
                <a:lnTo>
                  <a:pt x="1784" y="2057"/>
                </a:lnTo>
                <a:lnTo>
                  <a:pt x="1787" y="2057"/>
                </a:lnTo>
                <a:lnTo>
                  <a:pt x="1790" y="2057"/>
                </a:lnTo>
                <a:lnTo>
                  <a:pt x="1793" y="2057"/>
                </a:lnTo>
                <a:lnTo>
                  <a:pt x="1797" y="2057"/>
                </a:lnTo>
                <a:lnTo>
                  <a:pt x="1800" y="2057"/>
                </a:lnTo>
                <a:lnTo>
                  <a:pt x="1803" y="2057"/>
                </a:lnTo>
                <a:lnTo>
                  <a:pt x="1806" y="2057"/>
                </a:lnTo>
                <a:lnTo>
                  <a:pt x="1810" y="2057"/>
                </a:lnTo>
                <a:lnTo>
                  <a:pt x="1813" y="2057"/>
                </a:lnTo>
                <a:lnTo>
                  <a:pt x="1816" y="2057"/>
                </a:lnTo>
                <a:lnTo>
                  <a:pt x="1820" y="2057"/>
                </a:lnTo>
                <a:lnTo>
                  <a:pt x="1823" y="2057"/>
                </a:lnTo>
                <a:lnTo>
                  <a:pt x="1826" y="2057"/>
                </a:lnTo>
                <a:lnTo>
                  <a:pt x="1829" y="2057"/>
                </a:lnTo>
                <a:lnTo>
                  <a:pt x="1833" y="2057"/>
                </a:lnTo>
                <a:lnTo>
                  <a:pt x="1836" y="2057"/>
                </a:lnTo>
                <a:lnTo>
                  <a:pt x="1839" y="2057"/>
                </a:lnTo>
                <a:lnTo>
                  <a:pt x="1842" y="2057"/>
                </a:lnTo>
                <a:lnTo>
                  <a:pt x="1845" y="2057"/>
                </a:lnTo>
                <a:lnTo>
                  <a:pt x="1849" y="2057"/>
                </a:lnTo>
                <a:lnTo>
                  <a:pt x="1852" y="2057"/>
                </a:lnTo>
                <a:lnTo>
                  <a:pt x="1855" y="2057"/>
                </a:lnTo>
                <a:lnTo>
                  <a:pt x="1859" y="2057"/>
                </a:lnTo>
                <a:lnTo>
                  <a:pt x="1862" y="2057"/>
                </a:lnTo>
                <a:lnTo>
                  <a:pt x="1865" y="2057"/>
                </a:lnTo>
                <a:lnTo>
                  <a:pt x="1868" y="2057"/>
                </a:lnTo>
                <a:lnTo>
                  <a:pt x="1872" y="2057"/>
                </a:lnTo>
                <a:lnTo>
                  <a:pt x="1875" y="2057"/>
                </a:lnTo>
                <a:lnTo>
                  <a:pt x="1878" y="2057"/>
                </a:lnTo>
                <a:lnTo>
                  <a:pt x="1882" y="2057"/>
                </a:lnTo>
                <a:lnTo>
                  <a:pt x="1885" y="2057"/>
                </a:lnTo>
                <a:lnTo>
                  <a:pt x="1888" y="2057"/>
                </a:lnTo>
                <a:lnTo>
                  <a:pt x="1891" y="2057"/>
                </a:lnTo>
                <a:lnTo>
                  <a:pt x="1895" y="2057"/>
                </a:lnTo>
                <a:lnTo>
                  <a:pt x="1898" y="2057"/>
                </a:lnTo>
                <a:lnTo>
                  <a:pt x="1901" y="2057"/>
                </a:lnTo>
                <a:lnTo>
                  <a:pt x="1904" y="2057"/>
                </a:lnTo>
                <a:lnTo>
                  <a:pt x="1907" y="2057"/>
                </a:lnTo>
                <a:lnTo>
                  <a:pt x="1911" y="2057"/>
                </a:lnTo>
                <a:lnTo>
                  <a:pt x="1914" y="2057"/>
                </a:lnTo>
                <a:lnTo>
                  <a:pt x="1917" y="2057"/>
                </a:lnTo>
                <a:lnTo>
                  <a:pt x="1921" y="2057"/>
                </a:lnTo>
                <a:lnTo>
                  <a:pt x="1924" y="2057"/>
                </a:lnTo>
                <a:lnTo>
                  <a:pt x="1927" y="2057"/>
                </a:lnTo>
                <a:lnTo>
                  <a:pt x="1930" y="2057"/>
                </a:lnTo>
                <a:lnTo>
                  <a:pt x="1934" y="2057"/>
                </a:lnTo>
                <a:lnTo>
                  <a:pt x="1937" y="2057"/>
                </a:lnTo>
                <a:lnTo>
                  <a:pt x="1940" y="2057"/>
                </a:lnTo>
                <a:lnTo>
                  <a:pt x="1944" y="2057"/>
                </a:lnTo>
                <a:lnTo>
                  <a:pt x="1947" y="2057"/>
                </a:lnTo>
                <a:lnTo>
                  <a:pt x="1950" y="2057"/>
                </a:lnTo>
                <a:lnTo>
                  <a:pt x="1953" y="2057"/>
                </a:lnTo>
                <a:lnTo>
                  <a:pt x="1956" y="2057"/>
                </a:lnTo>
                <a:lnTo>
                  <a:pt x="1960" y="2057"/>
                </a:lnTo>
                <a:lnTo>
                  <a:pt x="1963" y="2057"/>
                </a:lnTo>
                <a:lnTo>
                  <a:pt x="1966" y="2057"/>
                </a:lnTo>
                <a:lnTo>
                  <a:pt x="1969" y="2057"/>
                </a:lnTo>
                <a:lnTo>
                  <a:pt x="1973" y="2057"/>
                </a:lnTo>
                <a:lnTo>
                  <a:pt x="1976" y="2057"/>
                </a:lnTo>
                <a:lnTo>
                  <a:pt x="1979" y="2057"/>
                </a:lnTo>
                <a:lnTo>
                  <a:pt x="1983" y="2057"/>
                </a:lnTo>
                <a:lnTo>
                  <a:pt x="1986" y="2057"/>
                </a:lnTo>
                <a:lnTo>
                  <a:pt x="1989" y="2057"/>
                </a:lnTo>
                <a:lnTo>
                  <a:pt x="1992" y="2057"/>
                </a:lnTo>
                <a:lnTo>
                  <a:pt x="1996" y="2057"/>
                </a:lnTo>
                <a:lnTo>
                  <a:pt x="1999" y="2057"/>
                </a:lnTo>
                <a:lnTo>
                  <a:pt x="2002" y="2057"/>
                </a:lnTo>
                <a:lnTo>
                  <a:pt x="2006" y="2057"/>
                </a:lnTo>
                <a:lnTo>
                  <a:pt x="2009" y="2057"/>
                </a:lnTo>
                <a:lnTo>
                  <a:pt x="2012" y="2057"/>
                </a:lnTo>
                <a:lnTo>
                  <a:pt x="2015" y="2057"/>
                </a:lnTo>
                <a:lnTo>
                  <a:pt x="2018" y="2057"/>
                </a:lnTo>
                <a:lnTo>
                  <a:pt x="2022" y="2057"/>
                </a:lnTo>
                <a:lnTo>
                  <a:pt x="2025" y="2057"/>
                </a:lnTo>
                <a:lnTo>
                  <a:pt x="2028" y="2057"/>
                </a:lnTo>
                <a:lnTo>
                  <a:pt x="2031" y="2057"/>
                </a:lnTo>
                <a:lnTo>
                  <a:pt x="2035" y="2057"/>
                </a:lnTo>
                <a:lnTo>
                  <a:pt x="2038" y="2057"/>
                </a:lnTo>
                <a:lnTo>
                  <a:pt x="2041" y="2057"/>
                </a:lnTo>
                <a:lnTo>
                  <a:pt x="2045" y="2057"/>
                </a:lnTo>
                <a:lnTo>
                  <a:pt x="2048" y="2057"/>
                </a:lnTo>
                <a:lnTo>
                  <a:pt x="2051" y="2057"/>
                </a:lnTo>
                <a:lnTo>
                  <a:pt x="2054" y="2057"/>
                </a:lnTo>
                <a:lnTo>
                  <a:pt x="2058" y="2057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7"/>
                </a:lnTo>
                <a:lnTo>
                  <a:pt x="2071" y="2057"/>
                </a:lnTo>
                <a:lnTo>
                  <a:pt x="2074" y="2057"/>
                </a:lnTo>
                <a:lnTo>
                  <a:pt x="2077" y="2057"/>
                </a:lnTo>
                <a:lnTo>
                  <a:pt x="2080" y="2057"/>
                </a:lnTo>
                <a:lnTo>
                  <a:pt x="2084" y="2057"/>
                </a:lnTo>
                <a:lnTo>
                  <a:pt x="2087" y="2057"/>
                </a:lnTo>
                <a:lnTo>
                  <a:pt x="2090" y="2057"/>
                </a:lnTo>
                <a:lnTo>
                  <a:pt x="2093" y="2057"/>
                </a:lnTo>
                <a:lnTo>
                  <a:pt x="2097" y="2057"/>
                </a:lnTo>
                <a:lnTo>
                  <a:pt x="2100" y="2057"/>
                </a:lnTo>
                <a:lnTo>
                  <a:pt x="2103" y="2057"/>
                </a:lnTo>
                <a:lnTo>
                  <a:pt x="2107" y="2057"/>
                </a:lnTo>
                <a:lnTo>
                  <a:pt x="2110" y="2057"/>
                </a:lnTo>
                <a:lnTo>
                  <a:pt x="2113" y="2057"/>
                </a:lnTo>
                <a:lnTo>
                  <a:pt x="2116" y="2057"/>
                </a:lnTo>
                <a:lnTo>
                  <a:pt x="2119" y="2057"/>
                </a:lnTo>
                <a:lnTo>
                  <a:pt x="2123" y="2057"/>
                </a:lnTo>
                <a:lnTo>
                  <a:pt x="2126" y="2057"/>
                </a:lnTo>
                <a:lnTo>
                  <a:pt x="2129" y="2057"/>
                </a:lnTo>
                <a:lnTo>
                  <a:pt x="2133" y="2057"/>
                </a:lnTo>
                <a:lnTo>
                  <a:pt x="2136" y="2057"/>
                </a:lnTo>
                <a:lnTo>
                  <a:pt x="2139" y="2057"/>
                </a:lnTo>
                <a:lnTo>
                  <a:pt x="2142" y="2057"/>
                </a:lnTo>
                <a:lnTo>
                  <a:pt x="2146" y="2057"/>
                </a:lnTo>
                <a:lnTo>
                  <a:pt x="2149" y="2057"/>
                </a:lnTo>
                <a:lnTo>
                  <a:pt x="2152" y="2057"/>
                </a:lnTo>
                <a:lnTo>
                  <a:pt x="2155" y="2057"/>
                </a:lnTo>
                <a:lnTo>
                  <a:pt x="2159" y="2057"/>
                </a:lnTo>
                <a:lnTo>
                  <a:pt x="2162" y="2057"/>
                </a:lnTo>
                <a:lnTo>
                  <a:pt x="2165" y="2057"/>
                </a:lnTo>
                <a:lnTo>
                  <a:pt x="2169" y="2057"/>
                </a:lnTo>
                <a:lnTo>
                  <a:pt x="2172" y="2057"/>
                </a:lnTo>
                <a:lnTo>
                  <a:pt x="2175" y="2057"/>
                </a:lnTo>
                <a:lnTo>
                  <a:pt x="2178" y="2057"/>
                </a:lnTo>
                <a:lnTo>
                  <a:pt x="2181" y="2057"/>
                </a:lnTo>
                <a:lnTo>
                  <a:pt x="2185" y="2057"/>
                </a:lnTo>
                <a:lnTo>
                  <a:pt x="2188" y="2057"/>
                </a:lnTo>
                <a:lnTo>
                  <a:pt x="2191" y="2057"/>
                </a:lnTo>
                <a:lnTo>
                  <a:pt x="2194" y="2057"/>
                </a:lnTo>
                <a:lnTo>
                  <a:pt x="2198" y="2057"/>
                </a:lnTo>
                <a:lnTo>
                  <a:pt x="2201" y="2057"/>
                </a:lnTo>
                <a:lnTo>
                  <a:pt x="2204" y="2057"/>
                </a:lnTo>
                <a:lnTo>
                  <a:pt x="2208" y="2057"/>
                </a:lnTo>
                <a:lnTo>
                  <a:pt x="2211" y="2057"/>
                </a:lnTo>
                <a:lnTo>
                  <a:pt x="2214" y="2057"/>
                </a:lnTo>
                <a:lnTo>
                  <a:pt x="2217" y="2057"/>
                </a:lnTo>
                <a:lnTo>
                  <a:pt x="2221" y="2057"/>
                </a:lnTo>
                <a:lnTo>
                  <a:pt x="2224" y="2057"/>
                </a:lnTo>
                <a:lnTo>
                  <a:pt x="2227" y="2057"/>
                </a:lnTo>
                <a:lnTo>
                  <a:pt x="2231" y="2057"/>
                </a:lnTo>
                <a:lnTo>
                  <a:pt x="2234" y="2057"/>
                </a:lnTo>
                <a:lnTo>
                  <a:pt x="2237" y="2057"/>
                </a:lnTo>
                <a:lnTo>
                  <a:pt x="2240" y="2057"/>
                </a:lnTo>
                <a:lnTo>
                  <a:pt x="2243" y="2057"/>
                </a:lnTo>
                <a:lnTo>
                  <a:pt x="2247" y="2057"/>
                </a:lnTo>
                <a:lnTo>
                  <a:pt x="2250" y="2057"/>
                </a:lnTo>
                <a:lnTo>
                  <a:pt x="2253" y="2057"/>
                </a:lnTo>
                <a:lnTo>
                  <a:pt x="2256" y="2057"/>
                </a:lnTo>
                <a:lnTo>
                  <a:pt x="2260" y="2057"/>
                </a:lnTo>
                <a:lnTo>
                  <a:pt x="2263" y="2057"/>
                </a:lnTo>
                <a:lnTo>
                  <a:pt x="2266" y="2057"/>
                </a:lnTo>
                <a:lnTo>
                  <a:pt x="2270" y="2057"/>
                </a:lnTo>
                <a:lnTo>
                  <a:pt x="2273" y="2057"/>
                </a:lnTo>
                <a:lnTo>
                  <a:pt x="2276" y="2057"/>
                </a:lnTo>
                <a:lnTo>
                  <a:pt x="2279" y="2057"/>
                </a:lnTo>
                <a:lnTo>
                  <a:pt x="2282" y="2057"/>
                </a:lnTo>
                <a:lnTo>
                  <a:pt x="2286" y="2057"/>
                </a:lnTo>
                <a:lnTo>
                  <a:pt x="2289" y="2057"/>
                </a:lnTo>
                <a:lnTo>
                  <a:pt x="2293" y="2057"/>
                </a:lnTo>
                <a:lnTo>
                  <a:pt x="2296" y="2057"/>
                </a:lnTo>
                <a:lnTo>
                  <a:pt x="2299" y="2057"/>
                </a:lnTo>
                <a:lnTo>
                  <a:pt x="2302" y="2057"/>
                </a:lnTo>
                <a:lnTo>
                  <a:pt x="2305" y="2057"/>
                </a:lnTo>
                <a:lnTo>
                  <a:pt x="2309" y="2057"/>
                </a:lnTo>
                <a:lnTo>
                  <a:pt x="2312" y="2057"/>
                </a:lnTo>
                <a:lnTo>
                  <a:pt x="2315" y="2057"/>
                </a:lnTo>
                <a:lnTo>
                  <a:pt x="2318" y="2057"/>
                </a:lnTo>
                <a:lnTo>
                  <a:pt x="2322" y="2057"/>
                </a:lnTo>
                <a:lnTo>
                  <a:pt x="2325" y="2057"/>
                </a:lnTo>
                <a:lnTo>
                  <a:pt x="2328" y="2057"/>
                </a:lnTo>
                <a:lnTo>
                  <a:pt x="2332" y="2057"/>
                </a:lnTo>
                <a:lnTo>
                  <a:pt x="2335" y="2057"/>
                </a:lnTo>
                <a:lnTo>
                  <a:pt x="2338" y="2057"/>
                </a:lnTo>
                <a:lnTo>
                  <a:pt x="2341" y="2057"/>
                </a:lnTo>
                <a:lnTo>
                  <a:pt x="2344" y="2057"/>
                </a:lnTo>
                <a:lnTo>
                  <a:pt x="2348" y="2057"/>
                </a:lnTo>
                <a:lnTo>
                  <a:pt x="2351" y="2057"/>
                </a:lnTo>
                <a:lnTo>
                  <a:pt x="2354" y="2057"/>
                </a:lnTo>
                <a:lnTo>
                  <a:pt x="2358" y="2057"/>
                </a:lnTo>
                <a:lnTo>
                  <a:pt x="2361" y="2057"/>
                </a:lnTo>
                <a:lnTo>
                  <a:pt x="2364" y="2057"/>
                </a:lnTo>
                <a:lnTo>
                  <a:pt x="2367" y="2057"/>
                </a:lnTo>
                <a:lnTo>
                  <a:pt x="2371" y="2057"/>
                </a:lnTo>
                <a:lnTo>
                  <a:pt x="2374" y="2057"/>
                </a:lnTo>
                <a:lnTo>
                  <a:pt x="2377" y="2057"/>
                </a:lnTo>
                <a:lnTo>
                  <a:pt x="2380" y="2057"/>
                </a:lnTo>
                <a:lnTo>
                  <a:pt x="2384" y="2057"/>
                </a:lnTo>
                <a:lnTo>
                  <a:pt x="2387" y="2057"/>
                </a:lnTo>
                <a:lnTo>
                  <a:pt x="2390" y="2057"/>
                </a:lnTo>
                <a:lnTo>
                  <a:pt x="2394" y="2057"/>
                </a:lnTo>
                <a:lnTo>
                  <a:pt x="2397" y="2057"/>
                </a:lnTo>
                <a:lnTo>
                  <a:pt x="2400" y="2057"/>
                </a:lnTo>
                <a:lnTo>
                  <a:pt x="2403" y="2057"/>
                </a:lnTo>
                <a:lnTo>
                  <a:pt x="2406" y="2057"/>
                </a:lnTo>
                <a:lnTo>
                  <a:pt x="2410" y="2057"/>
                </a:lnTo>
                <a:lnTo>
                  <a:pt x="2413" y="2057"/>
                </a:lnTo>
                <a:lnTo>
                  <a:pt x="2416" y="2057"/>
                </a:lnTo>
                <a:lnTo>
                  <a:pt x="2420" y="2057"/>
                </a:lnTo>
                <a:lnTo>
                  <a:pt x="2423" y="2057"/>
                </a:lnTo>
                <a:lnTo>
                  <a:pt x="2426" y="2057"/>
                </a:lnTo>
                <a:lnTo>
                  <a:pt x="2429" y="2057"/>
                </a:lnTo>
                <a:lnTo>
                  <a:pt x="2433" y="2057"/>
                </a:lnTo>
                <a:lnTo>
                  <a:pt x="2436" y="2057"/>
                </a:lnTo>
                <a:lnTo>
                  <a:pt x="2439" y="2057"/>
                </a:lnTo>
                <a:lnTo>
                  <a:pt x="2442" y="2057"/>
                </a:lnTo>
                <a:lnTo>
                  <a:pt x="2445" y="2057"/>
                </a:lnTo>
                <a:lnTo>
                  <a:pt x="2449" y="2057"/>
                </a:lnTo>
                <a:lnTo>
                  <a:pt x="2452" y="2057"/>
                </a:lnTo>
                <a:lnTo>
                  <a:pt x="2456" y="2057"/>
                </a:lnTo>
                <a:lnTo>
                  <a:pt x="2459" y="2057"/>
                </a:lnTo>
                <a:lnTo>
                  <a:pt x="2462" y="2057"/>
                </a:lnTo>
                <a:lnTo>
                  <a:pt x="2465" y="2057"/>
                </a:lnTo>
                <a:lnTo>
                  <a:pt x="2468" y="2057"/>
                </a:lnTo>
                <a:lnTo>
                  <a:pt x="2472" y="2057"/>
                </a:lnTo>
                <a:lnTo>
                  <a:pt x="2475" y="2057"/>
                </a:lnTo>
                <a:lnTo>
                  <a:pt x="2478" y="2057"/>
                </a:lnTo>
                <a:lnTo>
                  <a:pt x="2482" y="2057"/>
                </a:lnTo>
                <a:lnTo>
                  <a:pt x="2485" y="2057"/>
                </a:lnTo>
                <a:lnTo>
                  <a:pt x="2488" y="2057"/>
                </a:lnTo>
                <a:lnTo>
                  <a:pt x="2491" y="2057"/>
                </a:lnTo>
                <a:lnTo>
                  <a:pt x="2495" y="2057"/>
                </a:lnTo>
                <a:lnTo>
                  <a:pt x="2498" y="2057"/>
                </a:lnTo>
                <a:lnTo>
                  <a:pt x="2501" y="2057"/>
                </a:lnTo>
                <a:lnTo>
                  <a:pt x="2504" y="2057"/>
                </a:lnTo>
                <a:lnTo>
                  <a:pt x="2507" y="2057"/>
                </a:lnTo>
                <a:lnTo>
                  <a:pt x="2511" y="2057"/>
                </a:lnTo>
                <a:lnTo>
                  <a:pt x="2514" y="2057"/>
                </a:lnTo>
                <a:lnTo>
                  <a:pt x="2517" y="2057"/>
                </a:lnTo>
                <a:lnTo>
                  <a:pt x="2521" y="2057"/>
                </a:lnTo>
                <a:lnTo>
                  <a:pt x="2524" y="2057"/>
                </a:lnTo>
                <a:lnTo>
                  <a:pt x="2527" y="2057"/>
                </a:lnTo>
                <a:lnTo>
                  <a:pt x="2530" y="2057"/>
                </a:lnTo>
                <a:lnTo>
                  <a:pt x="2534" y="2057"/>
                </a:lnTo>
                <a:lnTo>
                  <a:pt x="2537" y="2057"/>
                </a:lnTo>
                <a:lnTo>
                  <a:pt x="2540" y="2057"/>
                </a:lnTo>
                <a:lnTo>
                  <a:pt x="2543" y="2057"/>
                </a:lnTo>
                <a:lnTo>
                  <a:pt x="2547" y="2057"/>
                </a:lnTo>
                <a:lnTo>
                  <a:pt x="2550" y="2057"/>
                </a:lnTo>
                <a:lnTo>
                  <a:pt x="2553" y="2057"/>
                </a:lnTo>
                <a:lnTo>
                  <a:pt x="2557" y="2057"/>
                </a:lnTo>
                <a:lnTo>
                  <a:pt x="2560" y="2057"/>
                </a:lnTo>
                <a:lnTo>
                  <a:pt x="2563" y="2057"/>
                </a:lnTo>
                <a:lnTo>
                  <a:pt x="2566" y="2057"/>
                </a:lnTo>
                <a:lnTo>
                  <a:pt x="2569" y="2057"/>
                </a:lnTo>
                <a:lnTo>
                  <a:pt x="2573" y="2057"/>
                </a:lnTo>
                <a:lnTo>
                  <a:pt x="2576" y="2057"/>
                </a:lnTo>
                <a:lnTo>
                  <a:pt x="2579" y="2057"/>
                </a:lnTo>
                <a:lnTo>
                  <a:pt x="2583" y="2057"/>
                </a:lnTo>
                <a:lnTo>
                  <a:pt x="2586" y="2057"/>
                </a:lnTo>
                <a:lnTo>
                  <a:pt x="2589" y="2057"/>
                </a:lnTo>
                <a:lnTo>
                  <a:pt x="2592" y="2057"/>
                </a:lnTo>
                <a:lnTo>
                  <a:pt x="2596" y="2057"/>
                </a:lnTo>
                <a:lnTo>
                  <a:pt x="2599" y="2057"/>
                </a:lnTo>
                <a:lnTo>
                  <a:pt x="2602" y="2057"/>
                </a:lnTo>
                <a:lnTo>
                  <a:pt x="2605" y="2057"/>
                </a:lnTo>
                <a:lnTo>
                  <a:pt x="2608" y="2057"/>
                </a:lnTo>
                <a:lnTo>
                  <a:pt x="2608" y="2057"/>
                </a:lnTo>
                <a:lnTo>
                  <a:pt x="2605" y="2057"/>
                </a:lnTo>
                <a:lnTo>
                  <a:pt x="2602" y="2057"/>
                </a:lnTo>
                <a:lnTo>
                  <a:pt x="2599" y="2057"/>
                </a:lnTo>
                <a:lnTo>
                  <a:pt x="2596" y="2057"/>
                </a:lnTo>
                <a:lnTo>
                  <a:pt x="2592" y="2057"/>
                </a:lnTo>
                <a:lnTo>
                  <a:pt x="2589" y="2057"/>
                </a:lnTo>
                <a:lnTo>
                  <a:pt x="2586" y="2057"/>
                </a:lnTo>
                <a:lnTo>
                  <a:pt x="2583" y="2057"/>
                </a:lnTo>
                <a:lnTo>
                  <a:pt x="2579" y="2057"/>
                </a:lnTo>
                <a:lnTo>
                  <a:pt x="2576" y="2057"/>
                </a:lnTo>
                <a:lnTo>
                  <a:pt x="2573" y="2057"/>
                </a:lnTo>
                <a:lnTo>
                  <a:pt x="2569" y="2057"/>
                </a:lnTo>
                <a:lnTo>
                  <a:pt x="2566" y="2056"/>
                </a:lnTo>
                <a:lnTo>
                  <a:pt x="2563" y="2056"/>
                </a:lnTo>
                <a:lnTo>
                  <a:pt x="2560" y="2056"/>
                </a:lnTo>
                <a:lnTo>
                  <a:pt x="2557" y="2056"/>
                </a:lnTo>
                <a:lnTo>
                  <a:pt x="2553" y="2056"/>
                </a:lnTo>
                <a:lnTo>
                  <a:pt x="2550" y="2056"/>
                </a:lnTo>
                <a:lnTo>
                  <a:pt x="2547" y="2056"/>
                </a:lnTo>
                <a:lnTo>
                  <a:pt x="2543" y="2056"/>
                </a:lnTo>
                <a:lnTo>
                  <a:pt x="2540" y="2056"/>
                </a:lnTo>
                <a:lnTo>
                  <a:pt x="2537" y="2056"/>
                </a:lnTo>
                <a:lnTo>
                  <a:pt x="2534" y="2056"/>
                </a:lnTo>
                <a:lnTo>
                  <a:pt x="2530" y="2056"/>
                </a:lnTo>
                <a:lnTo>
                  <a:pt x="2527" y="2056"/>
                </a:lnTo>
                <a:lnTo>
                  <a:pt x="2524" y="2055"/>
                </a:lnTo>
                <a:lnTo>
                  <a:pt x="2521" y="2055"/>
                </a:lnTo>
                <a:lnTo>
                  <a:pt x="2517" y="2055"/>
                </a:lnTo>
                <a:lnTo>
                  <a:pt x="2514" y="2055"/>
                </a:lnTo>
                <a:lnTo>
                  <a:pt x="2511" y="2055"/>
                </a:lnTo>
                <a:lnTo>
                  <a:pt x="2507" y="2055"/>
                </a:lnTo>
                <a:lnTo>
                  <a:pt x="2504" y="2055"/>
                </a:lnTo>
                <a:lnTo>
                  <a:pt x="2501" y="2055"/>
                </a:lnTo>
                <a:lnTo>
                  <a:pt x="2498" y="2055"/>
                </a:lnTo>
                <a:lnTo>
                  <a:pt x="2495" y="2055"/>
                </a:lnTo>
                <a:lnTo>
                  <a:pt x="2491" y="2055"/>
                </a:lnTo>
                <a:lnTo>
                  <a:pt x="2488" y="2055"/>
                </a:lnTo>
                <a:lnTo>
                  <a:pt x="2485" y="2055"/>
                </a:lnTo>
                <a:lnTo>
                  <a:pt x="2482" y="2054"/>
                </a:lnTo>
                <a:lnTo>
                  <a:pt x="2478" y="2054"/>
                </a:lnTo>
                <a:lnTo>
                  <a:pt x="2475" y="2054"/>
                </a:lnTo>
                <a:lnTo>
                  <a:pt x="2472" y="2054"/>
                </a:lnTo>
                <a:lnTo>
                  <a:pt x="2468" y="2054"/>
                </a:lnTo>
                <a:lnTo>
                  <a:pt x="2465" y="2054"/>
                </a:lnTo>
                <a:lnTo>
                  <a:pt x="2462" y="2054"/>
                </a:lnTo>
                <a:lnTo>
                  <a:pt x="2459" y="2054"/>
                </a:lnTo>
                <a:lnTo>
                  <a:pt x="2456" y="2054"/>
                </a:lnTo>
                <a:lnTo>
                  <a:pt x="2452" y="2053"/>
                </a:lnTo>
                <a:lnTo>
                  <a:pt x="2449" y="2053"/>
                </a:lnTo>
                <a:lnTo>
                  <a:pt x="2445" y="2053"/>
                </a:lnTo>
                <a:lnTo>
                  <a:pt x="2442" y="2053"/>
                </a:lnTo>
                <a:lnTo>
                  <a:pt x="2439" y="2053"/>
                </a:lnTo>
                <a:lnTo>
                  <a:pt x="2436" y="2052"/>
                </a:lnTo>
                <a:lnTo>
                  <a:pt x="2433" y="2052"/>
                </a:lnTo>
                <a:lnTo>
                  <a:pt x="2429" y="2052"/>
                </a:lnTo>
                <a:lnTo>
                  <a:pt x="2426" y="2052"/>
                </a:lnTo>
                <a:lnTo>
                  <a:pt x="2423" y="2052"/>
                </a:lnTo>
                <a:lnTo>
                  <a:pt x="2420" y="2052"/>
                </a:lnTo>
                <a:lnTo>
                  <a:pt x="2416" y="2051"/>
                </a:lnTo>
                <a:lnTo>
                  <a:pt x="2413" y="2051"/>
                </a:lnTo>
                <a:lnTo>
                  <a:pt x="2410" y="2051"/>
                </a:lnTo>
                <a:lnTo>
                  <a:pt x="2406" y="2051"/>
                </a:lnTo>
                <a:lnTo>
                  <a:pt x="2403" y="2051"/>
                </a:lnTo>
                <a:lnTo>
                  <a:pt x="2400" y="2050"/>
                </a:lnTo>
                <a:lnTo>
                  <a:pt x="2397" y="2050"/>
                </a:lnTo>
                <a:lnTo>
                  <a:pt x="2394" y="2050"/>
                </a:lnTo>
                <a:lnTo>
                  <a:pt x="2390" y="2049"/>
                </a:lnTo>
                <a:lnTo>
                  <a:pt x="2387" y="2049"/>
                </a:lnTo>
                <a:lnTo>
                  <a:pt x="2384" y="2049"/>
                </a:lnTo>
                <a:lnTo>
                  <a:pt x="2380" y="2049"/>
                </a:lnTo>
                <a:lnTo>
                  <a:pt x="2377" y="2048"/>
                </a:lnTo>
                <a:lnTo>
                  <a:pt x="2374" y="2048"/>
                </a:lnTo>
                <a:lnTo>
                  <a:pt x="2371" y="2048"/>
                </a:lnTo>
                <a:lnTo>
                  <a:pt x="2367" y="2048"/>
                </a:lnTo>
                <a:lnTo>
                  <a:pt x="2364" y="2047"/>
                </a:lnTo>
                <a:lnTo>
                  <a:pt x="2361" y="2047"/>
                </a:lnTo>
                <a:lnTo>
                  <a:pt x="2358" y="2046"/>
                </a:lnTo>
                <a:lnTo>
                  <a:pt x="2354" y="2046"/>
                </a:lnTo>
                <a:lnTo>
                  <a:pt x="2351" y="2046"/>
                </a:lnTo>
                <a:lnTo>
                  <a:pt x="2348" y="2045"/>
                </a:lnTo>
                <a:lnTo>
                  <a:pt x="2344" y="2045"/>
                </a:lnTo>
                <a:lnTo>
                  <a:pt x="2341" y="2045"/>
                </a:lnTo>
                <a:lnTo>
                  <a:pt x="2338" y="2044"/>
                </a:lnTo>
                <a:lnTo>
                  <a:pt x="2335" y="2043"/>
                </a:lnTo>
                <a:lnTo>
                  <a:pt x="2332" y="2043"/>
                </a:lnTo>
                <a:lnTo>
                  <a:pt x="2328" y="2043"/>
                </a:lnTo>
                <a:lnTo>
                  <a:pt x="2325" y="2042"/>
                </a:lnTo>
                <a:lnTo>
                  <a:pt x="2322" y="2042"/>
                </a:lnTo>
                <a:lnTo>
                  <a:pt x="2318" y="2041"/>
                </a:lnTo>
                <a:lnTo>
                  <a:pt x="2315" y="2041"/>
                </a:lnTo>
                <a:lnTo>
                  <a:pt x="2312" y="2040"/>
                </a:lnTo>
                <a:lnTo>
                  <a:pt x="2309" y="2040"/>
                </a:lnTo>
                <a:lnTo>
                  <a:pt x="2305" y="2039"/>
                </a:lnTo>
                <a:lnTo>
                  <a:pt x="2302" y="2039"/>
                </a:lnTo>
                <a:lnTo>
                  <a:pt x="2299" y="2038"/>
                </a:lnTo>
                <a:lnTo>
                  <a:pt x="2296" y="2037"/>
                </a:lnTo>
                <a:lnTo>
                  <a:pt x="2293" y="2037"/>
                </a:lnTo>
                <a:lnTo>
                  <a:pt x="2289" y="2036"/>
                </a:lnTo>
                <a:lnTo>
                  <a:pt x="2286" y="2035"/>
                </a:lnTo>
                <a:lnTo>
                  <a:pt x="2282" y="2035"/>
                </a:lnTo>
                <a:lnTo>
                  <a:pt x="2279" y="2034"/>
                </a:lnTo>
                <a:lnTo>
                  <a:pt x="2276" y="2033"/>
                </a:lnTo>
                <a:lnTo>
                  <a:pt x="2273" y="2032"/>
                </a:lnTo>
                <a:lnTo>
                  <a:pt x="2270" y="2032"/>
                </a:lnTo>
                <a:lnTo>
                  <a:pt x="2266" y="2031"/>
                </a:lnTo>
                <a:lnTo>
                  <a:pt x="2263" y="2030"/>
                </a:lnTo>
                <a:lnTo>
                  <a:pt x="2260" y="2029"/>
                </a:lnTo>
                <a:lnTo>
                  <a:pt x="2256" y="2028"/>
                </a:lnTo>
                <a:lnTo>
                  <a:pt x="2253" y="2028"/>
                </a:lnTo>
                <a:lnTo>
                  <a:pt x="2250" y="2027"/>
                </a:lnTo>
                <a:lnTo>
                  <a:pt x="2247" y="2026"/>
                </a:lnTo>
                <a:lnTo>
                  <a:pt x="2243" y="2025"/>
                </a:lnTo>
                <a:lnTo>
                  <a:pt x="2240" y="2024"/>
                </a:lnTo>
                <a:lnTo>
                  <a:pt x="2237" y="2023"/>
                </a:lnTo>
                <a:lnTo>
                  <a:pt x="2234" y="2022"/>
                </a:lnTo>
                <a:lnTo>
                  <a:pt x="2231" y="2021"/>
                </a:lnTo>
                <a:lnTo>
                  <a:pt x="2227" y="2020"/>
                </a:lnTo>
                <a:lnTo>
                  <a:pt x="2224" y="2019"/>
                </a:lnTo>
                <a:lnTo>
                  <a:pt x="2221" y="2018"/>
                </a:lnTo>
                <a:lnTo>
                  <a:pt x="2217" y="2017"/>
                </a:lnTo>
                <a:lnTo>
                  <a:pt x="2214" y="2016"/>
                </a:lnTo>
                <a:lnTo>
                  <a:pt x="2211" y="2014"/>
                </a:lnTo>
                <a:lnTo>
                  <a:pt x="2208" y="2013"/>
                </a:lnTo>
                <a:lnTo>
                  <a:pt x="2204" y="2012"/>
                </a:lnTo>
                <a:lnTo>
                  <a:pt x="2201" y="2011"/>
                </a:lnTo>
                <a:lnTo>
                  <a:pt x="2198" y="2009"/>
                </a:lnTo>
                <a:lnTo>
                  <a:pt x="2194" y="2008"/>
                </a:lnTo>
                <a:lnTo>
                  <a:pt x="2191" y="2007"/>
                </a:lnTo>
                <a:lnTo>
                  <a:pt x="2188" y="2005"/>
                </a:lnTo>
                <a:lnTo>
                  <a:pt x="2185" y="2004"/>
                </a:lnTo>
                <a:lnTo>
                  <a:pt x="2181" y="2002"/>
                </a:lnTo>
                <a:lnTo>
                  <a:pt x="2178" y="2001"/>
                </a:lnTo>
                <a:lnTo>
                  <a:pt x="2175" y="1999"/>
                </a:lnTo>
                <a:lnTo>
                  <a:pt x="2172" y="1998"/>
                </a:lnTo>
                <a:lnTo>
                  <a:pt x="2169" y="1996"/>
                </a:lnTo>
                <a:lnTo>
                  <a:pt x="2165" y="1995"/>
                </a:lnTo>
                <a:lnTo>
                  <a:pt x="2162" y="1993"/>
                </a:lnTo>
                <a:lnTo>
                  <a:pt x="2159" y="1991"/>
                </a:lnTo>
                <a:lnTo>
                  <a:pt x="2155" y="1989"/>
                </a:lnTo>
                <a:lnTo>
                  <a:pt x="2152" y="1987"/>
                </a:lnTo>
                <a:lnTo>
                  <a:pt x="2149" y="1986"/>
                </a:lnTo>
                <a:lnTo>
                  <a:pt x="2146" y="1984"/>
                </a:lnTo>
                <a:lnTo>
                  <a:pt x="2142" y="1982"/>
                </a:lnTo>
                <a:lnTo>
                  <a:pt x="2139" y="1980"/>
                </a:lnTo>
                <a:lnTo>
                  <a:pt x="2136" y="1978"/>
                </a:lnTo>
                <a:lnTo>
                  <a:pt x="2133" y="1976"/>
                </a:lnTo>
                <a:lnTo>
                  <a:pt x="2129" y="1973"/>
                </a:lnTo>
                <a:lnTo>
                  <a:pt x="2126" y="1972"/>
                </a:lnTo>
                <a:lnTo>
                  <a:pt x="2123" y="1969"/>
                </a:lnTo>
                <a:lnTo>
                  <a:pt x="2119" y="1967"/>
                </a:lnTo>
                <a:lnTo>
                  <a:pt x="2116" y="1965"/>
                </a:lnTo>
                <a:lnTo>
                  <a:pt x="2113" y="1963"/>
                </a:lnTo>
                <a:lnTo>
                  <a:pt x="2110" y="1960"/>
                </a:lnTo>
                <a:lnTo>
                  <a:pt x="2107" y="1958"/>
                </a:lnTo>
                <a:lnTo>
                  <a:pt x="2103" y="1955"/>
                </a:lnTo>
                <a:lnTo>
                  <a:pt x="2100" y="1953"/>
                </a:lnTo>
                <a:lnTo>
                  <a:pt x="2097" y="1950"/>
                </a:lnTo>
                <a:lnTo>
                  <a:pt x="2093" y="1948"/>
                </a:lnTo>
                <a:lnTo>
                  <a:pt x="2090" y="1945"/>
                </a:lnTo>
                <a:lnTo>
                  <a:pt x="2087" y="1942"/>
                </a:lnTo>
                <a:lnTo>
                  <a:pt x="2084" y="1939"/>
                </a:lnTo>
                <a:lnTo>
                  <a:pt x="2080" y="1936"/>
                </a:lnTo>
                <a:lnTo>
                  <a:pt x="2077" y="1933"/>
                </a:lnTo>
                <a:lnTo>
                  <a:pt x="2074" y="1931"/>
                </a:lnTo>
                <a:lnTo>
                  <a:pt x="2071" y="1927"/>
                </a:lnTo>
                <a:lnTo>
                  <a:pt x="2068" y="1924"/>
                </a:lnTo>
                <a:lnTo>
                  <a:pt x="2064" y="1921"/>
                </a:lnTo>
                <a:lnTo>
                  <a:pt x="2061" y="1918"/>
                </a:lnTo>
                <a:lnTo>
                  <a:pt x="2058" y="1915"/>
                </a:lnTo>
                <a:lnTo>
                  <a:pt x="2054" y="1911"/>
                </a:lnTo>
                <a:lnTo>
                  <a:pt x="2051" y="1908"/>
                </a:lnTo>
                <a:lnTo>
                  <a:pt x="2048" y="1905"/>
                </a:lnTo>
                <a:lnTo>
                  <a:pt x="2045" y="1901"/>
                </a:lnTo>
                <a:lnTo>
                  <a:pt x="2041" y="1898"/>
                </a:lnTo>
                <a:lnTo>
                  <a:pt x="2038" y="1894"/>
                </a:lnTo>
                <a:lnTo>
                  <a:pt x="2035" y="1890"/>
                </a:lnTo>
                <a:lnTo>
                  <a:pt x="2031" y="1886"/>
                </a:lnTo>
                <a:lnTo>
                  <a:pt x="2028" y="1883"/>
                </a:lnTo>
                <a:lnTo>
                  <a:pt x="2025" y="1878"/>
                </a:lnTo>
                <a:lnTo>
                  <a:pt x="2022" y="1875"/>
                </a:lnTo>
                <a:lnTo>
                  <a:pt x="2018" y="1870"/>
                </a:lnTo>
                <a:lnTo>
                  <a:pt x="2015" y="1866"/>
                </a:lnTo>
                <a:lnTo>
                  <a:pt x="2012" y="1862"/>
                </a:lnTo>
                <a:lnTo>
                  <a:pt x="2009" y="1858"/>
                </a:lnTo>
                <a:lnTo>
                  <a:pt x="2006" y="1854"/>
                </a:lnTo>
                <a:lnTo>
                  <a:pt x="2002" y="1849"/>
                </a:lnTo>
                <a:lnTo>
                  <a:pt x="1999" y="1845"/>
                </a:lnTo>
                <a:lnTo>
                  <a:pt x="1996" y="1840"/>
                </a:lnTo>
                <a:lnTo>
                  <a:pt x="1992" y="1836"/>
                </a:lnTo>
                <a:lnTo>
                  <a:pt x="1989" y="1831"/>
                </a:lnTo>
                <a:lnTo>
                  <a:pt x="1986" y="1826"/>
                </a:lnTo>
                <a:lnTo>
                  <a:pt x="1983" y="1821"/>
                </a:lnTo>
                <a:lnTo>
                  <a:pt x="1979" y="1816"/>
                </a:lnTo>
                <a:lnTo>
                  <a:pt x="1976" y="1811"/>
                </a:lnTo>
                <a:lnTo>
                  <a:pt x="1973" y="1806"/>
                </a:lnTo>
                <a:lnTo>
                  <a:pt x="1969" y="1801"/>
                </a:lnTo>
                <a:lnTo>
                  <a:pt x="1966" y="1795"/>
                </a:lnTo>
                <a:lnTo>
                  <a:pt x="1963" y="1790"/>
                </a:lnTo>
                <a:lnTo>
                  <a:pt x="1960" y="1784"/>
                </a:lnTo>
                <a:lnTo>
                  <a:pt x="1956" y="1779"/>
                </a:lnTo>
                <a:lnTo>
                  <a:pt x="1953" y="1774"/>
                </a:lnTo>
                <a:lnTo>
                  <a:pt x="1950" y="1768"/>
                </a:lnTo>
                <a:lnTo>
                  <a:pt x="1947" y="1762"/>
                </a:lnTo>
                <a:lnTo>
                  <a:pt x="1944" y="1756"/>
                </a:lnTo>
                <a:lnTo>
                  <a:pt x="1940" y="1750"/>
                </a:lnTo>
                <a:lnTo>
                  <a:pt x="1937" y="1744"/>
                </a:lnTo>
                <a:lnTo>
                  <a:pt x="1934" y="1738"/>
                </a:lnTo>
                <a:lnTo>
                  <a:pt x="1930" y="1732"/>
                </a:lnTo>
                <a:lnTo>
                  <a:pt x="1927" y="1725"/>
                </a:lnTo>
                <a:lnTo>
                  <a:pt x="1924" y="1719"/>
                </a:lnTo>
                <a:lnTo>
                  <a:pt x="1921" y="1713"/>
                </a:lnTo>
                <a:lnTo>
                  <a:pt x="1917" y="1706"/>
                </a:lnTo>
                <a:lnTo>
                  <a:pt x="1914" y="1699"/>
                </a:lnTo>
                <a:lnTo>
                  <a:pt x="1911" y="1693"/>
                </a:lnTo>
                <a:lnTo>
                  <a:pt x="1907" y="1686"/>
                </a:lnTo>
                <a:lnTo>
                  <a:pt x="1904" y="1679"/>
                </a:lnTo>
                <a:lnTo>
                  <a:pt x="1901" y="1672"/>
                </a:lnTo>
                <a:lnTo>
                  <a:pt x="1898" y="1665"/>
                </a:lnTo>
                <a:lnTo>
                  <a:pt x="1895" y="1658"/>
                </a:lnTo>
                <a:lnTo>
                  <a:pt x="1891" y="1650"/>
                </a:lnTo>
                <a:lnTo>
                  <a:pt x="1888" y="1643"/>
                </a:lnTo>
                <a:lnTo>
                  <a:pt x="1885" y="1636"/>
                </a:lnTo>
                <a:lnTo>
                  <a:pt x="1882" y="1628"/>
                </a:lnTo>
                <a:lnTo>
                  <a:pt x="1878" y="1620"/>
                </a:lnTo>
                <a:lnTo>
                  <a:pt x="1875" y="1613"/>
                </a:lnTo>
                <a:lnTo>
                  <a:pt x="1872" y="1605"/>
                </a:lnTo>
                <a:lnTo>
                  <a:pt x="1868" y="1597"/>
                </a:lnTo>
                <a:lnTo>
                  <a:pt x="1865" y="1589"/>
                </a:lnTo>
                <a:lnTo>
                  <a:pt x="1862" y="1581"/>
                </a:lnTo>
                <a:lnTo>
                  <a:pt x="1859" y="1572"/>
                </a:lnTo>
                <a:lnTo>
                  <a:pt x="1855" y="1564"/>
                </a:lnTo>
                <a:lnTo>
                  <a:pt x="1852" y="1556"/>
                </a:lnTo>
                <a:lnTo>
                  <a:pt x="1849" y="1547"/>
                </a:lnTo>
                <a:lnTo>
                  <a:pt x="1845" y="1539"/>
                </a:lnTo>
                <a:lnTo>
                  <a:pt x="1842" y="1530"/>
                </a:lnTo>
                <a:lnTo>
                  <a:pt x="1839" y="1521"/>
                </a:lnTo>
                <a:lnTo>
                  <a:pt x="1836" y="1513"/>
                </a:lnTo>
                <a:lnTo>
                  <a:pt x="1833" y="1504"/>
                </a:lnTo>
                <a:lnTo>
                  <a:pt x="1829" y="1495"/>
                </a:lnTo>
                <a:lnTo>
                  <a:pt x="1826" y="1486"/>
                </a:lnTo>
                <a:lnTo>
                  <a:pt x="1823" y="1476"/>
                </a:lnTo>
                <a:lnTo>
                  <a:pt x="1820" y="1467"/>
                </a:lnTo>
                <a:lnTo>
                  <a:pt x="1816" y="1458"/>
                </a:lnTo>
                <a:lnTo>
                  <a:pt x="1813" y="1448"/>
                </a:lnTo>
                <a:lnTo>
                  <a:pt x="1810" y="1439"/>
                </a:lnTo>
                <a:lnTo>
                  <a:pt x="1806" y="1429"/>
                </a:lnTo>
                <a:lnTo>
                  <a:pt x="1803" y="1419"/>
                </a:lnTo>
                <a:lnTo>
                  <a:pt x="1800" y="1409"/>
                </a:lnTo>
                <a:lnTo>
                  <a:pt x="1797" y="1400"/>
                </a:lnTo>
                <a:lnTo>
                  <a:pt x="1793" y="1389"/>
                </a:lnTo>
                <a:lnTo>
                  <a:pt x="1790" y="1380"/>
                </a:lnTo>
                <a:lnTo>
                  <a:pt x="1787" y="1369"/>
                </a:lnTo>
                <a:lnTo>
                  <a:pt x="1784" y="1359"/>
                </a:lnTo>
                <a:lnTo>
                  <a:pt x="1780" y="1349"/>
                </a:lnTo>
                <a:lnTo>
                  <a:pt x="1777" y="1338"/>
                </a:lnTo>
                <a:lnTo>
                  <a:pt x="1774" y="1328"/>
                </a:lnTo>
                <a:lnTo>
                  <a:pt x="1771" y="1318"/>
                </a:lnTo>
                <a:lnTo>
                  <a:pt x="1767" y="1307"/>
                </a:lnTo>
                <a:lnTo>
                  <a:pt x="1764" y="1296"/>
                </a:lnTo>
                <a:lnTo>
                  <a:pt x="1761" y="1285"/>
                </a:lnTo>
                <a:lnTo>
                  <a:pt x="1758" y="1274"/>
                </a:lnTo>
                <a:lnTo>
                  <a:pt x="1754" y="1263"/>
                </a:lnTo>
                <a:lnTo>
                  <a:pt x="1751" y="1253"/>
                </a:lnTo>
                <a:lnTo>
                  <a:pt x="1748" y="1242"/>
                </a:lnTo>
                <a:lnTo>
                  <a:pt x="1744" y="1230"/>
                </a:lnTo>
                <a:lnTo>
                  <a:pt x="1741" y="1219"/>
                </a:lnTo>
                <a:lnTo>
                  <a:pt x="1738" y="1208"/>
                </a:lnTo>
                <a:lnTo>
                  <a:pt x="1735" y="1197"/>
                </a:lnTo>
                <a:lnTo>
                  <a:pt x="1732" y="1185"/>
                </a:lnTo>
                <a:lnTo>
                  <a:pt x="1728" y="1174"/>
                </a:lnTo>
                <a:lnTo>
                  <a:pt x="1725" y="1162"/>
                </a:lnTo>
                <a:lnTo>
                  <a:pt x="1722" y="1151"/>
                </a:lnTo>
                <a:lnTo>
                  <a:pt x="1719" y="1139"/>
                </a:lnTo>
                <a:lnTo>
                  <a:pt x="1715" y="1127"/>
                </a:lnTo>
                <a:lnTo>
                  <a:pt x="1712" y="1116"/>
                </a:lnTo>
                <a:lnTo>
                  <a:pt x="1709" y="1104"/>
                </a:lnTo>
                <a:lnTo>
                  <a:pt x="1705" y="1092"/>
                </a:lnTo>
                <a:lnTo>
                  <a:pt x="1702" y="1080"/>
                </a:lnTo>
                <a:lnTo>
                  <a:pt x="1699" y="1068"/>
                </a:lnTo>
                <a:lnTo>
                  <a:pt x="1696" y="1056"/>
                </a:lnTo>
                <a:lnTo>
                  <a:pt x="1692" y="1044"/>
                </a:lnTo>
                <a:lnTo>
                  <a:pt x="1689" y="1032"/>
                </a:lnTo>
                <a:lnTo>
                  <a:pt x="1686" y="1020"/>
                </a:lnTo>
                <a:lnTo>
                  <a:pt x="1682" y="1007"/>
                </a:lnTo>
                <a:lnTo>
                  <a:pt x="1679" y="995"/>
                </a:lnTo>
                <a:lnTo>
                  <a:pt x="1676" y="983"/>
                </a:lnTo>
                <a:lnTo>
                  <a:pt x="1673" y="971"/>
                </a:lnTo>
                <a:lnTo>
                  <a:pt x="1670" y="959"/>
                </a:lnTo>
                <a:lnTo>
                  <a:pt x="1666" y="946"/>
                </a:lnTo>
                <a:lnTo>
                  <a:pt x="1663" y="934"/>
                </a:lnTo>
                <a:lnTo>
                  <a:pt x="1660" y="922"/>
                </a:lnTo>
                <a:lnTo>
                  <a:pt x="1657" y="909"/>
                </a:lnTo>
                <a:lnTo>
                  <a:pt x="1653" y="897"/>
                </a:lnTo>
                <a:lnTo>
                  <a:pt x="1650" y="885"/>
                </a:lnTo>
                <a:lnTo>
                  <a:pt x="1647" y="872"/>
                </a:lnTo>
                <a:lnTo>
                  <a:pt x="1643" y="859"/>
                </a:lnTo>
                <a:lnTo>
                  <a:pt x="1640" y="847"/>
                </a:lnTo>
                <a:lnTo>
                  <a:pt x="1637" y="835"/>
                </a:lnTo>
                <a:lnTo>
                  <a:pt x="1634" y="822"/>
                </a:lnTo>
                <a:lnTo>
                  <a:pt x="1630" y="810"/>
                </a:lnTo>
                <a:lnTo>
                  <a:pt x="1627" y="797"/>
                </a:lnTo>
                <a:lnTo>
                  <a:pt x="1624" y="785"/>
                </a:lnTo>
                <a:lnTo>
                  <a:pt x="1620" y="772"/>
                </a:lnTo>
                <a:lnTo>
                  <a:pt x="1617" y="760"/>
                </a:lnTo>
                <a:lnTo>
                  <a:pt x="1614" y="747"/>
                </a:lnTo>
                <a:lnTo>
                  <a:pt x="1611" y="735"/>
                </a:lnTo>
                <a:lnTo>
                  <a:pt x="1608" y="723"/>
                </a:lnTo>
                <a:lnTo>
                  <a:pt x="1604" y="710"/>
                </a:lnTo>
                <a:lnTo>
                  <a:pt x="1601" y="698"/>
                </a:lnTo>
                <a:lnTo>
                  <a:pt x="1598" y="685"/>
                </a:lnTo>
                <a:lnTo>
                  <a:pt x="1595" y="673"/>
                </a:lnTo>
                <a:lnTo>
                  <a:pt x="1591" y="661"/>
                </a:lnTo>
                <a:lnTo>
                  <a:pt x="1588" y="648"/>
                </a:lnTo>
                <a:lnTo>
                  <a:pt x="1585" y="636"/>
                </a:lnTo>
                <a:lnTo>
                  <a:pt x="1581" y="624"/>
                </a:lnTo>
                <a:lnTo>
                  <a:pt x="1578" y="612"/>
                </a:lnTo>
                <a:lnTo>
                  <a:pt x="1575" y="600"/>
                </a:lnTo>
                <a:lnTo>
                  <a:pt x="1572" y="588"/>
                </a:lnTo>
                <a:lnTo>
                  <a:pt x="1569" y="576"/>
                </a:lnTo>
                <a:lnTo>
                  <a:pt x="1565" y="564"/>
                </a:lnTo>
                <a:lnTo>
                  <a:pt x="1562" y="552"/>
                </a:lnTo>
                <a:lnTo>
                  <a:pt x="1559" y="540"/>
                </a:lnTo>
                <a:lnTo>
                  <a:pt x="1555" y="528"/>
                </a:lnTo>
                <a:lnTo>
                  <a:pt x="1552" y="516"/>
                </a:lnTo>
                <a:lnTo>
                  <a:pt x="1549" y="505"/>
                </a:lnTo>
                <a:lnTo>
                  <a:pt x="1546" y="493"/>
                </a:lnTo>
                <a:lnTo>
                  <a:pt x="1542" y="481"/>
                </a:lnTo>
                <a:lnTo>
                  <a:pt x="1539" y="470"/>
                </a:lnTo>
                <a:lnTo>
                  <a:pt x="1536" y="458"/>
                </a:lnTo>
                <a:lnTo>
                  <a:pt x="1533" y="447"/>
                </a:lnTo>
                <a:lnTo>
                  <a:pt x="1529" y="436"/>
                </a:lnTo>
                <a:lnTo>
                  <a:pt x="1526" y="425"/>
                </a:lnTo>
                <a:lnTo>
                  <a:pt x="1523" y="414"/>
                </a:lnTo>
                <a:lnTo>
                  <a:pt x="1519" y="403"/>
                </a:lnTo>
                <a:lnTo>
                  <a:pt x="1516" y="392"/>
                </a:lnTo>
                <a:lnTo>
                  <a:pt x="1513" y="381"/>
                </a:lnTo>
                <a:lnTo>
                  <a:pt x="1510" y="370"/>
                </a:lnTo>
                <a:lnTo>
                  <a:pt x="1507" y="360"/>
                </a:lnTo>
                <a:lnTo>
                  <a:pt x="1503" y="349"/>
                </a:lnTo>
                <a:lnTo>
                  <a:pt x="1500" y="339"/>
                </a:lnTo>
                <a:lnTo>
                  <a:pt x="1497" y="329"/>
                </a:lnTo>
                <a:lnTo>
                  <a:pt x="1493" y="318"/>
                </a:lnTo>
                <a:lnTo>
                  <a:pt x="1490" y="309"/>
                </a:lnTo>
                <a:lnTo>
                  <a:pt x="1487" y="299"/>
                </a:lnTo>
                <a:lnTo>
                  <a:pt x="1484" y="289"/>
                </a:lnTo>
                <a:lnTo>
                  <a:pt x="1480" y="279"/>
                </a:lnTo>
                <a:lnTo>
                  <a:pt x="1477" y="270"/>
                </a:lnTo>
                <a:lnTo>
                  <a:pt x="1474" y="260"/>
                </a:lnTo>
                <a:lnTo>
                  <a:pt x="1471" y="251"/>
                </a:lnTo>
                <a:lnTo>
                  <a:pt x="1467" y="242"/>
                </a:lnTo>
                <a:lnTo>
                  <a:pt x="1464" y="233"/>
                </a:lnTo>
                <a:lnTo>
                  <a:pt x="1461" y="224"/>
                </a:lnTo>
                <a:lnTo>
                  <a:pt x="1457" y="215"/>
                </a:lnTo>
                <a:lnTo>
                  <a:pt x="1454" y="206"/>
                </a:lnTo>
                <a:lnTo>
                  <a:pt x="1451" y="198"/>
                </a:lnTo>
                <a:lnTo>
                  <a:pt x="1448" y="190"/>
                </a:lnTo>
                <a:lnTo>
                  <a:pt x="1445" y="182"/>
                </a:lnTo>
                <a:lnTo>
                  <a:pt x="1441" y="174"/>
                </a:lnTo>
                <a:lnTo>
                  <a:pt x="1438" y="166"/>
                </a:lnTo>
                <a:lnTo>
                  <a:pt x="1435" y="158"/>
                </a:lnTo>
                <a:lnTo>
                  <a:pt x="1431" y="151"/>
                </a:lnTo>
                <a:lnTo>
                  <a:pt x="1428" y="143"/>
                </a:lnTo>
                <a:lnTo>
                  <a:pt x="1425" y="136"/>
                </a:lnTo>
                <a:lnTo>
                  <a:pt x="1422" y="129"/>
                </a:lnTo>
                <a:lnTo>
                  <a:pt x="1418" y="122"/>
                </a:lnTo>
                <a:lnTo>
                  <a:pt x="1415" y="115"/>
                </a:lnTo>
                <a:lnTo>
                  <a:pt x="1412" y="109"/>
                </a:lnTo>
                <a:lnTo>
                  <a:pt x="1409" y="103"/>
                </a:lnTo>
                <a:lnTo>
                  <a:pt x="1406" y="97"/>
                </a:lnTo>
                <a:lnTo>
                  <a:pt x="1402" y="91"/>
                </a:lnTo>
                <a:lnTo>
                  <a:pt x="1399" y="85"/>
                </a:lnTo>
                <a:lnTo>
                  <a:pt x="1396" y="79"/>
                </a:lnTo>
                <a:lnTo>
                  <a:pt x="1392" y="74"/>
                </a:lnTo>
                <a:lnTo>
                  <a:pt x="1389" y="68"/>
                </a:lnTo>
                <a:lnTo>
                  <a:pt x="1386" y="63"/>
                </a:lnTo>
                <a:lnTo>
                  <a:pt x="1383" y="58"/>
                </a:lnTo>
                <a:lnTo>
                  <a:pt x="1379" y="54"/>
                </a:lnTo>
                <a:lnTo>
                  <a:pt x="1376" y="49"/>
                </a:lnTo>
                <a:lnTo>
                  <a:pt x="1373" y="45"/>
                </a:lnTo>
                <a:lnTo>
                  <a:pt x="1370" y="41"/>
                </a:lnTo>
                <a:lnTo>
                  <a:pt x="1366" y="37"/>
                </a:lnTo>
                <a:lnTo>
                  <a:pt x="1363" y="33"/>
                </a:lnTo>
                <a:lnTo>
                  <a:pt x="1360" y="30"/>
                </a:lnTo>
                <a:lnTo>
                  <a:pt x="1356" y="26"/>
                </a:lnTo>
                <a:lnTo>
                  <a:pt x="1353" y="23"/>
                </a:lnTo>
                <a:lnTo>
                  <a:pt x="1350" y="20"/>
                </a:lnTo>
                <a:lnTo>
                  <a:pt x="1347" y="17"/>
                </a:lnTo>
                <a:lnTo>
                  <a:pt x="1344" y="15"/>
                </a:lnTo>
                <a:lnTo>
                  <a:pt x="1340" y="12"/>
                </a:lnTo>
                <a:lnTo>
                  <a:pt x="1337" y="10"/>
                </a:lnTo>
                <a:lnTo>
                  <a:pt x="1334" y="8"/>
                </a:lnTo>
                <a:lnTo>
                  <a:pt x="1330" y="6"/>
                </a:lnTo>
                <a:lnTo>
                  <a:pt x="1327" y="5"/>
                </a:lnTo>
                <a:lnTo>
                  <a:pt x="1324" y="4"/>
                </a:lnTo>
                <a:lnTo>
                  <a:pt x="1321" y="3"/>
                </a:lnTo>
                <a:lnTo>
                  <a:pt x="1317" y="2"/>
                </a:lnTo>
                <a:lnTo>
                  <a:pt x="1314" y="1"/>
                </a:lnTo>
                <a:lnTo>
                  <a:pt x="1311" y="0"/>
                </a:lnTo>
                <a:lnTo>
                  <a:pt x="1308" y="0"/>
                </a:lnTo>
                <a:lnTo>
                  <a:pt x="1304" y="0"/>
                </a:lnTo>
                <a:lnTo>
                  <a:pt x="1301" y="0"/>
                </a:lnTo>
                <a:lnTo>
                  <a:pt x="1298" y="0"/>
                </a:lnTo>
                <a:lnTo>
                  <a:pt x="1294" y="1"/>
                </a:lnTo>
                <a:lnTo>
                  <a:pt x="1291" y="2"/>
                </a:lnTo>
                <a:lnTo>
                  <a:pt x="1288" y="3"/>
                </a:lnTo>
                <a:lnTo>
                  <a:pt x="1285" y="4"/>
                </a:lnTo>
                <a:lnTo>
                  <a:pt x="1282" y="5"/>
                </a:lnTo>
                <a:lnTo>
                  <a:pt x="1278" y="6"/>
                </a:lnTo>
                <a:lnTo>
                  <a:pt x="1275" y="8"/>
                </a:lnTo>
                <a:lnTo>
                  <a:pt x="1272" y="10"/>
                </a:lnTo>
                <a:lnTo>
                  <a:pt x="1268" y="12"/>
                </a:lnTo>
                <a:lnTo>
                  <a:pt x="1265" y="15"/>
                </a:lnTo>
                <a:lnTo>
                  <a:pt x="1262" y="17"/>
                </a:lnTo>
                <a:lnTo>
                  <a:pt x="1259" y="20"/>
                </a:lnTo>
                <a:lnTo>
                  <a:pt x="1255" y="23"/>
                </a:lnTo>
                <a:lnTo>
                  <a:pt x="1252" y="26"/>
                </a:lnTo>
                <a:lnTo>
                  <a:pt x="1249" y="30"/>
                </a:lnTo>
                <a:lnTo>
                  <a:pt x="1246" y="33"/>
                </a:lnTo>
                <a:lnTo>
                  <a:pt x="1243" y="37"/>
                </a:lnTo>
                <a:lnTo>
                  <a:pt x="1239" y="41"/>
                </a:lnTo>
                <a:lnTo>
                  <a:pt x="1236" y="45"/>
                </a:lnTo>
                <a:lnTo>
                  <a:pt x="1233" y="49"/>
                </a:lnTo>
                <a:lnTo>
                  <a:pt x="1229" y="54"/>
                </a:lnTo>
                <a:lnTo>
                  <a:pt x="1226" y="58"/>
                </a:lnTo>
                <a:lnTo>
                  <a:pt x="1223" y="63"/>
                </a:lnTo>
                <a:lnTo>
                  <a:pt x="1220" y="68"/>
                </a:lnTo>
                <a:lnTo>
                  <a:pt x="1216" y="74"/>
                </a:lnTo>
                <a:lnTo>
                  <a:pt x="1213" y="79"/>
                </a:lnTo>
                <a:lnTo>
                  <a:pt x="1210" y="85"/>
                </a:lnTo>
                <a:lnTo>
                  <a:pt x="1206" y="91"/>
                </a:lnTo>
                <a:lnTo>
                  <a:pt x="1203" y="97"/>
                </a:lnTo>
                <a:lnTo>
                  <a:pt x="1200" y="103"/>
                </a:lnTo>
                <a:lnTo>
                  <a:pt x="1197" y="109"/>
                </a:lnTo>
                <a:lnTo>
                  <a:pt x="1193" y="115"/>
                </a:lnTo>
                <a:lnTo>
                  <a:pt x="1190" y="122"/>
                </a:lnTo>
                <a:lnTo>
                  <a:pt x="1187" y="129"/>
                </a:lnTo>
                <a:lnTo>
                  <a:pt x="1184" y="136"/>
                </a:lnTo>
                <a:lnTo>
                  <a:pt x="1181" y="143"/>
                </a:lnTo>
                <a:lnTo>
                  <a:pt x="1177" y="151"/>
                </a:lnTo>
                <a:lnTo>
                  <a:pt x="1174" y="158"/>
                </a:lnTo>
                <a:lnTo>
                  <a:pt x="1171" y="166"/>
                </a:lnTo>
                <a:lnTo>
                  <a:pt x="1167" y="174"/>
                </a:lnTo>
                <a:lnTo>
                  <a:pt x="1164" y="182"/>
                </a:lnTo>
                <a:lnTo>
                  <a:pt x="1161" y="190"/>
                </a:lnTo>
                <a:lnTo>
                  <a:pt x="1158" y="198"/>
                </a:lnTo>
                <a:lnTo>
                  <a:pt x="1154" y="206"/>
                </a:lnTo>
                <a:lnTo>
                  <a:pt x="1151" y="215"/>
                </a:lnTo>
                <a:lnTo>
                  <a:pt x="1148" y="224"/>
                </a:lnTo>
                <a:lnTo>
                  <a:pt x="1144" y="233"/>
                </a:lnTo>
                <a:lnTo>
                  <a:pt x="1141" y="242"/>
                </a:lnTo>
                <a:lnTo>
                  <a:pt x="1138" y="251"/>
                </a:lnTo>
                <a:lnTo>
                  <a:pt x="1135" y="260"/>
                </a:lnTo>
                <a:lnTo>
                  <a:pt x="1131" y="270"/>
                </a:lnTo>
                <a:lnTo>
                  <a:pt x="1128" y="279"/>
                </a:lnTo>
                <a:lnTo>
                  <a:pt x="1125" y="289"/>
                </a:lnTo>
                <a:lnTo>
                  <a:pt x="1122" y="299"/>
                </a:lnTo>
                <a:lnTo>
                  <a:pt x="1119" y="309"/>
                </a:lnTo>
                <a:lnTo>
                  <a:pt x="1115" y="318"/>
                </a:lnTo>
                <a:lnTo>
                  <a:pt x="1112" y="329"/>
                </a:lnTo>
                <a:lnTo>
                  <a:pt x="1109" y="339"/>
                </a:lnTo>
                <a:lnTo>
                  <a:pt x="1105" y="349"/>
                </a:lnTo>
                <a:lnTo>
                  <a:pt x="1102" y="360"/>
                </a:lnTo>
                <a:lnTo>
                  <a:pt x="1099" y="370"/>
                </a:lnTo>
                <a:lnTo>
                  <a:pt x="1096" y="381"/>
                </a:lnTo>
                <a:lnTo>
                  <a:pt x="1092" y="392"/>
                </a:lnTo>
                <a:lnTo>
                  <a:pt x="1089" y="403"/>
                </a:lnTo>
                <a:lnTo>
                  <a:pt x="1086" y="414"/>
                </a:lnTo>
                <a:lnTo>
                  <a:pt x="1082" y="425"/>
                </a:lnTo>
                <a:lnTo>
                  <a:pt x="1079" y="436"/>
                </a:lnTo>
                <a:lnTo>
                  <a:pt x="1076" y="447"/>
                </a:lnTo>
                <a:lnTo>
                  <a:pt x="1073" y="458"/>
                </a:lnTo>
                <a:lnTo>
                  <a:pt x="1070" y="470"/>
                </a:lnTo>
                <a:lnTo>
                  <a:pt x="1066" y="481"/>
                </a:lnTo>
                <a:lnTo>
                  <a:pt x="1063" y="493"/>
                </a:lnTo>
                <a:lnTo>
                  <a:pt x="1060" y="505"/>
                </a:lnTo>
                <a:lnTo>
                  <a:pt x="1057" y="516"/>
                </a:lnTo>
                <a:lnTo>
                  <a:pt x="1053" y="528"/>
                </a:lnTo>
                <a:lnTo>
                  <a:pt x="1050" y="540"/>
                </a:lnTo>
                <a:lnTo>
                  <a:pt x="1047" y="552"/>
                </a:lnTo>
                <a:lnTo>
                  <a:pt x="1043" y="564"/>
                </a:lnTo>
                <a:lnTo>
                  <a:pt x="1040" y="576"/>
                </a:lnTo>
                <a:lnTo>
                  <a:pt x="1037" y="588"/>
                </a:lnTo>
                <a:lnTo>
                  <a:pt x="1034" y="600"/>
                </a:lnTo>
                <a:lnTo>
                  <a:pt x="1030" y="612"/>
                </a:lnTo>
                <a:lnTo>
                  <a:pt x="1027" y="624"/>
                </a:lnTo>
                <a:lnTo>
                  <a:pt x="1024" y="636"/>
                </a:lnTo>
                <a:lnTo>
                  <a:pt x="1021" y="648"/>
                </a:lnTo>
                <a:lnTo>
                  <a:pt x="1017" y="661"/>
                </a:lnTo>
                <a:lnTo>
                  <a:pt x="1014" y="673"/>
                </a:lnTo>
                <a:lnTo>
                  <a:pt x="1011" y="685"/>
                </a:lnTo>
                <a:lnTo>
                  <a:pt x="1008" y="698"/>
                </a:lnTo>
                <a:lnTo>
                  <a:pt x="1004" y="710"/>
                </a:lnTo>
                <a:lnTo>
                  <a:pt x="1001" y="723"/>
                </a:lnTo>
                <a:lnTo>
                  <a:pt x="998" y="735"/>
                </a:lnTo>
                <a:lnTo>
                  <a:pt x="995" y="747"/>
                </a:lnTo>
                <a:lnTo>
                  <a:pt x="991" y="760"/>
                </a:lnTo>
                <a:lnTo>
                  <a:pt x="988" y="772"/>
                </a:lnTo>
                <a:lnTo>
                  <a:pt x="985" y="785"/>
                </a:lnTo>
                <a:lnTo>
                  <a:pt x="981" y="797"/>
                </a:lnTo>
                <a:lnTo>
                  <a:pt x="978" y="810"/>
                </a:lnTo>
                <a:lnTo>
                  <a:pt x="975" y="822"/>
                </a:lnTo>
                <a:lnTo>
                  <a:pt x="972" y="835"/>
                </a:lnTo>
                <a:lnTo>
                  <a:pt x="968" y="847"/>
                </a:lnTo>
                <a:lnTo>
                  <a:pt x="965" y="859"/>
                </a:lnTo>
                <a:lnTo>
                  <a:pt x="962" y="872"/>
                </a:lnTo>
                <a:lnTo>
                  <a:pt x="959" y="885"/>
                </a:lnTo>
                <a:lnTo>
                  <a:pt x="956" y="897"/>
                </a:lnTo>
                <a:lnTo>
                  <a:pt x="952" y="909"/>
                </a:lnTo>
                <a:lnTo>
                  <a:pt x="949" y="922"/>
                </a:lnTo>
                <a:lnTo>
                  <a:pt x="946" y="934"/>
                </a:lnTo>
                <a:lnTo>
                  <a:pt x="942" y="946"/>
                </a:lnTo>
                <a:lnTo>
                  <a:pt x="939" y="959"/>
                </a:lnTo>
                <a:lnTo>
                  <a:pt x="936" y="971"/>
                </a:lnTo>
                <a:lnTo>
                  <a:pt x="933" y="983"/>
                </a:lnTo>
                <a:lnTo>
                  <a:pt x="929" y="995"/>
                </a:lnTo>
                <a:lnTo>
                  <a:pt x="926" y="1007"/>
                </a:lnTo>
                <a:lnTo>
                  <a:pt x="923" y="1020"/>
                </a:lnTo>
                <a:lnTo>
                  <a:pt x="919" y="1032"/>
                </a:lnTo>
                <a:lnTo>
                  <a:pt x="916" y="1044"/>
                </a:lnTo>
                <a:lnTo>
                  <a:pt x="913" y="1056"/>
                </a:lnTo>
                <a:lnTo>
                  <a:pt x="910" y="1068"/>
                </a:lnTo>
                <a:lnTo>
                  <a:pt x="907" y="1080"/>
                </a:lnTo>
                <a:lnTo>
                  <a:pt x="903" y="1092"/>
                </a:lnTo>
                <a:lnTo>
                  <a:pt x="900" y="1104"/>
                </a:lnTo>
                <a:lnTo>
                  <a:pt x="897" y="1116"/>
                </a:lnTo>
                <a:lnTo>
                  <a:pt x="894" y="1127"/>
                </a:lnTo>
                <a:lnTo>
                  <a:pt x="890" y="1139"/>
                </a:lnTo>
                <a:lnTo>
                  <a:pt x="887" y="1151"/>
                </a:lnTo>
                <a:lnTo>
                  <a:pt x="884" y="1162"/>
                </a:lnTo>
                <a:lnTo>
                  <a:pt x="880" y="1174"/>
                </a:lnTo>
                <a:lnTo>
                  <a:pt x="877" y="1185"/>
                </a:lnTo>
                <a:lnTo>
                  <a:pt x="874" y="1197"/>
                </a:lnTo>
                <a:lnTo>
                  <a:pt x="871" y="1208"/>
                </a:lnTo>
                <a:lnTo>
                  <a:pt x="867" y="1219"/>
                </a:lnTo>
                <a:lnTo>
                  <a:pt x="864" y="1230"/>
                </a:lnTo>
                <a:lnTo>
                  <a:pt x="861" y="1242"/>
                </a:lnTo>
                <a:lnTo>
                  <a:pt x="857" y="1253"/>
                </a:lnTo>
                <a:lnTo>
                  <a:pt x="854" y="1263"/>
                </a:lnTo>
                <a:lnTo>
                  <a:pt x="851" y="1274"/>
                </a:lnTo>
                <a:lnTo>
                  <a:pt x="848" y="1285"/>
                </a:lnTo>
                <a:lnTo>
                  <a:pt x="845" y="1296"/>
                </a:lnTo>
                <a:lnTo>
                  <a:pt x="841" y="1307"/>
                </a:lnTo>
                <a:lnTo>
                  <a:pt x="838" y="1318"/>
                </a:lnTo>
                <a:lnTo>
                  <a:pt x="835" y="1328"/>
                </a:lnTo>
                <a:lnTo>
                  <a:pt x="832" y="1338"/>
                </a:lnTo>
                <a:lnTo>
                  <a:pt x="828" y="1349"/>
                </a:lnTo>
                <a:lnTo>
                  <a:pt x="825" y="1359"/>
                </a:lnTo>
                <a:lnTo>
                  <a:pt x="822" y="1369"/>
                </a:lnTo>
                <a:lnTo>
                  <a:pt x="818" y="1380"/>
                </a:lnTo>
                <a:lnTo>
                  <a:pt x="815" y="1389"/>
                </a:lnTo>
                <a:lnTo>
                  <a:pt x="812" y="1400"/>
                </a:lnTo>
                <a:lnTo>
                  <a:pt x="809" y="1409"/>
                </a:lnTo>
                <a:lnTo>
                  <a:pt x="805" y="1419"/>
                </a:lnTo>
                <a:lnTo>
                  <a:pt x="802" y="1429"/>
                </a:lnTo>
                <a:lnTo>
                  <a:pt x="799" y="1439"/>
                </a:lnTo>
                <a:lnTo>
                  <a:pt x="795" y="1448"/>
                </a:lnTo>
                <a:lnTo>
                  <a:pt x="792" y="1458"/>
                </a:lnTo>
                <a:lnTo>
                  <a:pt x="789" y="1467"/>
                </a:lnTo>
                <a:lnTo>
                  <a:pt x="786" y="1476"/>
                </a:lnTo>
                <a:lnTo>
                  <a:pt x="783" y="1486"/>
                </a:lnTo>
                <a:lnTo>
                  <a:pt x="779" y="1495"/>
                </a:lnTo>
                <a:lnTo>
                  <a:pt x="776" y="1504"/>
                </a:lnTo>
                <a:lnTo>
                  <a:pt x="773" y="1513"/>
                </a:lnTo>
                <a:lnTo>
                  <a:pt x="770" y="1521"/>
                </a:lnTo>
                <a:lnTo>
                  <a:pt x="766" y="1530"/>
                </a:lnTo>
                <a:lnTo>
                  <a:pt x="763" y="1539"/>
                </a:lnTo>
                <a:lnTo>
                  <a:pt x="760" y="1547"/>
                </a:lnTo>
                <a:lnTo>
                  <a:pt x="756" y="1556"/>
                </a:lnTo>
                <a:lnTo>
                  <a:pt x="753" y="1564"/>
                </a:lnTo>
                <a:lnTo>
                  <a:pt x="750" y="1572"/>
                </a:lnTo>
                <a:lnTo>
                  <a:pt x="747" y="1581"/>
                </a:lnTo>
                <a:lnTo>
                  <a:pt x="744" y="1589"/>
                </a:lnTo>
                <a:lnTo>
                  <a:pt x="740" y="1597"/>
                </a:lnTo>
                <a:lnTo>
                  <a:pt x="737" y="1605"/>
                </a:lnTo>
                <a:lnTo>
                  <a:pt x="733" y="1613"/>
                </a:lnTo>
                <a:lnTo>
                  <a:pt x="730" y="1620"/>
                </a:lnTo>
                <a:lnTo>
                  <a:pt x="727" y="1628"/>
                </a:lnTo>
                <a:lnTo>
                  <a:pt x="724" y="1636"/>
                </a:lnTo>
                <a:lnTo>
                  <a:pt x="721" y="1643"/>
                </a:lnTo>
                <a:lnTo>
                  <a:pt x="717" y="1650"/>
                </a:lnTo>
                <a:lnTo>
                  <a:pt x="714" y="1658"/>
                </a:lnTo>
                <a:lnTo>
                  <a:pt x="711" y="1665"/>
                </a:lnTo>
                <a:lnTo>
                  <a:pt x="708" y="1672"/>
                </a:lnTo>
                <a:lnTo>
                  <a:pt x="704" y="1679"/>
                </a:lnTo>
                <a:lnTo>
                  <a:pt x="701" y="1686"/>
                </a:lnTo>
                <a:lnTo>
                  <a:pt x="698" y="1693"/>
                </a:lnTo>
                <a:lnTo>
                  <a:pt x="694" y="1699"/>
                </a:lnTo>
                <a:lnTo>
                  <a:pt x="691" y="1706"/>
                </a:lnTo>
                <a:lnTo>
                  <a:pt x="688" y="1713"/>
                </a:lnTo>
                <a:lnTo>
                  <a:pt x="685" y="1719"/>
                </a:lnTo>
                <a:lnTo>
                  <a:pt x="682" y="1725"/>
                </a:lnTo>
                <a:lnTo>
                  <a:pt x="678" y="1732"/>
                </a:lnTo>
                <a:lnTo>
                  <a:pt x="675" y="1738"/>
                </a:lnTo>
                <a:lnTo>
                  <a:pt x="672" y="1744"/>
                </a:lnTo>
                <a:lnTo>
                  <a:pt x="668" y="1750"/>
                </a:lnTo>
                <a:lnTo>
                  <a:pt x="665" y="1756"/>
                </a:lnTo>
                <a:lnTo>
                  <a:pt x="662" y="1762"/>
                </a:lnTo>
                <a:lnTo>
                  <a:pt x="659" y="1768"/>
                </a:lnTo>
                <a:lnTo>
                  <a:pt x="655" y="1774"/>
                </a:lnTo>
                <a:lnTo>
                  <a:pt x="652" y="1779"/>
                </a:lnTo>
                <a:lnTo>
                  <a:pt x="649" y="1784"/>
                </a:lnTo>
                <a:lnTo>
                  <a:pt x="646" y="1790"/>
                </a:lnTo>
                <a:lnTo>
                  <a:pt x="642" y="1795"/>
                </a:lnTo>
                <a:lnTo>
                  <a:pt x="639" y="1801"/>
                </a:lnTo>
                <a:lnTo>
                  <a:pt x="636" y="1806"/>
                </a:lnTo>
                <a:lnTo>
                  <a:pt x="632" y="1811"/>
                </a:lnTo>
                <a:lnTo>
                  <a:pt x="629" y="1816"/>
                </a:lnTo>
                <a:lnTo>
                  <a:pt x="626" y="1821"/>
                </a:lnTo>
                <a:lnTo>
                  <a:pt x="623" y="1826"/>
                </a:lnTo>
                <a:lnTo>
                  <a:pt x="620" y="1831"/>
                </a:lnTo>
                <a:lnTo>
                  <a:pt x="616" y="1836"/>
                </a:lnTo>
                <a:lnTo>
                  <a:pt x="613" y="1840"/>
                </a:lnTo>
                <a:lnTo>
                  <a:pt x="610" y="1845"/>
                </a:lnTo>
                <a:lnTo>
                  <a:pt x="607" y="1849"/>
                </a:lnTo>
                <a:lnTo>
                  <a:pt x="603" y="1854"/>
                </a:lnTo>
                <a:lnTo>
                  <a:pt x="600" y="1858"/>
                </a:lnTo>
                <a:lnTo>
                  <a:pt x="597" y="1862"/>
                </a:lnTo>
                <a:lnTo>
                  <a:pt x="593" y="1866"/>
                </a:lnTo>
                <a:lnTo>
                  <a:pt x="590" y="1870"/>
                </a:lnTo>
                <a:lnTo>
                  <a:pt x="587" y="1875"/>
                </a:lnTo>
                <a:lnTo>
                  <a:pt x="584" y="1878"/>
                </a:lnTo>
                <a:lnTo>
                  <a:pt x="581" y="1883"/>
                </a:lnTo>
                <a:lnTo>
                  <a:pt x="577" y="1886"/>
                </a:lnTo>
                <a:lnTo>
                  <a:pt x="574" y="1890"/>
                </a:lnTo>
                <a:lnTo>
                  <a:pt x="570" y="1894"/>
                </a:lnTo>
                <a:lnTo>
                  <a:pt x="567" y="1898"/>
                </a:lnTo>
                <a:lnTo>
                  <a:pt x="564" y="1901"/>
                </a:lnTo>
                <a:lnTo>
                  <a:pt x="561" y="1905"/>
                </a:lnTo>
                <a:lnTo>
                  <a:pt x="558" y="1908"/>
                </a:lnTo>
                <a:lnTo>
                  <a:pt x="554" y="1911"/>
                </a:lnTo>
                <a:lnTo>
                  <a:pt x="551" y="1915"/>
                </a:lnTo>
                <a:lnTo>
                  <a:pt x="548" y="1918"/>
                </a:lnTo>
                <a:lnTo>
                  <a:pt x="545" y="1921"/>
                </a:lnTo>
                <a:lnTo>
                  <a:pt x="541" y="1924"/>
                </a:lnTo>
                <a:lnTo>
                  <a:pt x="538" y="1927"/>
                </a:lnTo>
                <a:lnTo>
                  <a:pt x="535" y="1931"/>
                </a:lnTo>
                <a:lnTo>
                  <a:pt x="531" y="1933"/>
                </a:lnTo>
                <a:lnTo>
                  <a:pt x="528" y="1936"/>
                </a:lnTo>
                <a:lnTo>
                  <a:pt x="525" y="1939"/>
                </a:lnTo>
                <a:lnTo>
                  <a:pt x="522" y="1942"/>
                </a:lnTo>
                <a:lnTo>
                  <a:pt x="519" y="1945"/>
                </a:lnTo>
                <a:lnTo>
                  <a:pt x="515" y="1948"/>
                </a:lnTo>
                <a:lnTo>
                  <a:pt x="512" y="1950"/>
                </a:lnTo>
                <a:lnTo>
                  <a:pt x="509" y="1953"/>
                </a:lnTo>
                <a:lnTo>
                  <a:pt x="505" y="1955"/>
                </a:lnTo>
                <a:lnTo>
                  <a:pt x="502" y="1958"/>
                </a:lnTo>
                <a:lnTo>
                  <a:pt x="499" y="1960"/>
                </a:lnTo>
                <a:lnTo>
                  <a:pt x="496" y="1963"/>
                </a:lnTo>
                <a:lnTo>
                  <a:pt x="492" y="1965"/>
                </a:lnTo>
                <a:lnTo>
                  <a:pt x="489" y="1967"/>
                </a:lnTo>
                <a:lnTo>
                  <a:pt x="486" y="1969"/>
                </a:lnTo>
                <a:lnTo>
                  <a:pt x="483" y="1972"/>
                </a:lnTo>
                <a:lnTo>
                  <a:pt x="479" y="1973"/>
                </a:lnTo>
                <a:lnTo>
                  <a:pt x="476" y="1976"/>
                </a:lnTo>
                <a:lnTo>
                  <a:pt x="473" y="1978"/>
                </a:lnTo>
                <a:lnTo>
                  <a:pt x="469" y="1980"/>
                </a:lnTo>
                <a:lnTo>
                  <a:pt x="466" y="1982"/>
                </a:lnTo>
                <a:lnTo>
                  <a:pt x="463" y="1984"/>
                </a:lnTo>
                <a:lnTo>
                  <a:pt x="460" y="1986"/>
                </a:lnTo>
                <a:lnTo>
                  <a:pt x="457" y="1987"/>
                </a:lnTo>
                <a:lnTo>
                  <a:pt x="453" y="1989"/>
                </a:lnTo>
                <a:lnTo>
                  <a:pt x="450" y="1991"/>
                </a:lnTo>
                <a:lnTo>
                  <a:pt x="447" y="1993"/>
                </a:lnTo>
                <a:lnTo>
                  <a:pt x="443" y="1995"/>
                </a:lnTo>
                <a:lnTo>
                  <a:pt x="440" y="1996"/>
                </a:lnTo>
                <a:lnTo>
                  <a:pt x="437" y="1998"/>
                </a:lnTo>
                <a:lnTo>
                  <a:pt x="434" y="1999"/>
                </a:lnTo>
                <a:lnTo>
                  <a:pt x="430" y="2001"/>
                </a:lnTo>
                <a:lnTo>
                  <a:pt x="427" y="2002"/>
                </a:lnTo>
                <a:lnTo>
                  <a:pt x="424" y="2004"/>
                </a:lnTo>
                <a:lnTo>
                  <a:pt x="421" y="2005"/>
                </a:lnTo>
                <a:lnTo>
                  <a:pt x="418" y="2007"/>
                </a:lnTo>
                <a:lnTo>
                  <a:pt x="414" y="2008"/>
                </a:lnTo>
                <a:lnTo>
                  <a:pt x="411" y="2009"/>
                </a:lnTo>
                <a:lnTo>
                  <a:pt x="407" y="2011"/>
                </a:lnTo>
                <a:lnTo>
                  <a:pt x="404" y="2012"/>
                </a:lnTo>
                <a:lnTo>
                  <a:pt x="401" y="2013"/>
                </a:lnTo>
                <a:lnTo>
                  <a:pt x="398" y="2014"/>
                </a:lnTo>
                <a:lnTo>
                  <a:pt x="395" y="2016"/>
                </a:lnTo>
                <a:lnTo>
                  <a:pt x="391" y="2017"/>
                </a:lnTo>
                <a:lnTo>
                  <a:pt x="388" y="2018"/>
                </a:lnTo>
                <a:lnTo>
                  <a:pt x="385" y="2019"/>
                </a:lnTo>
                <a:lnTo>
                  <a:pt x="381" y="2020"/>
                </a:lnTo>
                <a:lnTo>
                  <a:pt x="378" y="2021"/>
                </a:lnTo>
                <a:lnTo>
                  <a:pt x="375" y="2022"/>
                </a:lnTo>
                <a:lnTo>
                  <a:pt x="372" y="2023"/>
                </a:lnTo>
                <a:lnTo>
                  <a:pt x="368" y="2024"/>
                </a:lnTo>
                <a:lnTo>
                  <a:pt x="365" y="2025"/>
                </a:lnTo>
                <a:lnTo>
                  <a:pt x="362" y="2026"/>
                </a:lnTo>
                <a:lnTo>
                  <a:pt x="359" y="2027"/>
                </a:lnTo>
                <a:lnTo>
                  <a:pt x="356" y="2028"/>
                </a:lnTo>
                <a:lnTo>
                  <a:pt x="352" y="2028"/>
                </a:lnTo>
                <a:lnTo>
                  <a:pt x="349" y="2029"/>
                </a:lnTo>
                <a:lnTo>
                  <a:pt x="346" y="2030"/>
                </a:lnTo>
                <a:lnTo>
                  <a:pt x="342" y="2031"/>
                </a:lnTo>
                <a:lnTo>
                  <a:pt x="339" y="2032"/>
                </a:lnTo>
                <a:lnTo>
                  <a:pt x="336" y="2032"/>
                </a:lnTo>
                <a:lnTo>
                  <a:pt x="333" y="2033"/>
                </a:lnTo>
                <a:lnTo>
                  <a:pt x="329" y="2034"/>
                </a:lnTo>
                <a:lnTo>
                  <a:pt x="326" y="2035"/>
                </a:lnTo>
                <a:lnTo>
                  <a:pt x="323" y="2035"/>
                </a:lnTo>
                <a:lnTo>
                  <a:pt x="319" y="2036"/>
                </a:lnTo>
                <a:lnTo>
                  <a:pt x="316" y="2037"/>
                </a:lnTo>
                <a:lnTo>
                  <a:pt x="313" y="2037"/>
                </a:lnTo>
                <a:lnTo>
                  <a:pt x="310" y="2038"/>
                </a:lnTo>
                <a:lnTo>
                  <a:pt x="306" y="2039"/>
                </a:lnTo>
                <a:lnTo>
                  <a:pt x="303" y="2039"/>
                </a:lnTo>
                <a:lnTo>
                  <a:pt x="300" y="2040"/>
                </a:lnTo>
                <a:lnTo>
                  <a:pt x="297" y="2040"/>
                </a:lnTo>
                <a:lnTo>
                  <a:pt x="294" y="2041"/>
                </a:lnTo>
                <a:lnTo>
                  <a:pt x="290" y="2041"/>
                </a:lnTo>
                <a:lnTo>
                  <a:pt x="287" y="2042"/>
                </a:lnTo>
                <a:lnTo>
                  <a:pt x="284" y="2042"/>
                </a:lnTo>
                <a:lnTo>
                  <a:pt x="280" y="2043"/>
                </a:lnTo>
                <a:lnTo>
                  <a:pt x="277" y="2043"/>
                </a:lnTo>
                <a:lnTo>
                  <a:pt x="274" y="2043"/>
                </a:lnTo>
                <a:lnTo>
                  <a:pt x="271" y="2044"/>
                </a:lnTo>
                <a:lnTo>
                  <a:pt x="267" y="2045"/>
                </a:lnTo>
                <a:lnTo>
                  <a:pt x="264" y="2045"/>
                </a:lnTo>
                <a:lnTo>
                  <a:pt x="261" y="2045"/>
                </a:lnTo>
                <a:lnTo>
                  <a:pt x="258" y="2046"/>
                </a:lnTo>
                <a:lnTo>
                  <a:pt x="254" y="2046"/>
                </a:lnTo>
                <a:lnTo>
                  <a:pt x="251" y="2046"/>
                </a:lnTo>
                <a:lnTo>
                  <a:pt x="248" y="2047"/>
                </a:lnTo>
                <a:lnTo>
                  <a:pt x="244" y="2047"/>
                </a:lnTo>
                <a:lnTo>
                  <a:pt x="241" y="2048"/>
                </a:lnTo>
                <a:lnTo>
                  <a:pt x="238" y="2048"/>
                </a:lnTo>
                <a:lnTo>
                  <a:pt x="235" y="2048"/>
                </a:lnTo>
                <a:lnTo>
                  <a:pt x="232" y="2048"/>
                </a:lnTo>
                <a:lnTo>
                  <a:pt x="228" y="2049"/>
                </a:lnTo>
                <a:lnTo>
                  <a:pt x="225" y="2049"/>
                </a:lnTo>
                <a:lnTo>
                  <a:pt x="222" y="2049"/>
                </a:lnTo>
                <a:lnTo>
                  <a:pt x="218" y="2049"/>
                </a:lnTo>
                <a:lnTo>
                  <a:pt x="215" y="2050"/>
                </a:lnTo>
                <a:lnTo>
                  <a:pt x="212" y="2050"/>
                </a:lnTo>
                <a:lnTo>
                  <a:pt x="209" y="2050"/>
                </a:lnTo>
                <a:lnTo>
                  <a:pt x="205" y="2051"/>
                </a:lnTo>
                <a:lnTo>
                  <a:pt x="202" y="2051"/>
                </a:lnTo>
                <a:lnTo>
                  <a:pt x="199" y="2051"/>
                </a:lnTo>
                <a:lnTo>
                  <a:pt x="196" y="2051"/>
                </a:lnTo>
                <a:lnTo>
                  <a:pt x="193" y="2051"/>
                </a:lnTo>
                <a:lnTo>
                  <a:pt x="189" y="2052"/>
                </a:lnTo>
                <a:lnTo>
                  <a:pt x="186" y="2052"/>
                </a:lnTo>
                <a:lnTo>
                  <a:pt x="183" y="2052"/>
                </a:lnTo>
                <a:lnTo>
                  <a:pt x="179" y="2052"/>
                </a:lnTo>
                <a:lnTo>
                  <a:pt x="176" y="2052"/>
                </a:lnTo>
                <a:lnTo>
                  <a:pt x="173" y="2052"/>
                </a:lnTo>
                <a:lnTo>
                  <a:pt x="170" y="2053"/>
                </a:lnTo>
                <a:lnTo>
                  <a:pt x="166" y="2053"/>
                </a:lnTo>
                <a:lnTo>
                  <a:pt x="163" y="2053"/>
                </a:lnTo>
                <a:lnTo>
                  <a:pt x="160" y="2053"/>
                </a:lnTo>
                <a:lnTo>
                  <a:pt x="156" y="2053"/>
                </a:lnTo>
                <a:lnTo>
                  <a:pt x="153" y="2054"/>
                </a:lnTo>
                <a:lnTo>
                  <a:pt x="150" y="2054"/>
                </a:lnTo>
                <a:lnTo>
                  <a:pt x="147" y="2054"/>
                </a:lnTo>
                <a:lnTo>
                  <a:pt x="143" y="2054"/>
                </a:lnTo>
                <a:lnTo>
                  <a:pt x="140" y="2054"/>
                </a:lnTo>
                <a:lnTo>
                  <a:pt x="137" y="2054"/>
                </a:lnTo>
                <a:lnTo>
                  <a:pt x="134" y="2054"/>
                </a:lnTo>
                <a:lnTo>
                  <a:pt x="131" y="2054"/>
                </a:lnTo>
                <a:lnTo>
                  <a:pt x="127" y="2054"/>
                </a:lnTo>
                <a:lnTo>
                  <a:pt x="124" y="2055"/>
                </a:lnTo>
                <a:lnTo>
                  <a:pt x="121" y="2055"/>
                </a:lnTo>
                <a:lnTo>
                  <a:pt x="117" y="2055"/>
                </a:lnTo>
                <a:lnTo>
                  <a:pt x="114" y="2055"/>
                </a:lnTo>
                <a:lnTo>
                  <a:pt x="111" y="2055"/>
                </a:lnTo>
                <a:lnTo>
                  <a:pt x="108" y="2055"/>
                </a:lnTo>
                <a:lnTo>
                  <a:pt x="104" y="2055"/>
                </a:lnTo>
                <a:lnTo>
                  <a:pt x="101" y="2055"/>
                </a:lnTo>
                <a:lnTo>
                  <a:pt x="98" y="2055"/>
                </a:lnTo>
                <a:lnTo>
                  <a:pt x="94" y="2055"/>
                </a:lnTo>
                <a:lnTo>
                  <a:pt x="91" y="2055"/>
                </a:lnTo>
                <a:lnTo>
                  <a:pt x="88" y="2055"/>
                </a:lnTo>
                <a:lnTo>
                  <a:pt x="85" y="2055"/>
                </a:lnTo>
                <a:lnTo>
                  <a:pt x="81" y="2056"/>
                </a:lnTo>
                <a:lnTo>
                  <a:pt x="78" y="2056"/>
                </a:lnTo>
                <a:lnTo>
                  <a:pt x="75" y="2056"/>
                </a:lnTo>
                <a:lnTo>
                  <a:pt x="72" y="2056"/>
                </a:lnTo>
                <a:lnTo>
                  <a:pt x="69" y="2056"/>
                </a:lnTo>
                <a:lnTo>
                  <a:pt x="65" y="2056"/>
                </a:lnTo>
                <a:lnTo>
                  <a:pt x="62" y="2056"/>
                </a:lnTo>
                <a:lnTo>
                  <a:pt x="59" y="2056"/>
                </a:lnTo>
                <a:lnTo>
                  <a:pt x="55" y="2056"/>
                </a:lnTo>
                <a:lnTo>
                  <a:pt x="52" y="2056"/>
                </a:lnTo>
                <a:lnTo>
                  <a:pt x="49" y="2056"/>
                </a:lnTo>
                <a:lnTo>
                  <a:pt x="46" y="2056"/>
                </a:lnTo>
                <a:lnTo>
                  <a:pt x="42" y="2056"/>
                </a:lnTo>
                <a:lnTo>
                  <a:pt x="39" y="2057"/>
                </a:lnTo>
                <a:lnTo>
                  <a:pt x="36" y="2057"/>
                </a:lnTo>
                <a:lnTo>
                  <a:pt x="32" y="2057"/>
                </a:lnTo>
                <a:lnTo>
                  <a:pt x="29" y="2057"/>
                </a:lnTo>
                <a:lnTo>
                  <a:pt x="26" y="2057"/>
                </a:lnTo>
                <a:lnTo>
                  <a:pt x="23" y="2057"/>
                </a:lnTo>
                <a:lnTo>
                  <a:pt x="20" y="2057"/>
                </a:lnTo>
                <a:lnTo>
                  <a:pt x="16" y="2057"/>
                </a:lnTo>
                <a:lnTo>
                  <a:pt x="13" y="2057"/>
                </a:lnTo>
                <a:lnTo>
                  <a:pt x="10" y="2057"/>
                </a:lnTo>
                <a:lnTo>
                  <a:pt x="7" y="2057"/>
                </a:lnTo>
                <a:lnTo>
                  <a:pt x="3" y="2057"/>
                </a:lnTo>
                <a:lnTo>
                  <a:pt x="0" y="20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B5BCD9E-E3C3-4BB5-996C-28FD32FC2ACC}"/>
              </a:ext>
            </a:extLst>
          </p:cNvPr>
          <p:cNvSpPr>
            <a:spLocks/>
          </p:cNvSpPr>
          <p:nvPr/>
        </p:nvSpPr>
        <p:spPr bwMode="auto">
          <a:xfrm>
            <a:off x="5652477" y="2803029"/>
            <a:ext cx="1713806" cy="1351725"/>
          </a:xfrm>
          <a:custGeom>
            <a:avLst/>
            <a:gdLst>
              <a:gd name="T0" fmla="*/ 78 w 2608"/>
              <a:gd name="T1" fmla="*/ 2057 h 2057"/>
              <a:gd name="T2" fmla="*/ 163 w 2608"/>
              <a:gd name="T3" fmla="*/ 2057 h 2057"/>
              <a:gd name="T4" fmla="*/ 248 w 2608"/>
              <a:gd name="T5" fmla="*/ 2057 h 2057"/>
              <a:gd name="T6" fmla="*/ 333 w 2608"/>
              <a:gd name="T7" fmla="*/ 2057 h 2057"/>
              <a:gd name="T8" fmla="*/ 418 w 2608"/>
              <a:gd name="T9" fmla="*/ 2057 h 2057"/>
              <a:gd name="T10" fmla="*/ 502 w 2608"/>
              <a:gd name="T11" fmla="*/ 2057 h 2057"/>
              <a:gd name="T12" fmla="*/ 587 w 2608"/>
              <a:gd name="T13" fmla="*/ 2057 h 2057"/>
              <a:gd name="T14" fmla="*/ 672 w 2608"/>
              <a:gd name="T15" fmla="*/ 2057 h 2057"/>
              <a:gd name="T16" fmla="*/ 756 w 2608"/>
              <a:gd name="T17" fmla="*/ 2057 h 2057"/>
              <a:gd name="T18" fmla="*/ 841 w 2608"/>
              <a:gd name="T19" fmla="*/ 2057 h 2057"/>
              <a:gd name="T20" fmla="*/ 926 w 2608"/>
              <a:gd name="T21" fmla="*/ 2057 h 2057"/>
              <a:gd name="T22" fmla="*/ 1011 w 2608"/>
              <a:gd name="T23" fmla="*/ 2057 h 2057"/>
              <a:gd name="T24" fmla="*/ 1096 w 2608"/>
              <a:gd name="T25" fmla="*/ 2057 h 2057"/>
              <a:gd name="T26" fmla="*/ 1181 w 2608"/>
              <a:gd name="T27" fmla="*/ 2057 h 2057"/>
              <a:gd name="T28" fmla="*/ 1265 w 2608"/>
              <a:gd name="T29" fmla="*/ 2057 h 2057"/>
              <a:gd name="T30" fmla="*/ 1350 w 2608"/>
              <a:gd name="T31" fmla="*/ 2057 h 2057"/>
              <a:gd name="T32" fmla="*/ 1435 w 2608"/>
              <a:gd name="T33" fmla="*/ 2057 h 2057"/>
              <a:gd name="T34" fmla="*/ 1519 w 2608"/>
              <a:gd name="T35" fmla="*/ 2057 h 2057"/>
              <a:gd name="T36" fmla="*/ 1604 w 2608"/>
              <a:gd name="T37" fmla="*/ 2057 h 2057"/>
              <a:gd name="T38" fmla="*/ 1689 w 2608"/>
              <a:gd name="T39" fmla="*/ 2057 h 2057"/>
              <a:gd name="T40" fmla="*/ 1774 w 2608"/>
              <a:gd name="T41" fmla="*/ 2057 h 2057"/>
              <a:gd name="T42" fmla="*/ 1859 w 2608"/>
              <a:gd name="T43" fmla="*/ 2057 h 2057"/>
              <a:gd name="T44" fmla="*/ 1944 w 2608"/>
              <a:gd name="T45" fmla="*/ 2057 h 2057"/>
              <a:gd name="T46" fmla="*/ 2028 w 2608"/>
              <a:gd name="T47" fmla="*/ 2057 h 2057"/>
              <a:gd name="T48" fmla="*/ 2113 w 2608"/>
              <a:gd name="T49" fmla="*/ 2057 h 2057"/>
              <a:gd name="T50" fmla="*/ 2198 w 2608"/>
              <a:gd name="T51" fmla="*/ 2057 h 2057"/>
              <a:gd name="T52" fmla="*/ 2282 w 2608"/>
              <a:gd name="T53" fmla="*/ 2057 h 2057"/>
              <a:gd name="T54" fmla="*/ 2367 w 2608"/>
              <a:gd name="T55" fmla="*/ 2057 h 2057"/>
              <a:gd name="T56" fmla="*/ 2452 w 2608"/>
              <a:gd name="T57" fmla="*/ 2057 h 2057"/>
              <a:gd name="T58" fmla="*/ 2537 w 2608"/>
              <a:gd name="T59" fmla="*/ 2057 h 2057"/>
              <a:gd name="T60" fmla="*/ 2599 w 2608"/>
              <a:gd name="T61" fmla="*/ 2057 h 2057"/>
              <a:gd name="T62" fmla="*/ 2514 w 2608"/>
              <a:gd name="T63" fmla="*/ 2055 h 2057"/>
              <a:gd name="T64" fmla="*/ 2429 w 2608"/>
              <a:gd name="T65" fmla="*/ 2052 h 2057"/>
              <a:gd name="T66" fmla="*/ 2344 w 2608"/>
              <a:gd name="T67" fmla="*/ 2045 h 2057"/>
              <a:gd name="T68" fmla="*/ 2260 w 2608"/>
              <a:gd name="T69" fmla="*/ 2029 h 2057"/>
              <a:gd name="T70" fmla="*/ 2175 w 2608"/>
              <a:gd name="T71" fmla="*/ 1999 h 2057"/>
              <a:gd name="T72" fmla="*/ 2090 w 2608"/>
              <a:gd name="T73" fmla="*/ 1945 h 2057"/>
              <a:gd name="T74" fmla="*/ 2006 w 2608"/>
              <a:gd name="T75" fmla="*/ 1854 h 2057"/>
              <a:gd name="T76" fmla="*/ 1921 w 2608"/>
              <a:gd name="T77" fmla="*/ 1713 h 2057"/>
              <a:gd name="T78" fmla="*/ 1836 w 2608"/>
              <a:gd name="T79" fmla="*/ 1513 h 2057"/>
              <a:gd name="T80" fmla="*/ 1751 w 2608"/>
              <a:gd name="T81" fmla="*/ 1253 h 2057"/>
              <a:gd name="T82" fmla="*/ 1666 w 2608"/>
              <a:gd name="T83" fmla="*/ 946 h 2057"/>
              <a:gd name="T84" fmla="*/ 1581 w 2608"/>
              <a:gd name="T85" fmla="*/ 624 h 2057"/>
              <a:gd name="T86" fmla="*/ 1497 w 2608"/>
              <a:gd name="T87" fmla="*/ 329 h 2057"/>
              <a:gd name="T88" fmla="*/ 1412 w 2608"/>
              <a:gd name="T89" fmla="*/ 109 h 2057"/>
              <a:gd name="T90" fmla="*/ 1327 w 2608"/>
              <a:gd name="T91" fmla="*/ 5 h 2057"/>
              <a:gd name="T92" fmla="*/ 1243 w 2608"/>
              <a:gd name="T93" fmla="*/ 37 h 2057"/>
              <a:gd name="T94" fmla="*/ 1158 w 2608"/>
              <a:gd name="T95" fmla="*/ 198 h 2057"/>
              <a:gd name="T96" fmla="*/ 1073 w 2608"/>
              <a:gd name="T97" fmla="*/ 458 h 2057"/>
              <a:gd name="T98" fmla="*/ 988 w 2608"/>
              <a:gd name="T99" fmla="*/ 772 h 2057"/>
              <a:gd name="T100" fmla="*/ 903 w 2608"/>
              <a:gd name="T101" fmla="*/ 1092 h 2057"/>
              <a:gd name="T102" fmla="*/ 818 w 2608"/>
              <a:gd name="T103" fmla="*/ 1380 h 2057"/>
              <a:gd name="T104" fmla="*/ 733 w 2608"/>
              <a:gd name="T105" fmla="*/ 1613 h 2057"/>
              <a:gd name="T106" fmla="*/ 649 w 2608"/>
              <a:gd name="T107" fmla="*/ 1784 h 2057"/>
              <a:gd name="T108" fmla="*/ 564 w 2608"/>
              <a:gd name="T109" fmla="*/ 1901 h 2057"/>
              <a:gd name="T110" fmla="*/ 479 w 2608"/>
              <a:gd name="T111" fmla="*/ 1973 h 2057"/>
              <a:gd name="T112" fmla="*/ 395 w 2608"/>
              <a:gd name="T113" fmla="*/ 2016 h 2057"/>
              <a:gd name="T114" fmla="*/ 310 w 2608"/>
              <a:gd name="T115" fmla="*/ 2038 h 2057"/>
              <a:gd name="T116" fmla="*/ 225 w 2608"/>
              <a:gd name="T117" fmla="*/ 2049 h 2057"/>
              <a:gd name="T118" fmla="*/ 140 w 2608"/>
              <a:gd name="T119" fmla="*/ 2054 h 2057"/>
              <a:gd name="T120" fmla="*/ 55 w 2608"/>
              <a:gd name="T121" fmla="*/ 205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8" h="2057">
                <a:moveTo>
                  <a:pt x="0" y="2057"/>
                </a:moveTo>
                <a:lnTo>
                  <a:pt x="0" y="2057"/>
                </a:lnTo>
                <a:lnTo>
                  <a:pt x="3" y="2057"/>
                </a:lnTo>
                <a:lnTo>
                  <a:pt x="7" y="2057"/>
                </a:lnTo>
                <a:lnTo>
                  <a:pt x="10" y="2057"/>
                </a:lnTo>
                <a:lnTo>
                  <a:pt x="13" y="2057"/>
                </a:lnTo>
                <a:lnTo>
                  <a:pt x="16" y="2057"/>
                </a:lnTo>
                <a:lnTo>
                  <a:pt x="20" y="2057"/>
                </a:lnTo>
                <a:lnTo>
                  <a:pt x="23" y="2057"/>
                </a:lnTo>
                <a:lnTo>
                  <a:pt x="26" y="2057"/>
                </a:lnTo>
                <a:lnTo>
                  <a:pt x="29" y="2057"/>
                </a:lnTo>
                <a:lnTo>
                  <a:pt x="32" y="2057"/>
                </a:lnTo>
                <a:lnTo>
                  <a:pt x="36" y="2057"/>
                </a:lnTo>
                <a:lnTo>
                  <a:pt x="39" y="2057"/>
                </a:lnTo>
                <a:lnTo>
                  <a:pt x="42" y="2057"/>
                </a:lnTo>
                <a:lnTo>
                  <a:pt x="46" y="2057"/>
                </a:lnTo>
                <a:lnTo>
                  <a:pt x="49" y="2057"/>
                </a:lnTo>
                <a:lnTo>
                  <a:pt x="52" y="2057"/>
                </a:lnTo>
                <a:lnTo>
                  <a:pt x="55" y="2057"/>
                </a:lnTo>
                <a:lnTo>
                  <a:pt x="59" y="2057"/>
                </a:lnTo>
                <a:lnTo>
                  <a:pt x="62" y="2057"/>
                </a:lnTo>
                <a:lnTo>
                  <a:pt x="65" y="2057"/>
                </a:lnTo>
                <a:lnTo>
                  <a:pt x="69" y="2057"/>
                </a:lnTo>
                <a:lnTo>
                  <a:pt x="72" y="2057"/>
                </a:lnTo>
                <a:lnTo>
                  <a:pt x="75" y="2057"/>
                </a:lnTo>
                <a:lnTo>
                  <a:pt x="78" y="2057"/>
                </a:lnTo>
                <a:lnTo>
                  <a:pt x="81" y="2057"/>
                </a:lnTo>
                <a:lnTo>
                  <a:pt x="85" y="2057"/>
                </a:lnTo>
                <a:lnTo>
                  <a:pt x="88" y="2057"/>
                </a:lnTo>
                <a:lnTo>
                  <a:pt x="91" y="2057"/>
                </a:lnTo>
                <a:lnTo>
                  <a:pt x="94" y="2057"/>
                </a:lnTo>
                <a:lnTo>
                  <a:pt x="98" y="2057"/>
                </a:lnTo>
                <a:lnTo>
                  <a:pt x="101" y="2057"/>
                </a:lnTo>
                <a:lnTo>
                  <a:pt x="104" y="2057"/>
                </a:lnTo>
                <a:lnTo>
                  <a:pt x="108" y="2057"/>
                </a:lnTo>
                <a:lnTo>
                  <a:pt x="111" y="2057"/>
                </a:lnTo>
                <a:lnTo>
                  <a:pt x="114" y="2057"/>
                </a:lnTo>
                <a:lnTo>
                  <a:pt x="117" y="2057"/>
                </a:lnTo>
                <a:lnTo>
                  <a:pt x="121" y="2057"/>
                </a:lnTo>
                <a:lnTo>
                  <a:pt x="124" y="2057"/>
                </a:lnTo>
                <a:lnTo>
                  <a:pt x="127" y="2057"/>
                </a:lnTo>
                <a:lnTo>
                  <a:pt x="131" y="2057"/>
                </a:lnTo>
                <a:lnTo>
                  <a:pt x="134" y="2057"/>
                </a:lnTo>
                <a:lnTo>
                  <a:pt x="137" y="2057"/>
                </a:lnTo>
                <a:lnTo>
                  <a:pt x="140" y="2057"/>
                </a:lnTo>
                <a:lnTo>
                  <a:pt x="143" y="2057"/>
                </a:lnTo>
                <a:lnTo>
                  <a:pt x="147" y="2057"/>
                </a:lnTo>
                <a:lnTo>
                  <a:pt x="150" y="2057"/>
                </a:lnTo>
                <a:lnTo>
                  <a:pt x="153" y="2057"/>
                </a:lnTo>
                <a:lnTo>
                  <a:pt x="156" y="2057"/>
                </a:lnTo>
                <a:lnTo>
                  <a:pt x="160" y="2057"/>
                </a:lnTo>
                <a:lnTo>
                  <a:pt x="163" y="2057"/>
                </a:lnTo>
                <a:lnTo>
                  <a:pt x="166" y="2057"/>
                </a:lnTo>
                <a:lnTo>
                  <a:pt x="170" y="2057"/>
                </a:lnTo>
                <a:lnTo>
                  <a:pt x="173" y="2057"/>
                </a:lnTo>
                <a:lnTo>
                  <a:pt x="176" y="2057"/>
                </a:lnTo>
                <a:lnTo>
                  <a:pt x="179" y="2057"/>
                </a:lnTo>
                <a:lnTo>
                  <a:pt x="183" y="2057"/>
                </a:lnTo>
                <a:lnTo>
                  <a:pt x="186" y="2057"/>
                </a:lnTo>
                <a:lnTo>
                  <a:pt x="189" y="2057"/>
                </a:lnTo>
                <a:lnTo>
                  <a:pt x="193" y="2057"/>
                </a:lnTo>
                <a:lnTo>
                  <a:pt x="196" y="2057"/>
                </a:lnTo>
                <a:lnTo>
                  <a:pt x="199" y="2057"/>
                </a:lnTo>
                <a:lnTo>
                  <a:pt x="202" y="2057"/>
                </a:lnTo>
                <a:lnTo>
                  <a:pt x="205" y="2057"/>
                </a:lnTo>
                <a:lnTo>
                  <a:pt x="209" y="2057"/>
                </a:lnTo>
                <a:lnTo>
                  <a:pt x="212" y="2057"/>
                </a:lnTo>
                <a:lnTo>
                  <a:pt x="215" y="2057"/>
                </a:lnTo>
                <a:lnTo>
                  <a:pt x="218" y="2057"/>
                </a:lnTo>
                <a:lnTo>
                  <a:pt x="222" y="2057"/>
                </a:lnTo>
                <a:lnTo>
                  <a:pt x="225" y="2057"/>
                </a:lnTo>
                <a:lnTo>
                  <a:pt x="228" y="2057"/>
                </a:lnTo>
                <a:lnTo>
                  <a:pt x="232" y="2057"/>
                </a:lnTo>
                <a:lnTo>
                  <a:pt x="235" y="2057"/>
                </a:lnTo>
                <a:lnTo>
                  <a:pt x="238" y="2057"/>
                </a:lnTo>
                <a:lnTo>
                  <a:pt x="241" y="2057"/>
                </a:lnTo>
                <a:lnTo>
                  <a:pt x="244" y="2057"/>
                </a:lnTo>
                <a:lnTo>
                  <a:pt x="248" y="2057"/>
                </a:lnTo>
                <a:lnTo>
                  <a:pt x="251" y="2057"/>
                </a:lnTo>
                <a:lnTo>
                  <a:pt x="254" y="2057"/>
                </a:lnTo>
                <a:lnTo>
                  <a:pt x="258" y="2057"/>
                </a:lnTo>
                <a:lnTo>
                  <a:pt x="261" y="2057"/>
                </a:lnTo>
                <a:lnTo>
                  <a:pt x="264" y="2057"/>
                </a:lnTo>
                <a:lnTo>
                  <a:pt x="267" y="2057"/>
                </a:lnTo>
                <a:lnTo>
                  <a:pt x="271" y="2057"/>
                </a:lnTo>
                <a:lnTo>
                  <a:pt x="274" y="2057"/>
                </a:lnTo>
                <a:lnTo>
                  <a:pt x="277" y="2057"/>
                </a:lnTo>
                <a:lnTo>
                  <a:pt x="280" y="2057"/>
                </a:lnTo>
                <a:lnTo>
                  <a:pt x="284" y="2057"/>
                </a:lnTo>
                <a:lnTo>
                  <a:pt x="287" y="2057"/>
                </a:lnTo>
                <a:lnTo>
                  <a:pt x="290" y="2057"/>
                </a:lnTo>
                <a:lnTo>
                  <a:pt x="294" y="2057"/>
                </a:lnTo>
                <a:lnTo>
                  <a:pt x="297" y="2057"/>
                </a:lnTo>
                <a:lnTo>
                  <a:pt x="300" y="2057"/>
                </a:lnTo>
                <a:lnTo>
                  <a:pt x="303" y="2057"/>
                </a:lnTo>
                <a:lnTo>
                  <a:pt x="306" y="2057"/>
                </a:lnTo>
                <a:lnTo>
                  <a:pt x="310" y="2057"/>
                </a:lnTo>
                <a:lnTo>
                  <a:pt x="313" y="2057"/>
                </a:lnTo>
                <a:lnTo>
                  <a:pt x="316" y="2057"/>
                </a:lnTo>
                <a:lnTo>
                  <a:pt x="319" y="2057"/>
                </a:lnTo>
                <a:lnTo>
                  <a:pt x="323" y="2057"/>
                </a:lnTo>
                <a:lnTo>
                  <a:pt x="326" y="2057"/>
                </a:lnTo>
                <a:lnTo>
                  <a:pt x="329" y="2057"/>
                </a:lnTo>
                <a:lnTo>
                  <a:pt x="333" y="2057"/>
                </a:lnTo>
                <a:lnTo>
                  <a:pt x="336" y="2057"/>
                </a:lnTo>
                <a:lnTo>
                  <a:pt x="339" y="2057"/>
                </a:lnTo>
                <a:lnTo>
                  <a:pt x="342" y="2057"/>
                </a:lnTo>
                <a:lnTo>
                  <a:pt x="346" y="2057"/>
                </a:lnTo>
                <a:lnTo>
                  <a:pt x="349" y="2057"/>
                </a:lnTo>
                <a:lnTo>
                  <a:pt x="352" y="2057"/>
                </a:lnTo>
                <a:lnTo>
                  <a:pt x="356" y="2057"/>
                </a:lnTo>
                <a:lnTo>
                  <a:pt x="359" y="2057"/>
                </a:lnTo>
                <a:lnTo>
                  <a:pt x="362" y="2057"/>
                </a:lnTo>
                <a:lnTo>
                  <a:pt x="365" y="2057"/>
                </a:lnTo>
                <a:lnTo>
                  <a:pt x="368" y="2057"/>
                </a:lnTo>
                <a:lnTo>
                  <a:pt x="372" y="2057"/>
                </a:lnTo>
                <a:lnTo>
                  <a:pt x="375" y="2057"/>
                </a:lnTo>
                <a:lnTo>
                  <a:pt x="378" y="2057"/>
                </a:lnTo>
                <a:lnTo>
                  <a:pt x="381" y="2057"/>
                </a:lnTo>
                <a:lnTo>
                  <a:pt x="385" y="2057"/>
                </a:lnTo>
                <a:lnTo>
                  <a:pt x="388" y="2057"/>
                </a:lnTo>
                <a:lnTo>
                  <a:pt x="391" y="2057"/>
                </a:lnTo>
                <a:lnTo>
                  <a:pt x="395" y="2057"/>
                </a:lnTo>
                <a:lnTo>
                  <a:pt x="398" y="2057"/>
                </a:lnTo>
                <a:lnTo>
                  <a:pt x="401" y="2057"/>
                </a:lnTo>
                <a:lnTo>
                  <a:pt x="404" y="2057"/>
                </a:lnTo>
                <a:lnTo>
                  <a:pt x="407" y="2057"/>
                </a:lnTo>
                <a:lnTo>
                  <a:pt x="411" y="2057"/>
                </a:lnTo>
                <a:lnTo>
                  <a:pt x="414" y="2057"/>
                </a:lnTo>
                <a:lnTo>
                  <a:pt x="418" y="2057"/>
                </a:lnTo>
                <a:lnTo>
                  <a:pt x="421" y="2057"/>
                </a:lnTo>
                <a:lnTo>
                  <a:pt x="424" y="2057"/>
                </a:lnTo>
                <a:lnTo>
                  <a:pt x="427" y="2057"/>
                </a:lnTo>
                <a:lnTo>
                  <a:pt x="430" y="2057"/>
                </a:lnTo>
                <a:lnTo>
                  <a:pt x="434" y="2057"/>
                </a:lnTo>
                <a:lnTo>
                  <a:pt x="437" y="2057"/>
                </a:lnTo>
                <a:lnTo>
                  <a:pt x="440" y="2057"/>
                </a:lnTo>
                <a:lnTo>
                  <a:pt x="443" y="2057"/>
                </a:lnTo>
                <a:lnTo>
                  <a:pt x="447" y="2057"/>
                </a:lnTo>
                <a:lnTo>
                  <a:pt x="450" y="2057"/>
                </a:lnTo>
                <a:lnTo>
                  <a:pt x="453" y="2057"/>
                </a:lnTo>
                <a:lnTo>
                  <a:pt x="457" y="2057"/>
                </a:lnTo>
                <a:lnTo>
                  <a:pt x="460" y="2057"/>
                </a:lnTo>
                <a:lnTo>
                  <a:pt x="463" y="2057"/>
                </a:lnTo>
                <a:lnTo>
                  <a:pt x="466" y="2057"/>
                </a:lnTo>
                <a:lnTo>
                  <a:pt x="469" y="2057"/>
                </a:lnTo>
                <a:lnTo>
                  <a:pt x="473" y="2057"/>
                </a:lnTo>
                <a:lnTo>
                  <a:pt x="476" y="2057"/>
                </a:lnTo>
                <a:lnTo>
                  <a:pt x="479" y="2057"/>
                </a:lnTo>
                <a:lnTo>
                  <a:pt x="483" y="2057"/>
                </a:lnTo>
                <a:lnTo>
                  <a:pt x="486" y="2057"/>
                </a:lnTo>
                <a:lnTo>
                  <a:pt x="489" y="2057"/>
                </a:lnTo>
                <a:lnTo>
                  <a:pt x="492" y="2057"/>
                </a:lnTo>
                <a:lnTo>
                  <a:pt x="496" y="2057"/>
                </a:lnTo>
                <a:lnTo>
                  <a:pt x="499" y="2057"/>
                </a:lnTo>
                <a:lnTo>
                  <a:pt x="502" y="2057"/>
                </a:lnTo>
                <a:lnTo>
                  <a:pt x="505" y="2057"/>
                </a:lnTo>
                <a:lnTo>
                  <a:pt x="509" y="2057"/>
                </a:lnTo>
                <a:lnTo>
                  <a:pt x="512" y="2057"/>
                </a:lnTo>
                <a:lnTo>
                  <a:pt x="515" y="2057"/>
                </a:lnTo>
                <a:lnTo>
                  <a:pt x="519" y="2057"/>
                </a:lnTo>
                <a:lnTo>
                  <a:pt x="522" y="2057"/>
                </a:lnTo>
                <a:lnTo>
                  <a:pt x="525" y="2057"/>
                </a:lnTo>
                <a:lnTo>
                  <a:pt x="528" y="2057"/>
                </a:lnTo>
                <a:lnTo>
                  <a:pt x="531" y="2057"/>
                </a:lnTo>
                <a:lnTo>
                  <a:pt x="535" y="2057"/>
                </a:lnTo>
                <a:lnTo>
                  <a:pt x="538" y="2057"/>
                </a:lnTo>
                <a:lnTo>
                  <a:pt x="541" y="2057"/>
                </a:lnTo>
                <a:lnTo>
                  <a:pt x="545" y="2057"/>
                </a:lnTo>
                <a:lnTo>
                  <a:pt x="548" y="2057"/>
                </a:lnTo>
                <a:lnTo>
                  <a:pt x="551" y="2057"/>
                </a:lnTo>
                <a:lnTo>
                  <a:pt x="554" y="2057"/>
                </a:lnTo>
                <a:lnTo>
                  <a:pt x="558" y="2057"/>
                </a:lnTo>
                <a:lnTo>
                  <a:pt x="561" y="2057"/>
                </a:lnTo>
                <a:lnTo>
                  <a:pt x="564" y="2057"/>
                </a:lnTo>
                <a:lnTo>
                  <a:pt x="567" y="2057"/>
                </a:lnTo>
                <a:lnTo>
                  <a:pt x="570" y="2057"/>
                </a:lnTo>
                <a:lnTo>
                  <a:pt x="574" y="2057"/>
                </a:lnTo>
                <a:lnTo>
                  <a:pt x="577" y="2057"/>
                </a:lnTo>
                <a:lnTo>
                  <a:pt x="581" y="2057"/>
                </a:lnTo>
                <a:lnTo>
                  <a:pt x="584" y="2057"/>
                </a:lnTo>
                <a:lnTo>
                  <a:pt x="587" y="2057"/>
                </a:lnTo>
                <a:lnTo>
                  <a:pt x="590" y="2057"/>
                </a:lnTo>
                <a:lnTo>
                  <a:pt x="593" y="2057"/>
                </a:lnTo>
                <a:lnTo>
                  <a:pt x="597" y="2057"/>
                </a:lnTo>
                <a:lnTo>
                  <a:pt x="600" y="2057"/>
                </a:lnTo>
                <a:lnTo>
                  <a:pt x="603" y="2057"/>
                </a:lnTo>
                <a:lnTo>
                  <a:pt x="607" y="2057"/>
                </a:lnTo>
                <a:lnTo>
                  <a:pt x="610" y="2057"/>
                </a:lnTo>
                <a:lnTo>
                  <a:pt x="613" y="2057"/>
                </a:lnTo>
                <a:lnTo>
                  <a:pt x="616" y="2057"/>
                </a:lnTo>
                <a:lnTo>
                  <a:pt x="620" y="2057"/>
                </a:lnTo>
                <a:lnTo>
                  <a:pt x="623" y="2057"/>
                </a:lnTo>
                <a:lnTo>
                  <a:pt x="626" y="2057"/>
                </a:lnTo>
                <a:lnTo>
                  <a:pt x="629" y="2057"/>
                </a:lnTo>
                <a:lnTo>
                  <a:pt x="632" y="2057"/>
                </a:lnTo>
                <a:lnTo>
                  <a:pt x="636" y="2057"/>
                </a:lnTo>
                <a:lnTo>
                  <a:pt x="639" y="2057"/>
                </a:lnTo>
                <a:lnTo>
                  <a:pt x="642" y="2057"/>
                </a:lnTo>
                <a:lnTo>
                  <a:pt x="646" y="2057"/>
                </a:lnTo>
                <a:lnTo>
                  <a:pt x="649" y="2057"/>
                </a:lnTo>
                <a:lnTo>
                  <a:pt x="652" y="2057"/>
                </a:lnTo>
                <a:lnTo>
                  <a:pt x="655" y="2057"/>
                </a:lnTo>
                <a:lnTo>
                  <a:pt x="659" y="2057"/>
                </a:lnTo>
                <a:lnTo>
                  <a:pt x="662" y="2057"/>
                </a:lnTo>
                <a:lnTo>
                  <a:pt x="665" y="2057"/>
                </a:lnTo>
                <a:lnTo>
                  <a:pt x="668" y="2057"/>
                </a:lnTo>
                <a:lnTo>
                  <a:pt x="672" y="2057"/>
                </a:lnTo>
                <a:lnTo>
                  <a:pt x="675" y="2057"/>
                </a:lnTo>
                <a:lnTo>
                  <a:pt x="678" y="2057"/>
                </a:lnTo>
                <a:lnTo>
                  <a:pt x="682" y="2057"/>
                </a:lnTo>
                <a:lnTo>
                  <a:pt x="685" y="2057"/>
                </a:lnTo>
                <a:lnTo>
                  <a:pt x="688" y="2057"/>
                </a:lnTo>
                <a:lnTo>
                  <a:pt x="691" y="2057"/>
                </a:lnTo>
                <a:lnTo>
                  <a:pt x="694" y="2057"/>
                </a:lnTo>
                <a:lnTo>
                  <a:pt x="698" y="2057"/>
                </a:lnTo>
                <a:lnTo>
                  <a:pt x="701" y="2057"/>
                </a:lnTo>
                <a:lnTo>
                  <a:pt x="704" y="2057"/>
                </a:lnTo>
                <a:lnTo>
                  <a:pt x="708" y="2057"/>
                </a:lnTo>
                <a:lnTo>
                  <a:pt x="711" y="2057"/>
                </a:lnTo>
                <a:lnTo>
                  <a:pt x="714" y="2057"/>
                </a:lnTo>
                <a:lnTo>
                  <a:pt x="717" y="2057"/>
                </a:lnTo>
                <a:lnTo>
                  <a:pt x="721" y="2057"/>
                </a:lnTo>
                <a:lnTo>
                  <a:pt x="724" y="2057"/>
                </a:lnTo>
                <a:lnTo>
                  <a:pt x="727" y="2057"/>
                </a:lnTo>
                <a:lnTo>
                  <a:pt x="730" y="2057"/>
                </a:lnTo>
                <a:lnTo>
                  <a:pt x="733" y="2057"/>
                </a:lnTo>
                <a:lnTo>
                  <a:pt x="737" y="2057"/>
                </a:lnTo>
                <a:lnTo>
                  <a:pt x="740" y="2057"/>
                </a:lnTo>
                <a:lnTo>
                  <a:pt x="744" y="2057"/>
                </a:lnTo>
                <a:lnTo>
                  <a:pt x="747" y="2057"/>
                </a:lnTo>
                <a:lnTo>
                  <a:pt x="750" y="2057"/>
                </a:lnTo>
                <a:lnTo>
                  <a:pt x="753" y="2057"/>
                </a:lnTo>
                <a:lnTo>
                  <a:pt x="756" y="2057"/>
                </a:lnTo>
                <a:lnTo>
                  <a:pt x="760" y="2057"/>
                </a:lnTo>
                <a:lnTo>
                  <a:pt x="763" y="2057"/>
                </a:lnTo>
                <a:lnTo>
                  <a:pt x="766" y="2057"/>
                </a:lnTo>
                <a:lnTo>
                  <a:pt x="770" y="2057"/>
                </a:lnTo>
                <a:lnTo>
                  <a:pt x="773" y="2057"/>
                </a:lnTo>
                <a:lnTo>
                  <a:pt x="776" y="2057"/>
                </a:lnTo>
                <a:lnTo>
                  <a:pt x="779" y="2057"/>
                </a:lnTo>
                <a:lnTo>
                  <a:pt x="783" y="2057"/>
                </a:lnTo>
                <a:lnTo>
                  <a:pt x="786" y="2057"/>
                </a:lnTo>
                <a:lnTo>
                  <a:pt x="789" y="2057"/>
                </a:lnTo>
                <a:lnTo>
                  <a:pt x="792" y="2057"/>
                </a:lnTo>
                <a:lnTo>
                  <a:pt x="795" y="2057"/>
                </a:lnTo>
                <a:lnTo>
                  <a:pt x="799" y="2057"/>
                </a:lnTo>
                <a:lnTo>
                  <a:pt x="802" y="2057"/>
                </a:lnTo>
                <a:lnTo>
                  <a:pt x="805" y="2057"/>
                </a:lnTo>
                <a:lnTo>
                  <a:pt x="809" y="2057"/>
                </a:lnTo>
                <a:lnTo>
                  <a:pt x="812" y="2057"/>
                </a:lnTo>
                <a:lnTo>
                  <a:pt x="815" y="2057"/>
                </a:lnTo>
                <a:lnTo>
                  <a:pt x="818" y="2057"/>
                </a:lnTo>
                <a:lnTo>
                  <a:pt x="822" y="2057"/>
                </a:lnTo>
                <a:lnTo>
                  <a:pt x="825" y="2057"/>
                </a:lnTo>
                <a:lnTo>
                  <a:pt x="828" y="2057"/>
                </a:lnTo>
                <a:lnTo>
                  <a:pt x="832" y="2057"/>
                </a:lnTo>
                <a:lnTo>
                  <a:pt x="835" y="2057"/>
                </a:lnTo>
                <a:lnTo>
                  <a:pt x="838" y="2057"/>
                </a:lnTo>
                <a:lnTo>
                  <a:pt x="841" y="2057"/>
                </a:lnTo>
                <a:lnTo>
                  <a:pt x="845" y="2057"/>
                </a:lnTo>
                <a:lnTo>
                  <a:pt x="848" y="2057"/>
                </a:lnTo>
                <a:lnTo>
                  <a:pt x="851" y="2057"/>
                </a:lnTo>
                <a:lnTo>
                  <a:pt x="854" y="2057"/>
                </a:lnTo>
                <a:lnTo>
                  <a:pt x="857" y="2057"/>
                </a:lnTo>
                <a:lnTo>
                  <a:pt x="861" y="2057"/>
                </a:lnTo>
                <a:lnTo>
                  <a:pt x="864" y="2057"/>
                </a:lnTo>
                <a:lnTo>
                  <a:pt x="867" y="2057"/>
                </a:lnTo>
                <a:lnTo>
                  <a:pt x="871" y="2057"/>
                </a:lnTo>
                <a:lnTo>
                  <a:pt x="874" y="2057"/>
                </a:lnTo>
                <a:lnTo>
                  <a:pt x="877" y="2057"/>
                </a:lnTo>
                <a:lnTo>
                  <a:pt x="880" y="2057"/>
                </a:lnTo>
                <a:lnTo>
                  <a:pt x="884" y="2057"/>
                </a:lnTo>
                <a:lnTo>
                  <a:pt x="887" y="2057"/>
                </a:lnTo>
                <a:lnTo>
                  <a:pt x="890" y="2057"/>
                </a:lnTo>
                <a:lnTo>
                  <a:pt x="894" y="2057"/>
                </a:lnTo>
                <a:lnTo>
                  <a:pt x="897" y="2057"/>
                </a:lnTo>
                <a:lnTo>
                  <a:pt x="900" y="2057"/>
                </a:lnTo>
                <a:lnTo>
                  <a:pt x="903" y="2057"/>
                </a:lnTo>
                <a:lnTo>
                  <a:pt x="907" y="2057"/>
                </a:lnTo>
                <a:lnTo>
                  <a:pt x="910" y="2057"/>
                </a:lnTo>
                <a:lnTo>
                  <a:pt x="913" y="2057"/>
                </a:lnTo>
                <a:lnTo>
                  <a:pt x="916" y="2057"/>
                </a:lnTo>
                <a:lnTo>
                  <a:pt x="919" y="2057"/>
                </a:lnTo>
                <a:lnTo>
                  <a:pt x="923" y="2057"/>
                </a:lnTo>
                <a:lnTo>
                  <a:pt x="926" y="2057"/>
                </a:lnTo>
                <a:lnTo>
                  <a:pt x="929" y="2057"/>
                </a:lnTo>
                <a:lnTo>
                  <a:pt x="933" y="2057"/>
                </a:lnTo>
                <a:lnTo>
                  <a:pt x="936" y="2057"/>
                </a:lnTo>
                <a:lnTo>
                  <a:pt x="939" y="2057"/>
                </a:lnTo>
                <a:lnTo>
                  <a:pt x="942" y="2057"/>
                </a:lnTo>
                <a:lnTo>
                  <a:pt x="946" y="2057"/>
                </a:lnTo>
                <a:lnTo>
                  <a:pt x="949" y="2057"/>
                </a:lnTo>
                <a:lnTo>
                  <a:pt x="952" y="2057"/>
                </a:lnTo>
                <a:lnTo>
                  <a:pt x="956" y="2057"/>
                </a:lnTo>
                <a:lnTo>
                  <a:pt x="959" y="2057"/>
                </a:lnTo>
                <a:lnTo>
                  <a:pt x="962" y="2057"/>
                </a:lnTo>
                <a:lnTo>
                  <a:pt x="965" y="2057"/>
                </a:lnTo>
                <a:lnTo>
                  <a:pt x="968" y="2057"/>
                </a:lnTo>
                <a:lnTo>
                  <a:pt x="972" y="2057"/>
                </a:lnTo>
                <a:lnTo>
                  <a:pt x="975" y="2057"/>
                </a:lnTo>
                <a:lnTo>
                  <a:pt x="978" y="2057"/>
                </a:lnTo>
                <a:lnTo>
                  <a:pt x="981" y="2057"/>
                </a:lnTo>
                <a:lnTo>
                  <a:pt x="985" y="2057"/>
                </a:lnTo>
                <a:lnTo>
                  <a:pt x="988" y="2057"/>
                </a:lnTo>
                <a:lnTo>
                  <a:pt x="991" y="2057"/>
                </a:lnTo>
                <a:lnTo>
                  <a:pt x="995" y="2057"/>
                </a:lnTo>
                <a:lnTo>
                  <a:pt x="998" y="2057"/>
                </a:lnTo>
                <a:lnTo>
                  <a:pt x="1001" y="2057"/>
                </a:lnTo>
                <a:lnTo>
                  <a:pt x="1004" y="2057"/>
                </a:lnTo>
                <a:lnTo>
                  <a:pt x="1008" y="2057"/>
                </a:lnTo>
                <a:lnTo>
                  <a:pt x="1011" y="2057"/>
                </a:lnTo>
                <a:lnTo>
                  <a:pt x="1014" y="2057"/>
                </a:lnTo>
                <a:lnTo>
                  <a:pt x="1017" y="2057"/>
                </a:lnTo>
                <a:lnTo>
                  <a:pt x="1021" y="2057"/>
                </a:lnTo>
                <a:lnTo>
                  <a:pt x="1024" y="2057"/>
                </a:lnTo>
                <a:lnTo>
                  <a:pt x="1027" y="2057"/>
                </a:lnTo>
                <a:lnTo>
                  <a:pt x="1030" y="2057"/>
                </a:lnTo>
                <a:lnTo>
                  <a:pt x="1034" y="2057"/>
                </a:lnTo>
                <a:lnTo>
                  <a:pt x="1037" y="2057"/>
                </a:lnTo>
                <a:lnTo>
                  <a:pt x="1040" y="2057"/>
                </a:lnTo>
                <a:lnTo>
                  <a:pt x="1043" y="2057"/>
                </a:lnTo>
                <a:lnTo>
                  <a:pt x="1047" y="2057"/>
                </a:lnTo>
                <a:lnTo>
                  <a:pt x="1050" y="2057"/>
                </a:lnTo>
                <a:lnTo>
                  <a:pt x="1053" y="2057"/>
                </a:lnTo>
                <a:lnTo>
                  <a:pt x="1057" y="2057"/>
                </a:lnTo>
                <a:lnTo>
                  <a:pt x="1060" y="2057"/>
                </a:lnTo>
                <a:lnTo>
                  <a:pt x="1063" y="2057"/>
                </a:lnTo>
                <a:lnTo>
                  <a:pt x="1066" y="2057"/>
                </a:lnTo>
                <a:lnTo>
                  <a:pt x="1070" y="2057"/>
                </a:lnTo>
                <a:lnTo>
                  <a:pt x="1073" y="2057"/>
                </a:lnTo>
                <a:lnTo>
                  <a:pt x="1076" y="2057"/>
                </a:lnTo>
                <a:lnTo>
                  <a:pt x="1079" y="2057"/>
                </a:lnTo>
                <a:lnTo>
                  <a:pt x="1082" y="2057"/>
                </a:lnTo>
                <a:lnTo>
                  <a:pt x="1086" y="2057"/>
                </a:lnTo>
                <a:lnTo>
                  <a:pt x="1089" y="2057"/>
                </a:lnTo>
                <a:lnTo>
                  <a:pt x="1092" y="2057"/>
                </a:lnTo>
                <a:lnTo>
                  <a:pt x="1096" y="2057"/>
                </a:lnTo>
                <a:lnTo>
                  <a:pt x="1099" y="2057"/>
                </a:lnTo>
                <a:lnTo>
                  <a:pt x="1102" y="2057"/>
                </a:lnTo>
                <a:lnTo>
                  <a:pt x="1105" y="2057"/>
                </a:lnTo>
                <a:lnTo>
                  <a:pt x="1109" y="2057"/>
                </a:lnTo>
                <a:lnTo>
                  <a:pt x="1112" y="2057"/>
                </a:lnTo>
                <a:lnTo>
                  <a:pt x="1115" y="2057"/>
                </a:lnTo>
                <a:lnTo>
                  <a:pt x="1119" y="2057"/>
                </a:lnTo>
                <a:lnTo>
                  <a:pt x="1122" y="2057"/>
                </a:lnTo>
                <a:lnTo>
                  <a:pt x="1125" y="2057"/>
                </a:lnTo>
                <a:lnTo>
                  <a:pt x="1128" y="2057"/>
                </a:lnTo>
                <a:lnTo>
                  <a:pt x="1131" y="2057"/>
                </a:lnTo>
                <a:lnTo>
                  <a:pt x="1135" y="2057"/>
                </a:lnTo>
                <a:lnTo>
                  <a:pt x="1138" y="2057"/>
                </a:lnTo>
                <a:lnTo>
                  <a:pt x="1141" y="2057"/>
                </a:lnTo>
                <a:lnTo>
                  <a:pt x="1144" y="2057"/>
                </a:lnTo>
                <a:lnTo>
                  <a:pt x="1148" y="2057"/>
                </a:lnTo>
                <a:lnTo>
                  <a:pt x="1151" y="2057"/>
                </a:lnTo>
                <a:lnTo>
                  <a:pt x="1154" y="2057"/>
                </a:lnTo>
                <a:lnTo>
                  <a:pt x="1158" y="2057"/>
                </a:lnTo>
                <a:lnTo>
                  <a:pt x="1161" y="2057"/>
                </a:lnTo>
                <a:lnTo>
                  <a:pt x="1164" y="2057"/>
                </a:lnTo>
                <a:lnTo>
                  <a:pt x="1167" y="2057"/>
                </a:lnTo>
                <a:lnTo>
                  <a:pt x="1171" y="2057"/>
                </a:lnTo>
                <a:lnTo>
                  <a:pt x="1174" y="2057"/>
                </a:lnTo>
                <a:lnTo>
                  <a:pt x="1177" y="2057"/>
                </a:lnTo>
                <a:lnTo>
                  <a:pt x="1181" y="2057"/>
                </a:lnTo>
                <a:lnTo>
                  <a:pt x="1184" y="2057"/>
                </a:lnTo>
                <a:lnTo>
                  <a:pt x="1187" y="2057"/>
                </a:lnTo>
                <a:lnTo>
                  <a:pt x="1190" y="2057"/>
                </a:lnTo>
                <a:lnTo>
                  <a:pt x="1193" y="2057"/>
                </a:lnTo>
                <a:lnTo>
                  <a:pt x="1197" y="2057"/>
                </a:lnTo>
                <a:lnTo>
                  <a:pt x="1200" y="2057"/>
                </a:lnTo>
                <a:lnTo>
                  <a:pt x="1203" y="2057"/>
                </a:lnTo>
                <a:lnTo>
                  <a:pt x="1206" y="2057"/>
                </a:lnTo>
                <a:lnTo>
                  <a:pt x="1210" y="2057"/>
                </a:lnTo>
                <a:lnTo>
                  <a:pt x="1213" y="2057"/>
                </a:lnTo>
                <a:lnTo>
                  <a:pt x="1216" y="2057"/>
                </a:lnTo>
                <a:lnTo>
                  <a:pt x="1220" y="2057"/>
                </a:lnTo>
                <a:lnTo>
                  <a:pt x="1223" y="2057"/>
                </a:lnTo>
                <a:lnTo>
                  <a:pt x="1226" y="2057"/>
                </a:lnTo>
                <a:lnTo>
                  <a:pt x="1229" y="2057"/>
                </a:lnTo>
                <a:lnTo>
                  <a:pt x="1233" y="2057"/>
                </a:lnTo>
                <a:lnTo>
                  <a:pt x="1236" y="2057"/>
                </a:lnTo>
                <a:lnTo>
                  <a:pt x="1239" y="2057"/>
                </a:lnTo>
                <a:lnTo>
                  <a:pt x="1243" y="2057"/>
                </a:lnTo>
                <a:lnTo>
                  <a:pt x="1246" y="2057"/>
                </a:lnTo>
                <a:lnTo>
                  <a:pt x="1249" y="2057"/>
                </a:lnTo>
                <a:lnTo>
                  <a:pt x="1252" y="2057"/>
                </a:lnTo>
                <a:lnTo>
                  <a:pt x="1255" y="2057"/>
                </a:lnTo>
                <a:lnTo>
                  <a:pt x="1259" y="2057"/>
                </a:lnTo>
                <a:lnTo>
                  <a:pt x="1262" y="2057"/>
                </a:lnTo>
                <a:lnTo>
                  <a:pt x="1265" y="2057"/>
                </a:lnTo>
                <a:lnTo>
                  <a:pt x="1268" y="2057"/>
                </a:lnTo>
                <a:lnTo>
                  <a:pt x="1272" y="2057"/>
                </a:lnTo>
                <a:lnTo>
                  <a:pt x="1275" y="2057"/>
                </a:lnTo>
                <a:lnTo>
                  <a:pt x="1278" y="2057"/>
                </a:lnTo>
                <a:lnTo>
                  <a:pt x="1282" y="2057"/>
                </a:lnTo>
                <a:lnTo>
                  <a:pt x="1285" y="2057"/>
                </a:lnTo>
                <a:lnTo>
                  <a:pt x="1288" y="2057"/>
                </a:lnTo>
                <a:lnTo>
                  <a:pt x="1291" y="2057"/>
                </a:lnTo>
                <a:lnTo>
                  <a:pt x="1294" y="2057"/>
                </a:lnTo>
                <a:lnTo>
                  <a:pt x="1298" y="2057"/>
                </a:lnTo>
                <a:lnTo>
                  <a:pt x="1301" y="2057"/>
                </a:lnTo>
                <a:lnTo>
                  <a:pt x="1304" y="2057"/>
                </a:lnTo>
                <a:lnTo>
                  <a:pt x="1308" y="2057"/>
                </a:lnTo>
                <a:lnTo>
                  <a:pt x="1311" y="2057"/>
                </a:lnTo>
                <a:lnTo>
                  <a:pt x="1314" y="2057"/>
                </a:lnTo>
                <a:lnTo>
                  <a:pt x="1317" y="2057"/>
                </a:lnTo>
                <a:lnTo>
                  <a:pt x="1321" y="2057"/>
                </a:lnTo>
                <a:lnTo>
                  <a:pt x="1324" y="2057"/>
                </a:lnTo>
                <a:lnTo>
                  <a:pt x="1327" y="2057"/>
                </a:lnTo>
                <a:lnTo>
                  <a:pt x="1330" y="2057"/>
                </a:lnTo>
                <a:lnTo>
                  <a:pt x="1334" y="2057"/>
                </a:lnTo>
                <a:lnTo>
                  <a:pt x="1337" y="2057"/>
                </a:lnTo>
                <a:lnTo>
                  <a:pt x="1340" y="2057"/>
                </a:lnTo>
                <a:lnTo>
                  <a:pt x="1344" y="2057"/>
                </a:lnTo>
                <a:lnTo>
                  <a:pt x="1347" y="2057"/>
                </a:lnTo>
                <a:lnTo>
                  <a:pt x="1350" y="2057"/>
                </a:lnTo>
                <a:lnTo>
                  <a:pt x="1353" y="2057"/>
                </a:lnTo>
                <a:lnTo>
                  <a:pt x="1356" y="2057"/>
                </a:lnTo>
                <a:lnTo>
                  <a:pt x="1360" y="2057"/>
                </a:lnTo>
                <a:lnTo>
                  <a:pt x="1363" y="2057"/>
                </a:lnTo>
                <a:lnTo>
                  <a:pt x="1366" y="2057"/>
                </a:lnTo>
                <a:lnTo>
                  <a:pt x="1370" y="2057"/>
                </a:lnTo>
                <a:lnTo>
                  <a:pt x="1373" y="2057"/>
                </a:lnTo>
                <a:lnTo>
                  <a:pt x="1376" y="2057"/>
                </a:lnTo>
                <a:lnTo>
                  <a:pt x="1379" y="2057"/>
                </a:lnTo>
                <a:lnTo>
                  <a:pt x="1383" y="2057"/>
                </a:lnTo>
                <a:lnTo>
                  <a:pt x="1386" y="2057"/>
                </a:lnTo>
                <a:lnTo>
                  <a:pt x="1389" y="2057"/>
                </a:lnTo>
                <a:lnTo>
                  <a:pt x="1392" y="2057"/>
                </a:lnTo>
                <a:lnTo>
                  <a:pt x="1396" y="2057"/>
                </a:lnTo>
                <a:lnTo>
                  <a:pt x="1399" y="2057"/>
                </a:lnTo>
                <a:lnTo>
                  <a:pt x="1402" y="2057"/>
                </a:lnTo>
                <a:lnTo>
                  <a:pt x="1406" y="2057"/>
                </a:lnTo>
                <a:lnTo>
                  <a:pt x="1409" y="2057"/>
                </a:lnTo>
                <a:lnTo>
                  <a:pt x="1412" y="2057"/>
                </a:lnTo>
                <a:lnTo>
                  <a:pt x="1415" y="2057"/>
                </a:lnTo>
                <a:lnTo>
                  <a:pt x="1418" y="2057"/>
                </a:lnTo>
                <a:lnTo>
                  <a:pt x="1422" y="2057"/>
                </a:lnTo>
                <a:lnTo>
                  <a:pt x="1425" y="2057"/>
                </a:lnTo>
                <a:lnTo>
                  <a:pt x="1428" y="2057"/>
                </a:lnTo>
                <a:lnTo>
                  <a:pt x="1431" y="2057"/>
                </a:lnTo>
                <a:lnTo>
                  <a:pt x="1435" y="2057"/>
                </a:lnTo>
                <a:lnTo>
                  <a:pt x="1438" y="2057"/>
                </a:lnTo>
                <a:lnTo>
                  <a:pt x="1441" y="2057"/>
                </a:lnTo>
                <a:lnTo>
                  <a:pt x="1445" y="2057"/>
                </a:lnTo>
                <a:lnTo>
                  <a:pt x="1448" y="2057"/>
                </a:lnTo>
                <a:lnTo>
                  <a:pt x="1451" y="2057"/>
                </a:lnTo>
                <a:lnTo>
                  <a:pt x="1454" y="2057"/>
                </a:lnTo>
                <a:lnTo>
                  <a:pt x="1457" y="2057"/>
                </a:lnTo>
                <a:lnTo>
                  <a:pt x="1461" y="2057"/>
                </a:lnTo>
                <a:lnTo>
                  <a:pt x="1464" y="2057"/>
                </a:lnTo>
                <a:lnTo>
                  <a:pt x="1467" y="2057"/>
                </a:lnTo>
                <a:lnTo>
                  <a:pt x="1471" y="2057"/>
                </a:lnTo>
                <a:lnTo>
                  <a:pt x="1474" y="2057"/>
                </a:lnTo>
                <a:lnTo>
                  <a:pt x="1477" y="2057"/>
                </a:lnTo>
                <a:lnTo>
                  <a:pt x="1480" y="2057"/>
                </a:lnTo>
                <a:lnTo>
                  <a:pt x="1484" y="2057"/>
                </a:lnTo>
                <a:lnTo>
                  <a:pt x="1487" y="2057"/>
                </a:lnTo>
                <a:lnTo>
                  <a:pt x="1490" y="2057"/>
                </a:lnTo>
                <a:lnTo>
                  <a:pt x="1493" y="2057"/>
                </a:lnTo>
                <a:lnTo>
                  <a:pt x="1497" y="2057"/>
                </a:lnTo>
                <a:lnTo>
                  <a:pt x="1500" y="2057"/>
                </a:lnTo>
                <a:lnTo>
                  <a:pt x="1503" y="2057"/>
                </a:lnTo>
                <a:lnTo>
                  <a:pt x="1507" y="2057"/>
                </a:lnTo>
                <a:lnTo>
                  <a:pt x="1510" y="2057"/>
                </a:lnTo>
                <a:lnTo>
                  <a:pt x="1513" y="2057"/>
                </a:lnTo>
                <a:lnTo>
                  <a:pt x="1516" y="2057"/>
                </a:lnTo>
                <a:lnTo>
                  <a:pt x="1519" y="2057"/>
                </a:lnTo>
                <a:lnTo>
                  <a:pt x="1523" y="2057"/>
                </a:lnTo>
                <a:lnTo>
                  <a:pt x="1526" y="2057"/>
                </a:lnTo>
                <a:lnTo>
                  <a:pt x="1529" y="2057"/>
                </a:lnTo>
                <a:lnTo>
                  <a:pt x="1533" y="2057"/>
                </a:lnTo>
                <a:lnTo>
                  <a:pt x="1536" y="2057"/>
                </a:lnTo>
                <a:lnTo>
                  <a:pt x="1539" y="2057"/>
                </a:lnTo>
                <a:lnTo>
                  <a:pt x="1542" y="2057"/>
                </a:lnTo>
                <a:lnTo>
                  <a:pt x="1546" y="2057"/>
                </a:lnTo>
                <a:lnTo>
                  <a:pt x="1549" y="2057"/>
                </a:lnTo>
                <a:lnTo>
                  <a:pt x="1552" y="2057"/>
                </a:lnTo>
                <a:lnTo>
                  <a:pt x="1555" y="2057"/>
                </a:lnTo>
                <a:lnTo>
                  <a:pt x="1559" y="2057"/>
                </a:lnTo>
                <a:lnTo>
                  <a:pt x="1562" y="2057"/>
                </a:lnTo>
                <a:lnTo>
                  <a:pt x="1565" y="2057"/>
                </a:lnTo>
                <a:lnTo>
                  <a:pt x="1569" y="2057"/>
                </a:lnTo>
                <a:lnTo>
                  <a:pt x="1572" y="2057"/>
                </a:lnTo>
                <a:lnTo>
                  <a:pt x="1575" y="2057"/>
                </a:lnTo>
                <a:lnTo>
                  <a:pt x="1578" y="2057"/>
                </a:lnTo>
                <a:lnTo>
                  <a:pt x="1581" y="2057"/>
                </a:lnTo>
                <a:lnTo>
                  <a:pt x="1585" y="2057"/>
                </a:lnTo>
                <a:lnTo>
                  <a:pt x="1588" y="2057"/>
                </a:lnTo>
                <a:lnTo>
                  <a:pt x="1591" y="2057"/>
                </a:lnTo>
                <a:lnTo>
                  <a:pt x="1595" y="2057"/>
                </a:lnTo>
                <a:lnTo>
                  <a:pt x="1598" y="2057"/>
                </a:lnTo>
                <a:lnTo>
                  <a:pt x="1601" y="2057"/>
                </a:lnTo>
                <a:lnTo>
                  <a:pt x="1604" y="2057"/>
                </a:lnTo>
                <a:lnTo>
                  <a:pt x="1608" y="2057"/>
                </a:lnTo>
                <a:lnTo>
                  <a:pt x="1611" y="2057"/>
                </a:lnTo>
                <a:lnTo>
                  <a:pt x="1614" y="2057"/>
                </a:lnTo>
                <a:lnTo>
                  <a:pt x="1617" y="2057"/>
                </a:lnTo>
                <a:lnTo>
                  <a:pt x="1620" y="2057"/>
                </a:lnTo>
                <a:lnTo>
                  <a:pt x="1624" y="2057"/>
                </a:lnTo>
                <a:lnTo>
                  <a:pt x="1627" y="2057"/>
                </a:lnTo>
                <a:lnTo>
                  <a:pt x="1630" y="2057"/>
                </a:lnTo>
                <a:lnTo>
                  <a:pt x="1634" y="2057"/>
                </a:lnTo>
                <a:lnTo>
                  <a:pt x="1637" y="2057"/>
                </a:lnTo>
                <a:lnTo>
                  <a:pt x="1640" y="2057"/>
                </a:lnTo>
                <a:lnTo>
                  <a:pt x="1643" y="2057"/>
                </a:lnTo>
                <a:lnTo>
                  <a:pt x="1647" y="2057"/>
                </a:lnTo>
                <a:lnTo>
                  <a:pt x="1650" y="2057"/>
                </a:lnTo>
                <a:lnTo>
                  <a:pt x="1653" y="2057"/>
                </a:lnTo>
                <a:lnTo>
                  <a:pt x="1657" y="2057"/>
                </a:lnTo>
                <a:lnTo>
                  <a:pt x="1660" y="2057"/>
                </a:lnTo>
                <a:lnTo>
                  <a:pt x="1663" y="2057"/>
                </a:lnTo>
                <a:lnTo>
                  <a:pt x="1666" y="2057"/>
                </a:lnTo>
                <a:lnTo>
                  <a:pt x="1670" y="2057"/>
                </a:lnTo>
                <a:lnTo>
                  <a:pt x="1673" y="2057"/>
                </a:lnTo>
                <a:lnTo>
                  <a:pt x="1676" y="2057"/>
                </a:lnTo>
                <a:lnTo>
                  <a:pt x="1679" y="2057"/>
                </a:lnTo>
                <a:lnTo>
                  <a:pt x="1682" y="2057"/>
                </a:lnTo>
                <a:lnTo>
                  <a:pt x="1686" y="2057"/>
                </a:lnTo>
                <a:lnTo>
                  <a:pt x="1689" y="2057"/>
                </a:lnTo>
                <a:lnTo>
                  <a:pt x="1692" y="2057"/>
                </a:lnTo>
                <a:lnTo>
                  <a:pt x="1696" y="2057"/>
                </a:lnTo>
                <a:lnTo>
                  <a:pt x="1699" y="2057"/>
                </a:lnTo>
                <a:lnTo>
                  <a:pt x="1702" y="2057"/>
                </a:lnTo>
                <a:lnTo>
                  <a:pt x="1705" y="2057"/>
                </a:lnTo>
                <a:lnTo>
                  <a:pt x="1709" y="2057"/>
                </a:lnTo>
                <a:lnTo>
                  <a:pt x="1712" y="2057"/>
                </a:lnTo>
                <a:lnTo>
                  <a:pt x="1715" y="2057"/>
                </a:lnTo>
                <a:lnTo>
                  <a:pt x="1719" y="2057"/>
                </a:lnTo>
                <a:lnTo>
                  <a:pt x="1722" y="2057"/>
                </a:lnTo>
                <a:lnTo>
                  <a:pt x="1725" y="2057"/>
                </a:lnTo>
                <a:lnTo>
                  <a:pt x="1728" y="2057"/>
                </a:lnTo>
                <a:lnTo>
                  <a:pt x="1732" y="2057"/>
                </a:lnTo>
                <a:lnTo>
                  <a:pt x="1735" y="2057"/>
                </a:lnTo>
                <a:lnTo>
                  <a:pt x="1738" y="2057"/>
                </a:lnTo>
                <a:lnTo>
                  <a:pt x="1741" y="2057"/>
                </a:lnTo>
                <a:lnTo>
                  <a:pt x="1744" y="2057"/>
                </a:lnTo>
                <a:lnTo>
                  <a:pt x="1748" y="2057"/>
                </a:lnTo>
                <a:lnTo>
                  <a:pt x="1751" y="2057"/>
                </a:lnTo>
                <a:lnTo>
                  <a:pt x="1754" y="2057"/>
                </a:lnTo>
                <a:lnTo>
                  <a:pt x="1758" y="2057"/>
                </a:lnTo>
                <a:lnTo>
                  <a:pt x="1761" y="2057"/>
                </a:lnTo>
                <a:lnTo>
                  <a:pt x="1764" y="2057"/>
                </a:lnTo>
                <a:lnTo>
                  <a:pt x="1767" y="2057"/>
                </a:lnTo>
                <a:lnTo>
                  <a:pt x="1771" y="2057"/>
                </a:lnTo>
                <a:lnTo>
                  <a:pt x="1774" y="2057"/>
                </a:lnTo>
                <a:lnTo>
                  <a:pt x="1777" y="2057"/>
                </a:lnTo>
                <a:lnTo>
                  <a:pt x="1780" y="2057"/>
                </a:lnTo>
                <a:lnTo>
                  <a:pt x="1784" y="2057"/>
                </a:lnTo>
                <a:lnTo>
                  <a:pt x="1787" y="2057"/>
                </a:lnTo>
                <a:lnTo>
                  <a:pt x="1790" y="2057"/>
                </a:lnTo>
                <a:lnTo>
                  <a:pt x="1793" y="2057"/>
                </a:lnTo>
                <a:lnTo>
                  <a:pt x="1797" y="2057"/>
                </a:lnTo>
                <a:lnTo>
                  <a:pt x="1800" y="2057"/>
                </a:lnTo>
                <a:lnTo>
                  <a:pt x="1803" y="2057"/>
                </a:lnTo>
                <a:lnTo>
                  <a:pt x="1806" y="2057"/>
                </a:lnTo>
                <a:lnTo>
                  <a:pt x="1810" y="2057"/>
                </a:lnTo>
                <a:lnTo>
                  <a:pt x="1813" y="2057"/>
                </a:lnTo>
                <a:lnTo>
                  <a:pt x="1816" y="2057"/>
                </a:lnTo>
                <a:lnTo>
                  <a:pt x="1820" y="2057"/>
                </a:lnTo>
                <a:lnTo>
                  <a:pt x="1823" y="2057"/>
                </a:lnTo>
                <a:lnTo>
                  <a:pt x="1826" y="2057"/>
                </a:lnTo>
                <a:lnTo>
                  <a:pt x="1829" y="2057"/>
                </a:lnTo>
                <a:lnTo>
                  <a:pt x="1833" y="2057"/>
                </a:lnTo>
                <a:lnTo>
                  <a:pt x="1836" y="2057"/>
                </a:lnTo>
                <a:lnTo>
                  <a:pt x="1839" y="2057"/>
                </a:lnTo>
                <a:lnTo>
                  <a:pt x="1842" y="2057"/>
                </a:lnTo>
                <a:lnTo>
                  <a:pt x="1845" y="2057"/>
                </a:lnTo>
                <a:lnTo>
                  <a:pt x="1849" y="2057"/>
                </a:lnTo>
                <a:lnTo>
                  <a:pt x="1852" y="2057"/>
                </a:lnTo>
                <a:lnTo>
                  <a:pt x="1855" y="2057"/>
                </a:lnTo>
                <a:lnTo>
                  <a:pt x="1859" y="2057"/>
                </a:lnTo>
                <a:lnTo>
                  <a:pt x="1862" y="2057"/>
                </a:lnTo>
                <a:lnTo>
                  <a:pt x="1865" y="2057"/>
                </a:lnTo>
                <a:lnTo>
                  <a:pt x="1868" y="2057"/>
                </a:lnTo>
                <a:lnTo>
                  <a:pt x="1872" y="2057"/>
                </a:lnTo>
                <a:lnTo>
                  <a:pt x="1875" y="2057"/>
                </a:lnTo>
                <a:lnTo>
                  <a:pt x="1878" y="2057"/>
                </a:lnTo>
                <a:lnTo>
                  <a:pt x="1882" y="2057"/>
                </a:lnTo>
                <a:lnTo>
                  <a:pt x="1885" y="2057"/>
                </a:lnTo>
                <a:lnTo>
                  <a:pt x="1888" y="2057"/>
                </a:lnTo>
                <a:lnTo>
                  <a:pt x="1891" y="2057"/>
                </a:lnTo>
                <a:lnTo>
                  <a:pt x="1895" y="2057"/>
                </a:lnTo>
                <a:lnTo>
                  <a:pt x="1898" y="2057"/>
                </a:lnTo>
                <a:lnTo>
                  <a:pt x="1901" y="2057"/>
                </a:lnTo>
                <a:lnTo>
                  <a:pt x="1904" y="2057"/>
                </a:lnTo>
                <a:lnTo>
                  <a:pt x="1907" y="2057"/>
                </a:lnTo>
                <a:lnTo>
                  <a:pt x="1911" y="2057"/>
                </a:lnTo>
                <a:lnTo>
                  <a:pt x="1914" y="2057"/>
                </a:lnTo>
                <a:lnTo>
                  <a:pt x="1917" y="2057"/>
                </a:lnTo>
                <a:lnTo>
                  <a:pt x="1921" y="2057"/>
                </a:lnTo>
                <a:lnTo>
                  <a:pt x="1924" y="2057"/>
                </a:lnTo>
                <a:lnTo>
                  <a:pt x="1927" y="2057"/>
                </a:lnTo>
                <a:lnTo>
                  <a:pt x="1930" y="2057"/>
                </a:lnTo>
                <a:lnTo>
                  <a:pt x="1934" y="2057"/>
                </a:lnTo>
                <a:lnTo>
                  <a:pt x="1937" y="2057"/>
                </a:lnTo>
                <a:lnTo>
                  <a:pt x="1940" y="2057"/>
                </a:lnTo>
                <a:lnTo>
                  <a:pt x="1944" y="2057"/>
                </a:lnTo>
                <a:lnTo>
                  <a:pt x="1947" y="2057"/>
                </a:lnTo>
                <a:lnTo>
                  <a:pt x="1950" y="2057"/>
                </a:lnTo>
                <a:lnTo>
                  <a:pt x="1953" y="2057"/>
                </a:lnTo>
                <a:lnTo>
                  <a:pt x="1956" y="2057"/>
                </a:lnTo>
                <a:lnTo>
                  <a:pt x="1960" y="2057"/>
                </a:lnTo>
                <a:lnTo>
                  <a:pt x="1963" y="2057"/>
                </a:lnTo>
                <a:lnTo>
                  <a:pt x="1966" y="2057"/>
                </a:lnTo>
                <a:lnTo>
                  <a:pt x="1969" y="2057"/>
                </a:lnTo>
                <a:lnTo>
                  <a:pt x="1973" y="2057"/>
                </a:lnTo>
                <a:lnTo>
                  <a:pt x="1976" y="2057"/>
                </a:lnTo>
                <a:lnTo>
                  <a:pt x="1979" y="2057"/>
                </a:lnTo>
                <a:lnTo>
                  <a:pt x="1983" y="2057"/>
                </a:lnTo>
                <a:lnTo>
                  <a:pt x="1986" y="2057"/>
                </a:lnTo>
                <a:lnTo>
                  <a:pt x="1989" y="2057"/>
                </a:lnTo>
                <a:lnTo>
                  <a:pt x="1992" y="2057"/>
                </a:lnTo>
                <a:lnTo>
                  <a:pt x="1996" y="2057"/>
                </a:lnTo>
                <a:lnTo>
                  <a:pt x="1999" y="2057"/>
                </a:lnTo>
                <a:lnTo>
                  <a:pt x="2002" y="2057"/>
                </a:lnTo>
                <a:lnTo>
                  <a:pt x="2006" y="2057"/>
                </a:lnTo>
                <a:lnTo>
                  <a:pt x="2009" y="2057"/>
                </a:lnTo>
                <a:lnTo>
                  <a:pt x="2012" y="2057"/>
                </a:lnTo>
                <a:lnTo>
                  <a:pt x="2015" y="2057"/>
                </a:lnTo>
                <a:lnTo>
                  <a:pt x="2018" y="2057"/>
                </a:lnTo>
                <a:lnTo>
                  <a:pt x="2022" y="2057"/>
                </a:lnTo>
                <a:lnTo>
                  <a:pt x="2025" y="2057"/>
                </a:lnTo>
                <a:lnTo>
                  <a:pt x="2028" y="2057"/>
                </a:lnTo>
                <a:lnTo>
                  <a:pt x="2031" y="2057"/>
                </a:lnTo>
                <a:lnTo>
                  <a:pt x="2035" y="2057"/>
                </a:lnTo>
                <a:lnTo>
                  <a:pt x="2038" y="2057"/>
                </a:lnTo>
                <a:lnTo>
                  <a:pt x="2041" y="2057"/>
                </a:lnTo>
                <a:lnTo>
                  <a:pt x="2045" y="2057"/>
                </a:lnTo>
                <a:lnTo>
                  <a:pt x="2048" y="2057"/>
                </a:lnTo>
                <a:lnTo>
                  <a:pt x="2051" y="2057"/>
                </a:lnTo>
                <a:lnTo>
                  <a:pt x="2054" y="2057"/>
                </a:lnTo>
                <a:lnTo>
                  <a:pt x="2058" y="2057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7"/>
                </a:lnTo>
                <a:lnTo>
                  <a:pt x="2071" y="2057"/>
                </a:lnTo>
                <a:lnTo>
                  <a:pt x="2074" y="2057"/>
                </a:lnTo>
                <a:lnTo>
                  <a:pt x="2077" y="2057"/>
                </a:lnTo>
                <a:lnTo>
                  <a:pt x="2080" y="2057"/>
                </a:lnTo>
                <a:lnTo>
                  <a:pt x="2084" y="2057"/>
                </a:lnTo>
                <a:lnTo>
                  <a:pt x="2087" y="2057"/>
                </a:lnTo>
                <a:lnTo>
                  <a:pt x="2090" y="2057"/>
                </a:lnTo>
                <a:lnTo>
                  <a:pt x="2093" y="2057"/>
                </a:lnTo>
                <a:lnTo>
                  <a:pt x="2097" y="2057"/>
                </a:lnTo>
                <a:lnTo>
                  <a:pt x="2100" y="2057"/>
                </a:lnTo>
                <a:lnTo>
                  <a:pt x="2103" y="2057"/>
                </a:lnTo>
                <a:lnTo>
                  <a:pt x="2107" y="2057"/>
                </a:lnTo>
                <a:lnTo>
                  <a:pt x="2110" y="2057"/>
                </a:lnTo>
                <a:lnTo>
                  <a:pt x="2113" y="2057"/>
                </a:lnTo>
                <a:lnTo>
                  <a:pt x="2116" y="2057"/>
                </a:lnTo>
                <a:lnTo>
                  <a:pt x="2119" y="2057"/>
                </a:lnTo>
                <a:lnTo>
                  <a:pt x="2123" y="2057"/>
                </a:lnTo>
                <a:lnTo>
                  <a:pt x="2126" y="2057"/>
                </a:lnTo>
                <a:lnTo>
                  <a:pt x="2129" y="2057"/>
                </a:lnTo>
                <a:lnTo>
                  <a:pt x="2133" y="2057"/>
                </a:lnTo>
                <a:lnTo>
                  <a:pt x="2136" y="2057"/>
                </a:lnTo>
                <a:lnTo>
                  <a:pt x="2139" y="2057"/>
                </a:lnTo>
                <a:lnTo>
                  <a:pt x="2142" y="2057"/>
                </a:lnTo>
                <a:lnTo>
                  <a:pt x="2146" y="2057"/>
                </a:lnTo>
                <a:lnTo>
                  <a:pt x="2149" y="2057"/>
                </a:lnTo>
                <a:lnTo>
                  <a:pt x="2152" y="2057"/>
                </a:lnTo>
                <a:lnTo>
                  <a:pt x="2155" y="2057"/>
                </a:lnTo>
                <a:lnTo>
                  <a:pt x="2159" y="2057"/>
                </a:lnTo>
                <a:lnTo>
                  <a:pt x="2162" y="2057"/>
                </a:lnTo>
                <a:lnTo>
                  <a:pt x="2165" y="2057"/>
                </a:lnTo>
                <a:lnTo>
                  <a:pt x="2169" y="2057"/>
                </a:lnTo>
                <a:lnTo>
                  <a:pt x="2172" y="2057"/>
                </a:lnTo>
                <a:lnTo>
                  <a:pt x="2175" y="2057"/>
                </a:lnTo>
                <a:lnTo>
                  <a:pt x="2178" y="2057"/>
                </a:lnTo>
                <a:lnTo>
                  <a:pt x="2181" y="2057"/>
                </a:lnTo>
                <a:lnTo>
                  <a:pt x="2185" y="2057"/>
                </a:lnTo>
                <a:lnTo>
                  <a:pt x="2188" y="2057"/>
                </a:lnTo>
                <a:lnTo>
                  <a:pt x="2191" y="2057"/>
                </a:lnTo>
                <a:lnTo>
                  <a:pt x="2194" y="2057"/>
                </a:lnTo>
                <a:lnTo>
                  <a:pt x="2198" y="2057"/>
                </a:lnTo>
                <a:lnTo>
                  <a:pt x="2201" y="2057"/>
                </a:lnTo>
                <a:lnTo>
                  <a:pt x="2204" y="2057"/>
                </a:lnTo>
                <a:lnTo>
                  <a:pt x="2208" y="2057"/>
                </a:lnTo>
                <a:lnTo>
                  <a:pt x="2211" y="2057"/>
                </a:lnTo>
                <a:lnTo>
                  <a:pt x="2214" y="2057"/>
                </a:lnTo>
                <a:lnTo>
                  <a:pt x="2217" y="2057"/>
                </a:lnTo>
                <a:lnTo>
                  <a:pt x="2221" y="2057"/>
                </a:lnTo>
                <a:lnTo>
                  <a:pt x="2224" y="2057"/>
                </a:lnTo>
                <a:lnTo>
                  <a:pt x="2227" y="2057"/>
                </a:lnTo>
                <a:lnTo>
                  <a:pt x="2231" y="2057"/>
                </a:lnTo>
                <a:lnTo>
                  <a:pt x="2234" y="2057"/>
                </a:lnTo>
                <a:lnTo>
                  <a:pt x="2237" y="2057"/>
                </a:lnTo>
                <a:lnTo>
                  <a:pt x="2240" y="2057"/>
                </a:lnTo>
                <a:lnTo>
                  <a:pt x="2243" y="2057"/>
                </a:lnTo>
                <a:lnTo>
                  <a:pt x="2247" y="2057"/>
                </a:lnTo>
                <a:lnTo>
                  <a:pt x="2250" y="2057"/>
                </a:lnTo>
                <a:lnTo>
                  <a:pt x="2253" y="2057"/>
                </a:lnTo>
                <a:lnTo>
                  <a:pt x="2256" y="2057"/>
                </a:lnTo>
                <a:lnTo>
                  <a:pt x="2260" y="2057"/>
                </a:lnTo>
                <a:lnTo>
                  <a:pt x="2263" y="2057"/>
                </a:lnTo>
                <a:lnTo>
                  <a:pt x="2266" y="2057"/>
                </a:lnTo>
                <a:lnTo>
                  <a:pt x="2270" y="2057"/>
                </a:lnTo>
                <a:lnTo>
                  <a:pt x="2273" y="2057"/>
                </a:lnTo>
                <a:lnTo>
                  <a:pt x="2276" y="2057"/>
                </a:lnTo>
                <a:lnTo>
                  <a:pt x="2279" y="2057"/>
                </a:lnTo>
                <a:lnTo>
                  <a:pt x="2282" y="2057"/>
                </a:lnTo>
                <a:lnTo>
                  <a:pt x="2286" y="2057"/>
                </a:lnTo>
                <a:lnTo>
                  <a:pt x="2289" y="2057"/>
                </a:lnTo>
                <a:lnTo>
                  <a:pt x="2293" y="2057"/>
                </a:lnTo>
                <a:lnTo>
                  <a:pt x="2296" y="2057"/>
                </a:lnTo>
                <a:lnTo>
                  <a:pt x="2299" y="2057"/>
                </a:lnTo>
                <a:lnTo>
                  <a:pt x="2302" y="2057"/>
                </a:lnTo>
                <a:lnTo>
                  <a:pt x="2305" y="2057"/>
                </a:lnTo>
                <a:lnTo>
                  <a:pt x="2309" y="2057"/>
                </a:lnTo>
                <a:lnTo>
                  <a:pt x="2312" y="2057"/>
                </a:lnTo>
                <a:lnTo>
                  <a:pt x="2315" y="2057"/>
                </a:lnTo>
                <a:lnTo>
                  <a:pt x="2318" y="2057"/>
                </a:lnTo>
                <a:lnTo>
                  <a:pt x="2322" y="2057"/>
                </a:lnTo>
                <a:lnTo>
                  <a:pt x="2325" y="2057"/>
                </a:lnTo>
                <a:lnTo>
                  <a:pt x="2328" y="2057"/>
                </a:lnTo>
                <a:lnTo>
                  <a:pt x="2332" y="2057"/>
                </a:lnTo>
                <a:lnTo>
                  <a:pt x="2335" y="2057"/>
                </a:lnTo>
                <a:lnTo>
                  <a:pt x="2338" y="2057"/>
                </a:lnTo>
                <a:lnTo>
                  <a:pt x="2341" y="2057"/>
                </a:lnTo>
                <a:lnTo>
                  <a:pt x="2344" y="2057"/>
                </a:lnTo>
                <a:lnTo>
                  <a:pt x="2348" y="2057"/>
                </a:lnTo>
                <a:lnTo>
                  <a:pt x="2351" y="2057"/>
                </a:lnTo>
                <a:lnTo>
                  <a:pt x="2354" y="2057"/>
                </a:lnTo>
                <a:lnTo>
                  <a:pt x="2358" y="2057"/>
                </a:lnTo>
                <a:lnTo>
                  <a:pt x="2361" y="2057"/>
                </a:lnTo>
                <a:lnTo>
                  <a:pt x="2364" y="2057"/>
                </a:lnTo>
                <a:lnTo>
                  <a:pt x="2367" y="2057"/>
                </a:lnTo>
                <a:lnTo>
                  <a:pt x="2371" y="2057"/>
                </a:lnTo>
                <a:lnTo>
                  <a:pt x="2374" y="2057"/>
                </a:lnTo>
                <a:lnTo>
                  <a:pt x="2377" y="2057"/>
                </a:lnTo>
                <a:lnTo>
                  <a:pt x="2380" y="2057"/>
                </a:lnTo>
                <a:lnTo>
                  <a:pt x="2384" y="2057"/>
                </a:lnTo>
                <a:lnTo>
                  <a:pt x="2387" y="2057"/>
                </a:lnTo>
                <a:lnTo>
                  <a:pt x="2390" y="2057"/>
                </a:lnTo>
                <a:lnTo>
                  <a:pt x="2394" y="2057"/>
                </a:lnTo>
                <a:lnTo>
                  <a:pt x="2397" y="2057"/>
                </a:lnTo>
                <a:lnTo>
                  <a:pt x="2400" y="2057"/>
                </a:lnTo>
                <a:lnTo>
                  <a:pt x="2403" y="2057"/>
                </a:lnTo>
                <a:lnTo>
                  <a:pt x="2406" y="2057"/>
                </a:lnTo>
                <a:lnTo>
                  <a:pt x="2410" y="2057"/>
                </a:lnTo>
                <a:lnTo>
                  <a:pt x="2413" y="2057"/>
                </a:lnTo>
                <a:lnTo>
                  <a:pt x="2416" y="2057"/>
                </a:lnTo>
                <a:lnTo>
                  <a:pt x="2420" y="2057"/>
                </a:lnTo>
                <a:lnTo>
                  <a:pt x="2423" y="2057"/>
                </a:lnTo>
                <a:lnTo>
                  <a:pt x="2426" y="2057"/>
                </a:lnTo>
                <a:lnTo>
                  <a:pt x="2429" y="2057"/>
                </a:lnTo>
                <a:lnTo>
                  <a:pt x="2433" y="2057"/>
                </a:lnTo>
                <a:lnTo>
                  <a:pt x="2436" y="2057"/>
                </a:lnTo>
                <a:lnTo>
                  <a:pt x="2439" y="2057"/>
                </a:lnTo>
                <a:lnTo>
                  <a:pt x="2442" y="2057"/>
                </a:lnTo>
                <a:lnTo>
                  <a:pt x="2445" y="2057"/>
                </a:lnTo>
                <a:lnTo>
                  <a:pt x="2449" y="2057"/>
                </a:lnTo>
                <a:lnTo>
                  <a:pt x="2452" y="2057"/>
                </a:lnTo>
                <a:lnTo>
                  <a:pt x="2456" y="2057"/>
                </a:lnTo>
                <a:lnTo>
                  <a:pt x="2459" y="2057"/>
                </a:lnTo>
                <a:lnTo>
                  <a:pt x="2462" y="2057"/>
                </a:lnTo>
                <a:lnTo>
                  <a:pt x="2465" y="2057"/>
                </a:lnTo>
                <a:lnTo>
                  <a:pt x="2468" y="2057"/>
                </a:lnTo>
                <a:lnTo>
                  <a:pt x="2472" y="2057"/>
                </a:lnTo>
                <a:lnTo>
                  <a:pt x="2475" y="2057"/>
                </a:lnTo>
                <a:lnTo>
                  <a:pt x="2478" y="2057"/>
                </a:lnTo>
                <a:lnTo>
                  <a:pt x="2482" y="2057"/>
                </a:lnTo>
                <a:lnTo>
                  <a:pt x="2485" y="2057"/>
                </a:lnTo>
                <a:lnTo>
                  <a:pt x="2488" y="2057"/>
                </a:lnTo>
                <a:lnTo>
                  <a:pt x="2491" y="2057"/>
                </a:lnTo>
                <a:lnTo>
                  <a:pt x="2495" y="2057"/>
                </a:lnTo>
                <a:lnTo>
                  <a:pt x="2498" y="2057"/>
                </a:lnTo>
                <a:lnTo>
                  <a:pt x="2501" y="2057"/>
                </a:lnTo>
                <a:lnTo>
                  <a:pt x="2504" y="2057"/>
                </a:lnTo>
                <a:lnTo>
                  <a:pt x="2507" y="2057"/>
                </a:lnTo>
                <a:lnTo>
                  <a:pt x="2511" y="2057"/>
                </a:lnTo>
                <a:lnTo>
                  <a:pt x="2514" y="2057"/>
                </a:lnTo>
                <a:lnTo>
                  <a:pt x="2517" y="2057"/>
                </a:lnTo>
                <a:lnTo>
                  <a:pt x="2521" y="2057"/>
                </a:lnTo>
                <a:lnTo>
                  <a:pt x="2524" y="2057"/>
                </a:lnTo>
                <a:lnTo>
                  <a:pt x="2527" y="2057"/>
                </a:lnTo>
                <a:lnTo>
                  <a:pt x="2530" y="2057"/>
                </a:lnTo>
                <a:lnTo>
                  <a:pt x="2534" y="2057"/>
                </a:lnTo>
                <a:lnTo>
                  <a:pt x="2537" y="2057"/>
                </a:lnTo>
                <a:lnTo>
                  <a:pt x="2540" y="2057"/>
                </a:lnTo>
                <a:lnTo>
                  <a:pt x="2543" y="2057"/>
                </a:lnTo>
                <a:lnTo>
                  <a:pt x="2547" y="2057"/>
                </a:lnTo>
                <a:lnTo>
                  <a:pt x="2550" y="2057"/>
                </a:lnTo>
                <a:lnTo>
                  <a:pt x="2553" y="2057"/>
                </a:lnTo>
                <a:lnTo>
                  <a:pt x="2557" y="2057"/>
                </a:lnTo>
                <a:lnTo>
                  <a:pt x="2560" y="2057"/>
                </a:lnTo>
                <a:lnTo>
                  <a:pt x="2563" y="2057"/>
                </a:lnTo>
                <a:lnTo>
                  <a:pt x="2566" y="2057"/>
                </a:lnTo>
                <a:lnTo>
                  <a:pt x="2569" y="2057"/>
                </a:lnTo>
                <a:lnTo>
                  <a:pt x="2573" y="2057"/>
                </a:lnTo>
                <a:lnTo>
                  <a:pt x="2576" y="2057"/>
                </a:lnTo>
                <a:lnTo>
                  <a:pt x="2579" y="2057"/>
                </a:lnTo>
                <a:lnTo>
                  <a:pt x="2583" y="2057"/>
                </a:lnTo>
                <a:lnTo>
                  <a:pt x="2586" y="2057"/>
                </a:lnTo>
                <a:lnTo>
                  <a:pt x="2589" y="2057"/>
                </a:lnTo>
                <a:lnTo>
                  <a:pt x="2592" y="2057"/>
                </a:lnTo>
                <a:lnTo>
                  <a:pt x="2596" y="2057"/>
                </a:lnTo>
                <a:lnTo>
                  <a:pt x="2599" y="2057"/>
                </a:lnTo>
                <a:lnTo>
                  <a:pt x="2602" y="2057"/>
                </a:lnTo>
                <a:lnTo>
                  <a:pt x="2605" y="2057"/>
                </a:lnTo>
                <a:lnTo>
                  <a:pt x="2608" y="2057"/>
                </a:lnTo>
                <a:lnTo>
                  <a:pt x="2608" y="2057"/>
                </a:lnTo>
                <a:lnTo>
                  <a:pt x="2605" y="2057"/>
                </a:lnTo>
                <a:lnTo>
                  <a:pt x="2602" y="2057"/>
                </a:lnTo>
                <a:lnTo>
                  <a:pt x="2599" y="2057"/>
                </a:lnTo>
                <a:lnTo>
                  <a:pt x="2596" y="2057"/>
                </a:lnTo>
                <a:lnTo>
                  <a:pt x="2592" y="2057"/>
                </a:lnTo>
                <a:lnTo>
                  <a:pt x="2589" y="2057"/>
                </a:lnTo>
                <a:lnTo>
                  <a:pt x="2586" y="2057"/>
                </a:lnTo>
                <a:lnTo>
                  <a:pt x="2583" y="2057"/>
                </a:lnTo>
                <a:lnTo>
                  <a:pt x="2579" y="2057"/>
                </a:lnTo>
                <a:lnTo>
                  <a:pt x="2576" y="2057"/>
                </a:lnTo>
                <a:lnTo>
                  <a:pt x="2573" y="2057"/>
                </a:lnTo>
                <a:lnTo>
                  <a:pt x="2569" y="2057"/>
                </a:lnTo>
                <a:lnTo>
                  <a:pt x="2566" y="2056"/>
                </a:lnTo>
                <a:lnTo>
                  <a:pt x="2563" y="2056"/>
                </a:lnTo>
                <a:lnTo>
                  <a:pt x="2560" y="2056"/>
                </a:lnTo>
                <a:lnTo>
                  <a:pt x="2557" y="2056"/>
                </a:lnTo>
                <a:lnTo>
                  <a:pt x="2553" y="2056"/>
                </a:lnTo>
                <a:lnTo>
                  <a:pt x="2550" y="2056"/>
                </a:lnTo>
                <a:lnTo>
                  <a:pt x="2547" y="2056"/>
                </a:lnTo>
                <a:lnTo>
                  <a:pt x="2543" y="2056"/>
                </a:lnTo>
                <a:lnTo>
                  <a:pt x="2540" y="2056"/>
                </a:lnTo>
                <a:lnTo>
                  <a:pt x="2537" y="2056"/>
                </a:lnTo>
                <a:lnTo>
                  <a:pt x="2534" y="2056"/>
                </a:lnTo>
                <a:lnTo>
                  <a:pt x="2530" y="2056"/>
                </a:lnTo>
                <a:lnTo>
                  <a:pt x="2527" y="2056"/>
                </a:lnTo>
                <a:lnTo>
                  <a:pt x="2524" y="2055"/>
                </a:lnTo>
                <a:lnTo>
                  <a:pt x="2521" y="2055"/>
                </a:lnTo>
                <a:lnTo>
                  <a:pt x="2517" y="2055"/>
                </a:lnTo>
                <a:lnTo>
                  <a:pt x="2514" y="2055"/>
                </a:lnTo>
                <a:lnTo>
                  <a:pt x="2511" y="2055"/>
                </a:lnTo>
                <a:lnTo>
                  <a:pt x="2507" y="2055"/>
                </a:lnTo>
                <a:lnTo>
                  <a:pt x="2504" y="2055"/>
                </a:lnTo>
                <a:lnTo>
                  <a:pt x="2501" y="2055"/>
                </a:lnTo>
                <a:lnTo>
                  <a:pt x="2498" y="2055"/>
                </a:lnTo>
                <a:lnTo>
                  <a:pt x="2495" y="2055"/>
                </a:lnTo>
                <a:lnTo>
                  <a:pt x="2491" y="2055"/>
                </a:lnTo>
                <a:lnTo>
                  <a:pt x="2488" y="2055"/>
                </a:lnTo>
                <a:lnTo>
                  <a:pt x="2485" y="2055"/>
                </a:lnTo>
                <a:lnTo>
                  <a:pt x="2482" y="2054"/>
                </a:lnTo>
                <a:lnTo>
                  <a:pt x="2478" y="2054"/>
                </a:lnTo>
                <a:lnTo>
                  <a:pt x="2475" y="2054"/>
                </a:lnTo>
                <a:lnTo>
                  <a:pt x="2472" y="2054"/>
                </a:lnTo>
                <a:lnTo>
                  <a:pt x="2468" y="2054"/>
                </a:lnTo>
                <a:lnTo>
                  <a:pt x="2465" y="2054"/>
                </a:lnTo>
                <a:lnTo>
                  <a:pt x="2462" y="2054"/>
                </a:lnTo>
                <a:lnTo>
                  <a:pt x="2459" y="2054"/>
                </a:lnTo>
                <a:lnTo>
                  <a:pt x="2456" y="2054"/>
                </a:lnTo>
                <a:lnTo>
                  <a:pt x="2452" y="2053"/>
                </a:lnTo>
                <a:lnTo>
                  <a:pt x="2449" y="2053"/>
                </a:lnTo>
                <a:lnTo>
                  <a:pt x="2445" y="2053"/>
                </a:lnTo>
                <a:lnTo>
                  <a:pt x="2442" y="2053"/>
                </a:lnTo>
                <a:lnTo>
                  <a:pt x="2439" y="2053"/>
                </a:lnTo>
                <a:lnTo>
                  <a:pt x="2436" y="2052"/>
                </a:lnTo>
                <a:lnTo>
                  <a:pt x="2433" y="2052"/>
                </a:lnTo>
                <a:lnTo>
                  <a:pt x="2429" y="2052"/>
                </a:lnTo>
                <a:lnTo>
                  <a:pt x="2426" y="2052"/>
                </a:lnTo>
                <a:lnTo>
                  <a:pt x="2423" y="2052"/>
                </a:lnTo>
                <a:lnTo>
                  <a:pt x="2420" y="2052"/>
                </a:lnTo>
                <a:lnTo>
                  <a:pt x="2416" y="2051"/>
                </a:lnTo>
                <a:lnTo>
                  <a:pt x="2413" y="2051"/>
                </a:lnTo>
                <a:lnTo>
                  <a:pt x="2410" y="2051"/>
                </a:lnTo>
                <a:lnTo>
                  <a:pt x="2406" y="2051"/>
                </a:lnTo>
                <a:lnTo>
                  <a:pt x="2403" y="2051"/>
                </a:lnTo>
                <a:lnTo>
                  <a:pt x="2400" y="2050"/>
                </a:lnTo>
                <a:lnTo>
                  <a:pt x="2397" y="2050"/>
                </a:lnTo>
                <a:lnTo>
                  <a:pt x="2394" y="2050"/>
                </a:lnTo>
                <a:lnTo>
                  <a:pt x="2390" y="2049"/>
                </a:lnTo>
                <a:lnTo>
                  <a:pt x="2387" y="2049"/>
                </a:lnTo>
                <a:lnTo>
                  <a:pt x="2384" y="2049"/>
                </a:lnTo>
                <a:lnTo>
                  <a:pt x="2380" y="2049"/>
                </a:lnTo>
                <a:lnTo>
                  <a:pt x="2377" y="2048"/>
                </a:lnTo>
                <a:lnTo>
                  <a:pt x="2374" y="2048"/>
                </a:lnTo>
                <a:lnTo>
                  <a:pt x="2371" y="2048"/>
                </a:lnTo>
                <a:lnTo>
                  <a:pt x="2367" y="2048"/>
                </a:lnTo>
                <a:lnTo>
                  <a:pt x="2364" y="2047"/>
                </a:lnTo>
                <a:lnTo>
                  <a:pt x="2361" y="2047"/>
                </a:lnTo>
                <a:lnTo>
                  <a:pt x="2358" y="2046"/>
                </a:lnTo>
                <a:lnTo>
                  <a:pt x="2354" y="2046"/>
                </a:lnTo>
                <a:lnTo>
                  <a:pt x="2351" y="2046"/>
                </a:lnTo>
                <a:lnTo>
                  <a:pt x="2348" y="2045"/>
                </a:lnTo>
                <a:lnTo>
                  <a:pt x="2344" y="2045"/>
                </a:lnTo>
                <a:lnTo>
                  <a:pt x="2341" y="2045"/>
                </a:lnTo>
                <a:lnTo>
                  <a:pt x="2338" y="2044"/>
                </a:lnTo>
                <a:lnTo>
                  <a:pt x="2335" y="2043"/>
                </a:lnTo>
                <a:lnTo>
                  <a:pt x="2332" y="2043"/>
                </a:lnTo>
                <a:lnTo>
                  <a:pt x="2328" y="2043"/>
                </a:lnTo>
                <a:lnTo>
                  <a:pt x="2325" y="2042"/>
                </a:lnTo>
                <a:lnTo>
                  <a:pt x="2322" y="2042"/>
                </a:lnTo>
                <a:lnTo>
                  <a:pt x="2318" y="2041"/>
                </a:lnTo>
                <a:lnTo>
                  <a:pt x="2315" y="2041"/>
                </a:lnTo>
                <a:lnTo>
                  <a:pt x="2312" y="2040"/>
                </a:lnTo>
                <a:lnTo>
                  <a:pt x="2309" y="2040"/>
                </a:lnTo>
                <a:lnTo>
                  <a:pt x="2305" y="2039"/>
                </a:lnTo>
                <a:lnTo>
                  <a:pt x="2302" y="2039"/>
                </a:lnTo>
                <a:lnTo>
                  <a:pt x="2299" y="2038"/>
                </a:lnTo>
                <a:lnTo>
                  <a:pt x="2296" y="2037"/>
                </a:lnTo>
                <a:lnTo>
                  <a:pt x="2293" y="2037"/>
                </a:lnTo>
                <a:lnTo>
                  <a:pt x="2289" y="2036"/>
                </a:lnTo>
                <a:lnTo>
                  <a:pt x="2286" y="2035"/>
                </a:lnTo>
                <a:lnTo>
                  <a:pt x="2282" y="2035"/>
                </a:lnTo>
                <a:lnTo>
                  <a:pt x="2279" y="2034"/>
                </a:lnTo>
                <a:lnTo>
                  <a:pt x="2276" y="2033"/>
                </a:lnTo>
                <a:lnTo>
                  <a:pt x="2273" y="2032"/>
                </a:lnTo>
                <a:lnTo>
                  <a:pt x="2270" y="2032"/>
                </a:lnTo>
                <a:lnTo>
                  <a:pt x="2266" y="2031"/>
                </a:lnTo>
                <a:lnTo>
                  <a:pt x="2263" y="2030"/>
                </a:lnTo>
                <a:lnTo>
                  <a:pt x="2260" y="2029"/>
                </a:lnTo>
                <a:lnTo>
                  <a:pt x="2256" y="2028"/>
                </a:lnTo>
                <a:lnTo>
                  <a:pt x="2253" y="2028"/>
                </a:lnTo>
                <a:lnTo>
                  <a:pt x="2250" y="2027"/>
                </a:lnTo>
                <a:lnTo>
                  <a:pt x="2247" y="2026"/>
                </a:lnTo>
                <a:lnTo>
                  <a:pt x="2243" y="2025"/>
                </a:lnTo>
                <a:lnTo>
                  <a:pt x="2240" y="2024"/>
                </a:lnTo>
                <a:lnTo>
                  <a:pt x="2237" y="2023"/>
                </a:lnTo>
                <a:lnTo>
                  <a:pt x="2234" y="2022"/>
                </a:lnTo>
                <a:lnTo>
                  <a:pt x="2231" y="2021"/>
                </a:lnTo>
                <a:lnTo>
                  <a:pt x="2227" y="2020"/>
                </a:lnTo>
                <a:lnTo>
                  <a:pt x="2224" y="2019"/>
                </a:lnTo>
                <a:lnTo>
                  <a:pt x="2221" y="2018"/>
                </a:lnTo>
                <a:lnTo>
                  <a:pt x="2217" y="2017"/>
                </a:lnTo>
                <a:lnTo>
                  <a:pt x="2214" y="2016"/>
                </a:lnTo>
                <a:lnTo>
                  <a:pt x="2211" y="2014"/>
                </a:lnTo>
                <a:lnTo>
                  <a:pt x="2208" y="2013"/>
                </a:lnTo>
                <a:lnTo>
                  <a:pt x="2204" y="2012"/>
                </a:lnTo>
                <a:lnTo>
                  <a:pt x="2201" y="2011"/>
                </a:lnTo>
                <a:lnTo>
                  <a:pt x="2198" y="2009"/>
                </a:lnTo>
                <a:lnTo>
                  <a:pt x="2194" y="2008"/>
                </a:lnTo>
                <a:lnTo>
                  <a:pt x="2191" y="2007"/>
                </a:lnTo>
                <a:lnTo>
                  <a:pt x="2188" y="2005"/>
                </a:lnTo>
                <a:lnTo>
                  <a:pt x="2185" y="2004"/>
                </a:lnTo>
                <a:lnTo>
                  <a:pt x="2181" y="2002"/>
                </a:lnTo>
                <a:lnTo>
                  <a:pt x="2178" y="2001"/>
                </a:lnTo>
                <a:lnTo>
                  <a:pt x="2175" y="1999"/>
                </a:lnTo>
                <a:lnTo>
                  <a:pt x="2172" y="1998"/>
                </a:lnTo>
                <a:lnTo>
                  <a:pt x="2169" y="1996"/>
                </a:lnTo>
                <a:lnTo>
                  <a:pt x="2165" y="1995"/>
                </a:lnTo>
                <a:lnTo>
                  <a:pt x="2162" y="1993"/>
                </a:lnTo>
                <a:lnTo>
                  <a:pt x="2159" y="1991"/>
                </a:lnTo>
                <a:lnTo>
                  <a:pt x="2155" y="1989"/>
                </a:lnTo>
                <a:lnTo>
                  <a:pt x="2152" y="1987"/>
                </a:lnTo>
                <a:lnTo>
                  <a:pt x="2149" y="1986"/>
                </a:lnTo>
                <a:lnTo>
                  <a:pt x="2146" y="1984"/>
                </a:lnTo>
                <a:lnTo>
                  <a:pt x="2142" y="1982"/>
                </a:lnTo>
                <a:lnTo>
                  <a:pt x="2139" y="1980"/>
                </a:lnTo>
                <a:lnTo>
                  <a:pt x="2136" y="1978"/>
                </a:lnTo>
                <a:lnTo>
                  <a:pt x="2133" y="1976"/>
                </a:lnTo>
                <a:lnTo>
                  <a:pt x="2129" y="1973"/>
                </a:lnTo>
                <a:lnTo>
                  <a:pt x="2126" y="1972"/>
                </a:lnTo>
                <a:lnTo>
                  <a:pt x="2123" y="1969"/>
                </a:lnTo>
                <a:lnTo>
                  <a:pt x="2119" y="1967"/>
                </a:lnTo>
                <a:lnTo>
                  <a:pt x="2116" y="1965"/>
                </a:lnTo>
                <a:lnTo>
                  <a:pt x="2113" y="1963"/>
                </a:lnTo>
                <a:lnTo>
                  <a:pt x="2110" y="1960"/>
                </a:lnTo>
                <a:lnTo>
                  <a:pt x="2107" y="1958"/>
                </a:lnTo>
                <a:lnTo>
                  <a:pt x="2103" y="1955"/>
                </a:lnTo>
                <a:lnTo>
                  <a:pt x="2100" y="1953"/>
                </a:lnTo>
                <a:lnTo>
                  <a:pt x="2097" y="1950"/>
                </a:lnTo>
                <a:lnTo>
                  <a:pt x="2093" y="1948"/>
                </a:lnTo>
                <a:lnTo>
                  <a:pt x="2090" y="1945"/>
                </a:lnTo>
                <a:lnTo>
                  <a:pt x="2087" y="1942"/>
                </a:lnTo>
                <a:lnTo>
                  <a:pt x="2084" y="1939"/>
                </a:lnTo>
                <a:lnTo>
                  <a:pt x="2080" y="1936"/>
                </a:lnTo>
                <a:lnTo>
                  <a:pt x="2077" y="1933"/>
                </a:lnTo>
                <a:lnTo>
                  <a:pt x="2074" y="1931"/>
                </a:lnTo>
                <a:lnTo>
                  <a:pt x="2071" y="1927"/>
                </a:lnTo>
                <a:lnTo>
                  <a:pt x="2068" y="1924"/>
                </a:lnTo>
                <a:lnTo>
                  <a:pt x="2064" y="1921"/>
                </a:lnTo>
                <a:lnTo>
                  <a:pt x="2061" y="1918"/>
                </a:lnTo>
                <a:lnTo>
                  <a:pt x="2058" y="1915"/>
                </a:lnTo>
                <a:lnTo>
                  <a:pt x="2054" y="1911"/>
                </a:lnTo>
                <a:lnTo>
                  <a:pt x="2051" y="1908"/>
                </a:lnTo>
                <a:lnTo>
                  <a:pt x="2048" y="1905"/>
                </a:lnTo>
                <a:lnTo>
                  <a:pt x="2045" y="1901"/>
                </a:lnTo>
                <a:lnTo>
                  <a:pt x="2041" y="1898"/>
                </a:lnTo>
                <a:lnTo>
                  <a:pt x="2038" y="1894"/>
                </a:lnTo>
                <a:lnTo>
                  <a:pt x="2035" y="1890"/>
                </a:lnTo>
                <a:lnTo>
                  <a:pt x="2031" y="1886"/>
                </a:lnTo>
                <a:lnTo>
                  <a:pt x="2028" y="1883"/>
                </a:lnTo>
                <a:lnTo>
                  <a:pt x="2025" y="1878"/>
                </a:lnTo>
                <a:lnTo>
                  <a:pt x="2022" y="1875"/>
                </a:lnTo>
                <a:lnTo>
                  <a:pt x="2018" y="1870"/>
                </a:lnTo>
                <a:lnTo>
                  <a:pt x="2015" y="1866"/>
                </a:lnTo>
                <a:lnTo>
                  <a:pt x="2012" y="1862"/>
                </a:lnTo>
                <a:lnTo>
                  <a:pt x="2009" y="1858"/>
                </a:lnTo>
                <a:lnTo>
                  <a:pt x="2006" y="1854"/>
                </a:lnTo>
                <a:lnTo>
                  <a:pt x="2002" y="1849"/>
                </a:lnTo>
                <a:lnTo>
                  <a:pt x="1999" y="1845"/>
                </a:lnTo>
                <a:lnTo>
                  <a:pt x="1996" y="1840"/>
                </a:lnTo>
                <a:lnTo>
                  <a:pt x="1992" y="1836"/>
                </a:lnTo>
                <a:lnTo>
                  <a:pt x="1989" y="1831"/>
                </a:lnTo>
                <a:lnTo>
                  <a:pt x="1986" y="1826"/>
                </a:lnTo>
                <a:lnTo>
                  <a:pt x="1983" y="1821"/>
                </a:lnTo>
                <a:lnTo>
                  <a:pt x="1979" y="1816"/>
                </a:lnTo>
                <a:lnTo>
                  <a:pt x="1976" y="1811"/>
                </a:lnTo>
                <a:lnTo>
                  <a:pt x="1973" y="1806"/>
                </a:lnTo>
                <a:lnTo>
                  <a:pt x="1969" y="1801"/>
                </a:lnTo>
                <a:lnTo>
                  <a:pt x="1966" y="1795"/>
                </a:lnTo>
                <a:lnTo>
                  <a:pt x="1963" y="1790"/>
                </a:lnTo>
                <a:lnTo>
                  <a:pt x="1960" y="1784"/>
                </a:lnTo>
                <a:lnTo>
                  <a:pt x="1956" y="1779"/>
                </a:lnTo>
                <a:lnTo>
                  <a:pt x="1953" y="1774"/>
                </a:lnTo>
                <a:lnTo>
                  <a:pt x="1950" y="1768"/>
                </a:lnTo>
                <a:lnTo>
                  <a:pt x="1947" y="1762"/>
                </a:lnTo>
                <a:lnTo>
                  <a:pt x="1944" y="1756"/>
                </a:lnTo>
                <a:lnTo>
                  <a:pt x="1940" y="1750"/>
                </a:lnTo>
                <a:lnTo>
                  <a:pt x="1937" y="1744"/>
                </a:lnTo>
                <a:lnTo>
                  <a:pt x="1934" y="1738"/>
                </a:lnTo>
                <a:lnTo>
                  <a:pt x="1930" y="1732"/>
                </a:lnTo>
                <a:lnTo>
                  <a:pt x="1927" y="1725"/>
                </a:lnTo>
                <a:lnTo>
                  <a:pt x="1924" y="1719"/>
                </a:lnTo>
                <a:lnTo>
                  <a:pt x="1921" y="1713"/>
                </a:lnTo>
                <a:lnTo>
                  <a:pt x="1917" y="1706"/>
                </a:lnTo>
                <a:lnTo>
                  <a:pt x="1914" y="1699"/>
                </a:lnTo>
                <a:lnTo>
                  <a:pt x="1911" y="1693"/>
                </a:lnTo>
                <a:lnTo>
                  <a:pt x="1907" y="1686"/>
                </a:lnTo>
                <a:lnTo>
                  <a:pt x="1904" y="1679"/>
                </a:lnTo>
                <a:lnTo>
                  <a:pt x="1901" y="1672"/>
                </a:lnTo>
                <a:lnTo>
                  <a:pt x="1898" y="1665"/>
                </a:lnTo>
                <a:lnTo>
                  <a:pt x="1895" y="1658"/>
                </a:lnTo>
                <a:lnTo>
                  <a:pt x="1891" y="1650"/>
                </a:lnTo>
                <a:lnTo>
                  <a:pt x="1888" y="1643"/>
                </a:lnTo>
                <a:lnTo>
                  <a:pt x="1885" y="1636"/>
                </a:lnTo>
                <a:lnTo>
                  <a:pt x="1882" y="1628"/>
                </a:lnTo>
                <a:lnTo>
                  <a:pt x="1878" y="1620"/>
                </a:lnTo>
                <a:lnTo>
                  <a:pt x="1875" y="1613"/>
                </a:lnTo>
                <a:lnTo>
                  <a:pt x="1872" y="1605"/>
                </a:lnTo>
                <a:lnTo>
                  <a:pt x="1868" y="1597"/>
                </a:lnTo>
                <a:lnTo>
                  <a:pt x="1865" y="1589"/>
                </a:lnTo>
                <a:lnTo>
                  <a:pt x="1862" y="1581"/>
                </a:lnTo>
                <a:lnTo>
                  <a:pt x="1859" y="1572"/>
                </a:lnTo>
                <a:lnTo>
                  <a:pt x="1855" y="1564"/>
                </a:lnTo>
                <a:lnTo>
                  <a:pt x="1852" y="1556"/>
                </a:lnTo>
                <a:lnTo>
                  <a:pt x="1849" y="1547"/>
                </a:lnTo>
                <a:lnTo>
                  <a:pt x="1845" y="1539"/>
                </a:lnTo>
                <a:lnTo>
                  <a:pt x="1842" y="1530"/>
                </a:lnTo>
                <a:lnTo>
                  <a:pt x="1839" y="1521"/>
                </a:lnTo>
                <a:lnTo>
                  <a:pt x="1836" y="1513"/>
                </a:lnTo>
                <a:lnTo>
                  <a:pt x="1833" y="1504"/>
                </a:lnTo>
                <a:lnTo>
                  <a:pt x="1829" y="1495"/>
                </a:lnTo>
                <a:lnTo>
                  <a:pt x="1826" y="1486"/>
                </a:lnTo>
                <a:lnTo>
                  <a:pt x="1823" y="1476"/>
                </a:lnTo>
                <a:lnTo>
                  <a:pt x="1820" y="1467"/>
                </a:lnTo>
                <a:lnTo>
                  <a:pt x="1816" y="1458"/>
                </a:lnTo>
                <a:lnTo>
                  <a:pt x="1813" y="1448"/>
                </a:lnTo>
                <a:lnTo>
                  <a:pt x="1810" y="1439"/>
                </a:lnTo>
                <a:lnTo>
                  <a:pt x="1806" y="1429"/>
                </a:lnTo>
                <a:lnTo>
                  <a:pt x="1803" y="1419"/>
                </a:lnTo>
                <a:lnTo>
                  <a:pt x="1800" y="1409"/>
                </a:lnTo>
                <a:lnTo>
                  <a:pt x="1797" y="1400"/>
                </a:lnTo>
                <a:lnTo>
                  <a:pt x="1793" y="1389"/>
                </a:lnTo>
                <a:lnTo>
                  <a:pt x="1790" y="1380"/>
                </a:lnTo>
                <a:lnTo>
                  <a:pt x="1787" y="1369"/>
                </a:lnTo>
                <a:lnTo>
                  <a:pt x="1784" y="1359"/>
                </a:lnTo>
                <a:lnTo>
                  <a:pt x="1780" y="1349"/>
                </a:lnTo>
                <a:lnTo>
                  <a:pt x="1777" y="1338"/>
                </a:lnTo>
                <a:lnTo>
                  <a:pt x="1774" y="1328"/>
                </a:lnTo>
                <a:lnTo>
                  <a:pt x="1771" y="1318"/>
                </a:lnTo>
                <a:lnTo>
                  <a:pt x="1767" y="1307"/>
                </a:lnTo>
                <a:lnTo>
                  <a:pt x="1764" y="1296"/>
                </a:lnTo>
                <a:lnTo>
                  <a:pt x="1761" y="1285"/>
                </a:lnTo>
                <a:lnTo>
                  <a:pt x="1758" y="1274"/>
                </a:lnTo>
                <a:lnTo>
                  <a:pt x="1754" y="1263"/>
                </a:lnTo>
                <a:lnTo>
                  <a:pt x="1751" y="1253"/>
                </a:lnTo>
                <a:lnTo>
                  <a:pt x="1748" y="1242"/>
                </a:lnTo>
                <a:lnTo>
                  <a:pt x="1744" y="1230"/>
                </a:lnTo>
                <a:lnTo>
                  <a:pt x="1741" y="1219"/>
                </a:lnTo>
                <a:lnTo>
                  <a:pt x="1738" y="1208"/>
                </a:lnTo>
                <a:lnTo>
                  <a:pt x="1735" y="1197"/>
                </a:lnTo>
                <a:lnTo>
                  <a:pt x="1732" y="1185"/>
                </a:lnTo>
                <a:lnTo>
                  <a:pt x="1728" y="1174"/>
                </a:lnTo>
                <a:lnTo>
                  <a:pt x="1725" y="1162"/>
                </a:lnTo>
                <a:lnTo>
                  <a:pt x="1722" y="1151"/>
                </a:lnTo>
                <a:lnTo>
                  <a:pt x="1719" y="1139"/>
                </a:lnTo>
                <a:lnTo>
                  <a:pt x="1715" y="1127"/>
                </a:lnTo>
                <a:lnTo>
                  <a:pt x="1712" y="1116"/>
                </a:lnTo>
                <a:lnTo>
                  <a:pt x="1709" y="1104"/>
                </a:lnTo>
                <a:lnTo>
                  <a:pt x="1705" y="1092"/>
                </a:lnTo>
                <a:lnTo>
                  <a:pt x="1702" y="1080"/>
                </a:lnTo>
                <a:lnTo>
                  <a:pt x="1699" y="1068"/>
                </a:lnTo>
                <a:lnTo>
                  <a:pt x="1696" y="1056"/>
                </a:lnTo>
                <a:lnTo>
                  <a:pt x="1692" y="1044"/>
                </a:lnTo>
                <a:lnTo>
                  <a:pt x="1689" y="1032"/>
                </a:lnTo>
                <a:lnTo>
                  <a:pt x="1686" y="1020"/>
                </a:lnTo>
                <a:lnTo>
                  <a:pt x="1682" y="1007"/>
                </a:lnTo>
                <a:lnTo>
                  <a:pt x="1679" y="995"/>
                </a:lnTo>
                <a:lnTo>
                  <a:pt x="1676" y="983"/>
                </a:lnTo>
                <a:lnTo>
                  <a:pt x="1673" y="971"/>
                </a:lnTo>
                <a:lnTo>
                  <a:pt x="1670" y="959"/>
                </a:lnTo>
                <a:lnTo>
                  <a:pt x="1666" y="946"/>
                </a:lnTo>
                <a:lnTo>
                  <a:pt x="1663" y="934"/>
                </a:lnTo>
                <a:lnTo>
                  <a:pt x="1660" y="922"/>
                </a:lnTo>
                <a:lnTo>
                  <a:pt x="1657" y="909"/>
                </a:lnTo>
                <a:lnTo>
                  <a:pt x="1653" y="897"/>
                </a:lnTo>
                <a:lnTo>
                  <a:pt x="1650" y="885"/>
                </a:lnTo>
                <a:lnTo>
                  <a:pt x="1647" y="872"/>
                </a:lnTo>
                <a:lnTo>
                  <a:pt x="1643" y="859"/>
                </a:lnTo>
                <a:lnTo>
                  <a:pt x="1640" y="847"/>
                </a:lnTo>
                <a:lnTo>
                  <a:pt x="1637" y="835"/>
                </a:lnTo>
                <a:lnTo>
                  <a:pt x="1634" y="822"/>
                </a:lnTo>
                <a:lnTo>
                  <a:pt x="1630" y="810"/>
                </a:lnTo>
                <a:lnTo>
                  <a:pt x="1627" y="797"/>
                </a:lnTo>
                <a:lnTo>
                  <a:pt x="1624" y="785"/>
                </a:lnTo>
                <a:lnTo>
                  <a:pt x="1620" y="772"/>
                </a:lnTo>
                <a:lnTo>
                  <a:pt x="1617" y="760"/>
                </a:lnTo>
                <a:lnTo>
                  <a:pt x="1614" y="747"/>
                </a:lnTo>
                <a:lnTo>
                  <a:pt x="1611" y="735"/>
                </a:lnTo>
                <a:lnTo>
                  <a:pt x="1608" y="723"/>
                </a:lnTo>
                <a:lnTo>
                  <a:pt x="1604" y="710"/>
                </a:lnTo>
                <a:lnTo>
                  <a:pt x="1601" y="698"/>
                </a:lnTo>
                <a:lnTo>
                  <a:pt x="1598" y="685"/>
                </a:lnTo>
                <a:lnTo>
                  <a:pt x="1595" y="673"/>
                </a:lnTo>
                <a:lnTo>
                  <a:pt x="1591" y="661"/>
                </a:lnTo>
                <a:lnTo>
                  <a:pt x="1588" y="648"/>
                </a:lnTo>
                <a:lnTo>
                  <a:pt x="1585" y="636"/>
                </a:lnTo>
                <a:lnTo>
                  <a:pt x="1581" y="624"/>
                </a:lnTo>
                <a:lnTo>
                  <a:pt x="1578" y="612"/>
                </a:lnTo>
                <a:lnTo>
                  <a:pt x="1575" y="600"/>
                </a:lnTo>
                <a:lnTo>
                  <a:pt x="1572" y="588"/>
                </a:lnTo>
                <a:lnTo>
                  <a:pt x="1569" y="576"/>
                </a:lnTo>
                <a:lnTo>
                  <a:pt x="1565" y="564"/>
                </a:lnTo>
                <a:lnTo>
                  <a:pt x="1562" y="552"/>
                </a:lnTo>
                <a:lnTo>
                  <a:pt x="1559" y="540"/>
                </a:lnTo>
                <a:lnTo>
                  <a:pt x="1555" y="528"/>
                </a:lnTo>
                <a:lnTo>
                  <a:pt x="1552" y="516"/>
                </a:lnTo>
                <a:lnTo>
                  <a:pt x="1549" y="505"/>
                </a:lnTo>
                <a:lnTo>
                  <a:pt x="1546" y="493"/>
                </a:lnTo>
                <a:lnTo>
                  <a:pt x="1542" y="481"/>
                </a:lnTo>
                <a:lnTo>
                  <a:pt x="1539" y="470"/>
                </a:lnTo>
                <a:lnTo>
                  <a:pt x="1536" y="458"/>
                </a:lnTo>
                <a:lnTo>
                  <a:pt x="1533" y="447"/>
                </a:lnTo>
                <a:lnTo>
                  <a:pt x="1529" y="436"/>
                </a:lnTo>
                <a:lnTo>
                  <a:pt x="1526" y="425"/>
                </a:lnTo>
                <a:lnTo>
                  <a:pt x="1523" y="414"/>
                </a:lnTo>
                <a:lnTo>
                  <a:pt x="1519" y="403"/>
                </a:lnTo>
                <a:lnTo>
                  <a:pt x="1516" y="392"/>
                </a:lnTo>
                <a:lnTo>
                  <a:pt x="1513" y="381"/>
                </a:lnTo>
                <a:lnTo>
                  <a:pt x="1510" y="370"/>
                </a:lnTo>
                <a:lnTo>
                  <a:pt x="1507" y="360"/>
                </a:lnTo>
                <a:lnTo>
                  <a:pt x="1503" y="349"/>
                </a:lnTo>
                <a:lnTo>
                  <a:pt x="1500" y="339"/>
                </a:lnTo>
                <a:lnTo>
                  <a:pt x="1497" y="329"/>
                </a:lnTo>
                <a:lnTo>
                  <a:pt x="1493" y="318"/>
                </a:lnTo>
                <a:lnTo>
                  <a:pt x="1490" y="309"/>
                </a:lnTo>
                <a:lnTo>
                  <a:pt x="1487" y="299"/>
                </a:lnTo>
                <a:lnTo>
                  <a:pt x="1484" y="289"/>
                </a:lnTo>
                <a:lnTo>
                  <a:pt x="1480" y="279"/>
                </a:lnTo>
                <a:lnTo>
                  <a:pt x="1477" y="270"/>
                </a:lnTo>
                <a:lnTo>
                  <a:pt x="1474" y="260"/>
                </a:lnTo>
                <a:lnTo>
                  <a:pt x="1471" y="251"/>
                </a:lnTo>
                <a:lnTo>
                  <a:pt x="1467" y="242"/>
                </a:lnTo>
                <a:lnTo>
                  <a:pt x="1464" y="233"/>
                </a:lnTo>
                <a:lnTo>
                  <a:pt x="1461" y="224"/>
                </a:lnTo>
                <a:lnTo>
                  <a:pt x="1457" y="215"/>
                </a:lnTo>
                <a:lnTo>
                  <a:pt x="1454" y="206"/>
                </a:lnTo>
                <a:lnTo>
                  <a:pt x="1451" y="198"/>
                </a:lnTo>
                <a:lnTo>
                  <a:pt x="1448" y="190"/>
                </a:lnTo>
                <a:lnTo>
                  <a:pt x="1445" y="182"/>
                </a:lnTo>
                <a:lnTo>
                  <a:pt x="1441" y="174"/>
                </a:lnTo>
                <a:lnTo>
                  <a:pt x="1438" y="166"/>
                </a:lnTo>
                <a:lnTo>
                  <a:pt x="1435" y="158"/>
                </a:lnTo>
                <a:lnTo>
                  <a:pt x="1431" y="151"/>
                </a:lnTo>
                <a:lnTo>
                  <a:pt x="1428" y="143"/>
                </a:lnTo>
                <a:lnTo>
                  <a:pt x="1425" y="136"/>
                </a:lnTo>
                <a:lnTo>
                  <a:pt x="1422" y="129"/>
                </a:lnTo>
                <a:lnTo>
                  <a:pt x="1418" y="122"/>
                </a:lnTo>
                <a:lnTo>
                  <a:pt x="1415" y="115"/>
                </a:lnTo>
                <a:lnTo>
                  <a:pt x="1412" y="109"/>
                </a:lnTo>
                <a:lnTo>
                  <a:pt x="1409" y="103"/>
                </a:lnTo>
                <a:lnTo>
                  <a:pt x="1406" y="97"/>
                </a:lnTo>
                <a:lnTo>
                  <a:pt x="1402" y="91"/>
                </a:lnTo>
                <a:lnTo>
                  <a:pt x="1399" y="85"/>
                </a:lnTo>
                <a:lnTo>
                  <a:pt x="1396" y="79"/>
                </a:lnTo>
                <a:lnTo>
                  <a:pt x="1392" y="74"/>
                </a:lnTo>
                <a:lnTo>
                  <a:pt x="1389" y="68"/>
                </a:lnTo>
                <a:lnTo>
                  <a:pt x="1386" y="63"/>
                </a:lnTo>
                <a:lnTo>
                  <a:pt x="1383" y="58"/>
                </a:lnTo>
                <a:lnTo>
                  <a:pt x="1379" y="54"/>
                </a:lnTo>
                <a:lnTo>
                  <a:pt x="1376" y="49"/>
                </a:lnTo>
                <a:lnTo>
                  <a:pt x="1373" y="45"/>
                </a:lnTo>
                <a:lnTo>
                  <a:pt x="1370" y="41"/>
                </a:lnTo>
                <a:lnTo>
                  <a:pt x="1366" y="37"/>
                </a:lnTo>
                <a:lnTo>
                  <a:pt x="1363" y="33"/>
                </a:lnTo>
                <a:lnTo>
                  <a:pt x="1360" y="30"/>
                </a:lnTo>
                <a:lnTo>
                  <a:pt x="1356" y="26"/>
                </a:lnTo>
                <a:lnTo>
                  <a:pt x="1353" y="23"/>
                </a:lnTo>
                <a:lnTo>
                  <a:pt x="1350" y="20"/>
                </a:lnTo>
                <a:lnTo>
                  <a:pt x="1347" y="17"/>
                </a:lnTo>
                <a:lnTo>
                  <a:pt x="1344" y="15"/>
                </a:lnTo>
                <a:lnTo>
                  <a:pt x="1340" y="12"/>
                </a:lnTo>
                <a:lnTo>
                  <a:pt x="1337" y="10"/>
                </a:lnTo>
                <a:lnTo>
                  <a:pt x="1334" y="8"/>
                </a:lnTo>
                <a:lnTo>
                  <a:pt x="1330" y="6"/>
                </a:lnTo>
                <a:lnTo>
                  <a:pt x="1327" y="5"/>
                </a:lnTo>
                <a:lnTo>
                  <a:pt x="1324" y="4"/>
                </a:lnTo>
                <a:lnTo>
                  <a:pt x="1321" y="3"/>
                </a:lnTo>
                <a:lnTo>
                  <a:pt x="1317" y="2"/>
                </a:lnTo>
                <a:lnTo>
                  <a:pt x="1314" y="1"/>
                </a:lnTo>
                <a:lnTo>
                  <a:pt x="1311" y="0"/>
                </a:lnTo>
                <a:lnTo>
                  <a:pt x="1308" y="0"/>
                </a:lnTo>
                <a:lnTo>
                  <a:pt x="1304" y="0"/>
                </a:lnTo>
                <a:lnTo>
                  <a:pt x="1301" y="0"/>
                </a:lnTo>
                <a:lnTo>
                  <a:pt x="1298" y="0"/>
                </a:lnTo>
                <a:lnTo>
                  <a:pt x="1294" y="1"/>
                </a:lnTo>
                <a:lnTo>
                  <a:pt x="1291" y="2"/>
                </a:lnTo>
                <a:lnTo>
                  <a:pt x="1288" y="3"/>
                </a:lnTo>
                <a:lnTo>
                  <a:pt x="1285" y="4"/>
                </a:lnTo>
                <a:lnTo>
                  <a:pt x="1282" y="5"/>
                </a:lnTo>
                <a:lnTo>
                  <a:pt x="1278" y="6"/>
                </a:lnTo>
                <a:lnTo>
                  <a:pt x="1275" y="8"/>
                </a:lnTo>
                <a:lnTo>
                  <a:pt x="1272" y="10"/>
                </a:lnTo>
                <a:lnTo>
                  <a:pt x="1268" y="12"/>
                </a:lnTo>
                <a:lnTo>
                  <a:pt x="1265" y="15"/>
                </a:lnTo>
                <a:lnTo>
                  <a:pt x="1262" y="17"/>
                </a:lnTo>
                <a:lnTo>
                  <a:pt x="1259" y="20"/>
                </a:lnTo>
                <a:lnTo>
                  <a:pt x="1255" y="23"/>
                </a:lnTo>
                <a:lnTo>
                  <a:pt x="1252" y="26"/>
                </a:lnTo>
                <a:lnTo>
                  <a:pt x="1249" y="30"/>
                </a:lnTo>
                <a:lnTo>
                  <a:pt x="1246" y="33"/>
                </a:lnTo>
                <a:lnTo>
                  <a:pt x="1243" y="37"/>
                </a:lnTo>
                <a:lnTo>
                  <a:pt x="1239" y="41"/>
                </a:lnTo>
                <a:lnTo>
                  <a:pt x="1236" y="45"/>
                </a:lnTo>
                <a:lnTo>
                  <a:pt x="1233" y="49"/>
                </a:lnTo>
                <a:lnTo>
                  <a:pt x="1229" y="54"/>
                </a:lnTo>
                <a:lnTo>
                  <a:pt x="1226" y="58"/>
                </a:lnTo>
                <a:lnTo>
                  <a:pt x="1223" y="63"/>
                </a:lnTo>
                <a:lnTo>
                  <a:pt x="1220" y="68"/>
                </a:lnTo>
                <a:lnTo>
                  <a:pt x="1216" y="74"/>
                </a:lnTo>
                <a:lnTo>
                  <a:pt x="1213" y="79"/>
                </a:lnTo>
                <a:lnTo>
                  <a:pt x="1210" y="85"/>
                </a:lnTo>
                <a:lnTo>
                  <a:pt x="1206" y="91"/>
                </a:lnTo>
                <a:lnTo>
                  <a:pt x="1203" y="97"/>
                </a:lnTo>
                <a:lnTo>
                  <a:pt x="1200" y="103"/>
                </a:lnTo>
                <a:lnTo>
                  <a:pt x="1197" y="109"/>
                </a:lnTo>
                <a:lnTo>
                  <a:pt x="1193" y="115"/>
                </a:lnTo>
                <a:lnTo>
                  <a:pt x="1190" y="122"/>
                </a:lnTo>
                <a:lnTo>
                  <a:pt x="1187" y="129"/>
                </a:lnTo>
                <a:lnTo>
                  <a:pt x="1184" y="136"/>
                </a:lnTo>
                <a:lnTo>
                  <a:pt x="1181" y="143"/>
                </a:lnTo>
                <a:lnTo>
                  <a:pt x="1177" y="151"/>
                </a:lnTo>
                <a:lnTo>
                  <a:pt x="1174" y="158"/>
                </a:lnTo>
                <a:lnTo>
                  <a:pt x="1171" y="166"/>
                </a:lnTo>
                <a:lnTo>
                  <a:pt x="1167" y="174"/>
                </a:lnTo>
                <a:lnTo>
                  <a:pt x="1164" y="182"/>
                </a:lnTo>
                <a:lnTo>
                  <a:pt x="1161" y="190"/>
                </a:lnTo>
                <a:lnTo>
                  <a:pt x="1158" y="198"/>
                </a:lnTo>
                <a:lnTo>
                  <a:pt x="1154" y="206"/>
                </a:lnTo>
                <a:lnTo>
                  <a:pt x="1151" y="215"/>
                </a:lnTo>
                <a:lnTo>
                  <a:pt x="1148" y="224"/>
                </a:lnTo>
                <a:lnTo>
                  <a:pt x="1144" y="233"/>
                </a:lnTo>
                <a:lnTo>
                  <a:pt x="1141" y="242"/>
                </a:lnTo>
                <a:lnTo>
                  <a:pt x="1138" y="251"/>
                </a:lnTo>
                <a:lnTo>
                  <a:pt x="1135" y="260"/>
                </a:lnTo>
                <a:lnTo>
                  <a:pt x="1131" y="270"/>
                </a:lnTo>
                <a:lnTo>
                  <a:pt x="1128" y="279"/>
                </a:lnTo>
                <a:lnTo>
                  <a:pt x="1125" y="289"/>
                </a:lnTo>
                <a:lnTo>
                  <a:pt x="1122" y="299"/>
                </a:lnTo>
                <a:lnTo>
                  <a:pt x="1119" y="309"/>
                </a:lnTo>
                <a:lnTo>
                  <a:pt x="1115" y="318"/>
                </a:lnTo>
                <a:lnTo>
                  <a:pt x="1112" y="329"/>
                </a:lnTo>
                <a:lnTo>
                  <a:pt x="1109" y="339"/>
                </a:lnTo>
                <a:lnTo>
                  <a:pt x="1105" y="349"/>
                </a:lnTo>
                <a:lnTo>
                  <a:pt x="1102" y="360"/>
                </a:lnTo>
                <a:lnTo>
                  <a:pt x="1099" y="370"/>
                </a:lnTo>
                <a:lnTo>
                  <a:pt x="1096" y="381"/>
                </a:lnTo>
                <a:lnTo>
                  <a:pt x="1092" y="392"/>
                </a:lnTo>
                <a:lnTo>
                  <a:pt x="1089" y="403"/>
                </a:lnTo>
                <a:lnTo>
                  <a:pt x="1086" y="414"/>
                </a:lnTo>
                <a:lnTo>
                  <a:pt x="1082" y="425"/>
                </a:lnTo>
                <a:lnTo>
                  <a:pt x="1079" y="436"/>
                </a:lnTo>
                <a:lnTo>
                  <a:pt x="1076" y="447"/>
                </a:lnTo>
                <a:lnTo>
                  <a:pt x="1073" y="458"/>
                </a:lnTo>
                <a:lnTo>
                  <a:pt x="1070" y="470"/>
                </a:lnTo>
                <a:lnTo>
                  <a:pt x="1066" y="481"/>
                </a:lnTo>
                <a:lnTo>
                  <a:pt x="1063" y="493"/>
                </a:lnTo>
                <a:lnTo>
                  <a:pt x="1060" y="505"/>
                </a:lnTo>
                <a:lnTo>
                  <a:pt x="1057" y="516"/>
                </a:lnTo>
                <a:lnTo>
                  <a:pt x="1053" y="528"/>
                </a:lnTo>
                <a:lnTo>
                  <a:pt x="1050" y="540"/>
                </a:lnTo>
                <a:lnTo>
                  <a:pt x="1047" y="552"/>
                </a:lnTo>
                <a:lnTo>
                  <a:pt x="1043" y="564"/>
                </a:lnTo>
                <a:lnTo>
                  <a:pt x="1040" y="576"/>
                </a:lnTo>
                <a:lnTo>
                  <a:pt x="1037" y="588"/>
                </a:lnTo>
                <a:lnTo>
                  <a:pt x="1034" y="600"/>
                </a:lnTo>
                <a:lnTo>
                  <a:pt x="1030" y="612"/>
                </a:lnTo>
                <a:lnTo>
                  <a:pt x="1027" y="624"/>
                </a:lnTo>
                <a:lnTo>
                  <a:pt x="1024" y="636"/>
                </a:lnTo>
                <a:lnTo>
                  <a:pt x="1021" y="648"/>
                </a:lnTo>
                <a:lnTo>
                  <a:pt x="1017" y="661"/>
                </a:lnTo>
                <a:lnTo>
                  <a:pt x="1014" y="673"/>
                </a:lnTo>
                <a:lnTo>
                  <a:pt x="1011" y="685"/>
                </a:lnTo>
                <a:lnTo>
                  <a:pt x="1008" y="698"/>
                </a:lnTo>
                <a:lnTo>
                  <a:pt x="1004" y="710"/>
                </a:lnTo>
                <a:lnTo>
                  <a:pt x="1001" y="723"/>
                </a:lnTo>
                <a:lnTo>
                  <a:pt x="998" y="735"/>
                </a:lnTo>
                <a:lnTo>
                  <a:pt x="995" y="747"/>
                </a:lnTo>
                <a:lnTo>
                  <a:pt x="991" y="760"/>
                </a:lnTo>
                <a:lnTo>
                  <a:pt x="988" y="772"/>
                </a:lnTo>
                <a:lnTo>
                  <a:pt x="985" y="785"/>
                </a:lnTo>
                <a:lnTo>
                  <a:pt x="981" y="797"/>
                </a:lnTo>
                <a:lnTo>
                  <a:pt x="978" y="810"/>
                </a:lnTo>
                <a:lnTo>
                  <a:pt x="975" y="822"/>
                </a:lnTo>
                <a:lnTo>
                  <a:pt x="972" y="835"/>
                </a:lnTo>
                <a:lnTo>
                  <a:pt x="968" y="847"/>
                </a:lnTo>
                <a:lnTo>
                  <a:pt x="965" y="859"/>
                </a:lnTo>
                <a:lnTo>
                  <a:pt x="962" y="872"/>
                </a:lnTo>
                <a:lnTo>
                  <a:pt x="959" y="885"/>
                </a:lnTo>
                <a:lnTo>
                  <a:pt x="956" y="897"/>
                </a:lnTo>
                <a:lnTo>
                  <a:pt x="952" y="909"/>
                </a:lnTo>
                <a:lnTo>
                  <a:pt x="949" y="922"/>
                </a:lnTo>
                <a:lnTo>
                  <a:pt x="946" y="934"/>
                </a:lnTo>
                <a:lnTo>
                  <a:pt x="942" y="946"/>
                </a:lnTo>
                <a:lnTo>
                  <a:pt x="939" y="959"/>
                </a:lnTo>
                <a:lnTo>
                  <a:pt x="936" y="971"/>
                </a:lnTo>
                <a:lnTo>
                  <a:pt x="933" y="983"/>
                </a:lnTo>
                <a:lnTo>
                  <a:pt x="929" y="995"/>
                </a:lnTo>
                <a:lnTo>
                  <a:pt x="926" y="1007"/>
                </a:lnTo>
                <a:lnTo>
                  <a:pt x="923" y="1020"/>
                </a:lnTo>
                <a:lnTo>
                  <a:pt x="919" y="1032"/>
                </a:lnTo>
                <a:lnTo>
                  <a:pt x="916" y="1044"/>
                </a:lnTo>
                <a:lnTo>
                  <a:pt x="913" y="1056"/>
                </a:lnTo>
                <a:lnTo>
                  <a:pt x="910" y="1068"/>
                </a:lnTo>
                <a:lnTo>
                  <a:pt x="907" y="1080"/>
                </a:lnTo>
                <a:lnTo>
                  <a:pt x="903" y="1092"/>
                </a:lnTo>
                <a:lnTo>
                  <a:pt x="900" y="1104"/>
                </a:lnTo>
                <a:lnTo>
                  <a:pt x="897" y="1116"/>
                </a:lnTo>
                <a:lnTo>
                  <a:pt x="894" y="1127"/>
                </a:lnTo>
                <a:lnTo>
                  <a:pt x="890" y="1139"/>
                </a:lnTo>
                <a:lnTo>
                  <a:pt x="887" y="1151"/>
                </a:lnTo>
                <a:lnTo>
                  <a:pt x="884" y="1162"/>
                </a:lnTo>
                <a:lnTo>
                  <a:pt x="880" y="1174"/>
                </a:lnTo>
                <a:lnTo>
                  <a:pt x="877" y="1185"/>
                </a:lnTo>
                <a:lnTo>
                  <a:pt x="874" y="1197"/>
                </a:lnTo>
                <a:lnTo>
                  <a:pt x="871" y="1208"/>
                </a:lnTo>
                <a:lnTo>
                  <a:pt x="867" y="1219"/>
                </a:lnTo>
                <a:lnTo>
                  <a:pt x="864" y="1230"/>
                </a:lnTo>
                <a:lnTo>
                  <a:pt x="861" y="1242"/>
                </a:lnTo>
                <a:lnTo>
                  <a:pt x="857" y="1253"/>
                </a:lnTo>
                <a:lnTo>
                  <a:pt x="854" y="1263"/>
                </a:lnTo>
                <a:lnTo>
                  <a:pt x="851" y="1274"/>
                </a:lnTo>
                <a:lnTo>
                  <a:pt x="848" y="1285"/>
                </a:lnTo>
                <a:lnTo>
                  <a:pt x="845" y="1296"/>
                </a:lnTo>
                <a:lnTo>
                  <a:pt x="841" y="1307"/>
                </a:lnTo>
                <a:lnTo>
                  <a:pt x="838" y="1318"/>
                </a:lnTo>
                <a:lnTo>
                  <a:pt x="835" y="1328"/>
                </a:lnTo>
                <a:lnTo>
                  <a:pt x="832" y="1338"/>
                </a:lnTo>
                <a:lnTo>
                  <a:pt x="828" y="1349"/>
                </a:lnTo>
                <a:lnTo>
                  <a:pt x="825" y="1359"/>
                </a:lnTo>
                <a:lnTo>
                  <a:pt x="822" y="1369"/>
                </a:lnTo>
                <a:lnTo>
                  <a:pt x="818" y="1380"/>
                </a:lnTo>
                <a:lnTo>
                  <a:pt x="815" y="1389"/>
                </a:lnTo>
                <a:lnTo>
                  <a:pt x="812" y="1400"/>
                </a:lnTo>
                <a:lnTo>
                  <a:pt x="809" y="1409"/>
                </a:lnTo>
                <a:lnTo>
                  <a:pt x="805" y="1419"/>
                </a:lnTo>
                <a:lnTo>
                  <a:pt x="802" y="1429"/>
                </a:lnTo>
                <a:lnTo>
                  <a:pt x="799" y="1439"/>
                </a:lnTo>
                <a:lnTo>
                  <a:pt x="795" y="1448"/>
                </a:lnTo>
                <a:lnTo>
                  <a:pt x="792" y="1458"/>
                </a:lnTo>
                <a:lnTo>
                  <a:pt x="789" y="1467"/>
                </a:lnTo>
                <a:lnTo>
                  <a:pt x="786" y="1476"/>
                </a:lnTo>
                <a:lnTo>
                  <a:pt x="783" y="1486"/>
                </a:lnTo>
                <a:lnTo>
                  <a:pt x="779" y="1495"/>
                </a:lnTo>
                <a:lnTo>
                  <a:pt x="776" y="1504"/>
                </a:lnTo>
                <a:lnTo>
                  <a:pt x="773" y="1513"/>
                </a:lnTo>
                <a:lnTo>
                  <a:pt x="770" y="1521"/>
                </a:lnTo>
                <a:lnTo>
                  <a:pt x="766" y="1530"/>
                </a:lnTo>
                <a:lnTo>
                  <a:pt x="763" y="1539"/>
                </a:lnTo>
                <a:lnTo>
                  <a:pt x="760" y="1547"/>
                </a:lnTo>
                <a:lnTo>
                  <a:pt x="756" y="1556"/>
                </a:lnTo>
                <a:lnTo>
                  <a:pt x="753" y="1564"/>
                </a:lnTo>
                <a:lnTo>
                  <a:pt x="750" y="1572"/>
                </a:lnTo>
                <a:lnTo>
                  <a:pt x="747" y="1581"/>
                </a:lnTo>
                <a:lnTo>
                  <a:pt x="744" y="1589"/>
                </a:lnTo>
                <a:lnTo>
                  <a:pt x="740" y="1597"/>
                </a:lnTo>
                <a:lnTo>
                  <a:pt x="737" y="1605"/>
                </a:lnTo>
                <a:lnTo>
                  <a:pt x="733" y="1613"/>
                </a:lnTo>
                <a:lnTo>
                  <a:pt x="730" y="1620"/>
                </a:lnTo>
                <a:lnTo>
                  <a:pt x="727" y="1628"/>
                </a:lnTo>
                <a:lnTo>
                  <a:pt x="724" y="1636"/>
                </a:lnTo>
                <a:lnTo>
                  <a:pt x="721" y="1643"/>
                </a:lnTo>
                <a:lnTo>
                  <a:pt x="717" y="1650"/>
                </a:lnTo>
                <a:lnTo>
                  <a:pt x="714" y="1658"/>
                </a:lnTo>
                <a:lnTo>
                  <a:pt x="711" y="1665"/>
                </a:lnTo>
                <a:lnTo>
                  <a:pt x="708" y="1672"/>
                </a:lnTo>
                <a:lnTo>
                  <a:pt x="704" y="1679"/>
                </a:lnTo>
                <a:lnTo>
                  <a:pt x="701" y="1686"/>
                </a:lnTo>
                <a:lnTo>
                  <a:pt x="698" y="1693"/>
                </a:lnTo>
                <a:lnTo>
                  <a:pt x="694" y="1699"/>
                </a:lnTo>
                <a:lnTo>
                  <a:pt x="691" y="1706"/>
                </a:lnTo>
                <a:lnTo>
                  <a:pt x="688" y="1713"/>
                </a:lnTo>
                <a:lnTo>
                  <a:pt x="685" y="1719"/>
                </a:lnTo>
                <a:lnTo>
                  <a:pt x="682" y="1725"/>
                </a:lnTo>
                <a:lnTo>
                  <a:pt x="678" y="1732"/>
                </a:lnTo>
                <a:lnTo>
                  <a:pt x="675" y="1738"/>
                </a:lnTo>
                <a:lnTo>
                  <a:pt x="672" y="1744"/>
                </a:lnTo>
                <a:lnTo>
                  <a:pt x="668" y="1750"/>
                </a:lnTo>
                <a:lnTo>
                  <a:pt x="665" y="1756"/>
                </a:lnTo>
                <a:lnTo>
                  <a:pt x="662" y="1762"/>
                </a:lnTo>
                <a:lnTo>
                  <a:pt x="659" y="1768"/>
                </a:lnTo>
                <a:lnTo>
                  <a:pt x="655" y="1774"/>
                </a:lnTo>
                <a:lnTo>
                  <a:pt x="652" y="1779"/>
                </a:lnTo>
                <a:lnTo>
                  <a:pt x="649" y="1784"/>
                </a:lnTo>
                <a:lnTo>
                  <a:pt x="646" y="1790"/>
                </a:lnTo>
                <a:lnTo>
                  <a:pt x="642" y="1795"/>
                </a:lnTo>
                <a:lnTo>
                  <a:pt x="639" y="1801"/>
                </a:lnTo>
                <a:lnTo>
                  <a:pt x="636" y="1806"/>
                </a:lnTo>
                <a:lnTo>
                  <a:pt x="632" y="1811"/>
                </a:lnTo>
                <a:lnTo>
                  <a:pt x="629" y="1816"/>
                </a:lnTo>
                <a:lnTo>
                  <a:pt x="626" y="1821"/>
                </a:lnTo>
                <a:lnTo>
                  <a:pt x="623" y="1826"/>
                </a:lnTo>
                <a:lnTo>
                  <a:pt x="620" y="1831"/>
                </a:lnTo>
                <a:lnTo>
                  <a:pt x="616" y="1836"/>
                </a:lnTo>
                <a:lnTo>
                  <a:pt x="613" y="1840"/>
                </a:lnTo>
                <a:lnTo>
                  <a:pt x="610" y="1845"/>
                </a:lnTo>
                <a:lnTo>
                  <a:pt x="607" y="1849"/>
                </a:lnTo>
                <a:lnTo>
                  <a:pt x="603" y="1854"/>
                </a:lnTo>
                <a:lnTo>
                  <a:pt x="600" y="1858"/>
                </a:lnTo>
                <a:lnTo>
                  <a:pt x="597" y="1862"/>
                </a:lnTo>
                <a:lnTo>
                  <a:pt x="593" y="1866"/>
                </a:lnTo>
                <a:lnTo>
                  <a:pt x="590" y="1870"/>
                </a:lnTo>
                <a:lnTo>
                  <a:pt x="587" y="1875"/>
                </a:lnTo>
                <a:lnTo>
                  <a:pt x="584" y="1878"/>
                </a:lnTo>
                <a:lnTo>
                  <a:pt x="581" y="1883"/>
                </a:lnTo>
                <a:lnTo>
                  <a:pt x="577" y="1886"/>
                </a:lnTo>
                <a:lnTo>
                  <a:pt x="574" y="1890"/>
                </a:lnTo>
                <a:lnTo>
                  <a:pt x="570" y="1894"/>
                </a:lnTo>
                <a:lnTo>
                  <a:pt x="567" y="1898"/>
                </a:lnTo>
                <a:lnTo>
                  <a:pt x="564" y="1901"/>
                </a:lnTo>
                <a:lnTo>
                  <a:pt x="561" y="1905"/>
                </a:lnTo>
                <a:lnTo>
                  <a:pt x="558" y="1908"/>
                </a:lnTo>
                <a:lnTo>
                  <a:pt x="554" y="1911"/>
                </a:lnTo>
                <a:lnTo>
                  <a:pt x="551" y="1915"/>
                </a:lnTo>
                <a:lnTo>
                  <a:pt x="548" y="1918"/>
                </a:lnTo>
                <a:lnTo>
                  <a:pt x="545" y="1921"/>
                </a:lnTo>
                <a:lnTo>
                  <a:pt x="541" y="1924"/>
                </a:lnTo>
                <a:lnTo>
                  <a:pt x="538" y="1927"/>
                </a:lnTo>
                <a:lnTo>
                  <a:pt x="535" y="1931"/>
                </a:lnTo>
                <a:lnTo>
                  <a:pt x="531" y="1933"/>
                </a:lnTo>
                <a:lnTo>
                  <a:pt x="528" y="1936"/>
                </a:lnTo>
                <a:lnTo>
                  <a:pt x="525" y="1939"/>
                </a:lnTo>
                <a:lnTo>
                  <a:pt x="522" y="1942"/>
                </a:lnTo>
                <a:lnTo>
                  <a:pt x="519" y="1945"/>
                </a:lnTo>
                <a:lnTo>
                  <a:pt x="515" y="1948"/>
                </a:lnTo>
                <a:lnTo>
                  <a:pt x="512" y="1950"/>
                </a:lnTo>
                <a:lnTo>
                  <a:pt x="509" y="1953"/>
                </a:lnTo>
                <a:lnTo>
                  <a:pt x="505" y="1955"/>
                </a:lnTo>
                <a:lnTo>
                  <a:pt x="502" y="1958"/>
                </a:lnTo>
                <a:lnTo>
                  <a:pt x="499" y="1960"/>
                </a:lnTo>
                <a:lnTo>
                  <a:pt x="496" y="1963"/>
                </a:lnTo>
                <a:lnTo>
                  <a:pt x="492" y="1965"/>
                </a:lnTo>
                <a:lnTo>
                  <a:pt x="489" y="1967"/>
                </a:lnTo>
                <a:lnTo>
                  <a:pt x="486" y="1969"/>
                </a:lnTo>
                <a:lnTo>
                  <a:pt x="483" y="1972"/>
                </a:lnTo>
                <a:lnTo>
                  <a:pt x="479" y="1973"/>
                </a:lnTo>
                <a:lnTo>
                  <a:pt x="476" y="1976"/>
                </a:lnTo>
                <a:lnTo>
                  <a:pt x="473" y="1978"/>
                </a:lnTo>
                <a:lnTo>
                  <a:pt x="469" y="1980"/>
                </a:lnTo>
                <a:lnTo>
                  <a:pt x="466" y="1982"/>
                </a:lnTo>
                <a:lnTo>
                  <a:pt x="463" y="1984"/>
                </a:lnTo>
                <a:lnTo>
                  <a:pt x="460" y="1986"/>
                </a:lnTo>
                <a:lnTo>
                  <a:pt x="457" y="1987"/>
                </a:lnTo>
                <a:lnTo>
                  <a:pt x="453" y="1989"/>
                </a:lnTo>
                <a:lnTo>
                  <a:pt x="450" y="1991"/>
                </a:lnTo>
                <a:lnTo>
                  <a:pt x="447" y="1993"/>
                </a:lnTo>
                <a:lnTo>
                  <a:pt x="443" y="1995"/>
                </a:lnTo>
                <a:lnTo>
                  <a:pt x="440" y="1996"/>
                </a:lnTo>
                <a:lnTo>
                  <a:pt x="437" y="1998"/>
                </a:lnTo>
                <a:lnTo>
                  <a:pt x="434" y="1999"/>
                </a:lnTo>
                <a:lnTo>
                  <a:pt x="430" y="2001"/>
                </a:lnTo>
                <a:lnTo>
                  <a:pt x="427" y="2002"/>
                </a:lnTo>
                <a:lnTo>
                  <a:pt x="424" y="2004"/>
                </a:lnTo>
                <a:lnTo>
                  <a:pt x="421" y="2005"/>
                </a:lnTo>
                <a:lnTo>
                  <a:pt x="418" y="2007"/>
                </a:lnTo>
                <a:lnTo>
                  <a:pt x="414" y="2008"/>
                </a:lnTo>
                <a:lnTo>
                  <a:pt x="411" y="2009"/>
                </a:lnTo>
                <a:lnTo>
                  <a:pt x="407" y="2011"/>
                </a:lnTo>
                <a:lnTo>
                  <a:pt x="404" y="2012"/>
                </a:lnTo>
                <a:lnTo>
                  <a:pt x="401" y="2013"/>
                </a:lnTo>
                <a:lnTo>
                  <a:pt x="398" y="2014"/>
                </a:lnTo>
                <a:lnTo>
                  <a:pt x="395" y="2016"/>
                </a:lnTo>
                <a:lnTo>
                  <a:pt x="391" y="2017"/>
                </a:lnTo>
                <a:lnTo>
                  <a:pt x="388" y="2018"/>
                </a:lnTo>
                <a:lnTo>
                  <a:pt x="385" y="2019"/>
                </a:lnTo>
                <a:lnTo>
                  <a:pt x="381" y="2020"/>
                </a:lnTo>
                <a:lnTo>
                  <a:pt x="378" y="2021"/>
                </a:lnTo>
                <a:lnTo>
                  <a:pt x="375" y="2022"/>
                </a:lnTo>
                <a:lnTo>
                  <a:pt x="372" y="2023"/>
                </a:lnTo>
                <a:lnTo>
                  <a:pt x="368" y="2024"/>
                </a:lnTo>
                <a:lnTo>
                  <a:pt x="365" y="2025"/>
                </a:lnTo>
                <a:lnTo>
                  <a:pt x="362" y="2026"/>
                </a:lnTo>
                <a:lnTo>
                  <a:pt x="359" y="2027"/>
                </a:lnTo>
                <a:lnTo>
                  <a:pt x="356" y="2028"/>
                </a:lnTo>
                <a:lnTo>
                  <a:pt x="352" y="2028"/>
                </a:lnTo>
                <a:lnTo>
                  <a:pt x="349" y="2029"/>
                </a:lnTo>
                <a:lnTo>
                  <a:pt x="346" y="2030"/>
                </a:lnTo>
                <a:lnTo>
                  <a:pt x="342" y="2031"/>
                </a:lnTo>
                <a:lnTo>
                  <a:pt x="339" y="2032"/>
                </a:lnTo>
                <a:lnTo>
                  <a:pt x="336" y="2032"/>
                </a:lnTo>
                <a:lnTo>
                  <a:pt x="333" y="2033"/>
                </a:lnTo>
                <a:lnTo>
                  <a:pt x="329" y="2034"/>
                </a:lnTo>
                <a:lnTo>
                  <a:pt x="326" y="2035"/>
                </a:lnTo>
                <a:lnTo>
                  <a:pt x="323" y="2035"/>
                </a:lnTo>
                <a:lnTo>
                  <a:pt x="319" y="2036"/>
                </a:lnTo>
                <a:lnTo>
                  <a:pt x="316" y="2037"/>
                </a:lnTo>
                <a:lnTo>
                  <a:pt x="313" y="2037"/>
                </a:lnTo>
                <a:lnTo>
                  <a:pt x="310" y="2038"/>
                </a:lnTo>
                <a:lnTo>
                  <a:pt x="306" y="2039"/>
                </a:lnTo>
                <a:lnTo>
                  <a:pt x="303" y="2039"/>
                </a:lnTo>
                <a:lnTo>
                  <a:pt x="300" y="2040"/>
                </a:lnTo>
                <a:lnTo>
                  <a:pt x="297" y="2040"/>
                </a:lnTo>
                <a:lnTo>
                  <a:pt x="294" y="2041"/>
                </a:lnTo>
                <a:lnTo>
                  <a:pt x="290" y="2041"/>
                </a:lnTo>
                <a:lnTo>
                  <a:pt x="287" y="2042"/>
                </a:lnTo>
                <a:lnTo>
                  <a:pt x="284" y="2042"/>
                </a:lnTo>
                <a:lnTo>
                  <a:pt x="280" y="2043"/>
                </a:lnTo>
                <a:lnTo>
                  <a:pt x="277" y="2043"/>
                </a:lnTo>
                <a:lnTo>
                  <a:pt x="274" y="2043"/>
                </a:lnTo>
                <a:lnTo>
                  <a:pt x="271" y="2044"/>
                </a:lnTo>
                <a:lnTo>
                  <a:pt x="267" y="2045"/>
                </a:lnTo>
                <a:lnTo>
                  <a:pt x="264" y="2045"/>
                </a:lnTo>
                <a:lnTo>
                  <a:pt x="261" y="2045"/>
                </a:lnTo>
                <a:lnTo>
                  <a:pt x="258" y="2046"/>
                </a:lnTo>
                <a:lnTo>
                  <a:pt x="254" y="2046"/>
                </a:lnTo>
                <a:lnTo>
                  <a:pt x="251" y="2046"/>
                </a:lnTo>
                <a:lnTo>
                  <a:pt x="248" y="2047"/>
                </a:lnTo>
                <a:lnTo>
                  <a:pt x="244" y="2047"/>
                </a:lnTo>
                <a:lnTo>
                  <a:pt x="241" y="2048"/>
                </a:lnTo>
                <a:lnTo>
                  <a:pt x="238" y="2048"/>
                </a:lnTo>
                <a:lnTo>
                  <a:pt x="235" y="2048"/>
                </a:lnTo>
                <a:lnTo>
                  <a:pt x="232" y="2048"/>
                </a:lnTo>
                <a:lnTo>
                  <a:pt x="228" y="2049"/>
                </a:lnTo>
                <a:lnTo>
                  <a:pt x="225" y="2049"/>
                </a:lnTo>
                <a:lnTo>
                  <a:pt x="222" y="2049"/>
                </a:lnTo>
                <a:lnTo>
                  <a:pt x="218" y="2049"/>
                </a:lnTo>
                <a:lnTo>
                  <a:pt x="215" y="2050"/>
                </a:lnTo>
                <a:lnTo>
                  <a:pt x="212" y="2050"/>
                </a:lnTo>
                <a:lnTo>
                  <a:pt x="209" y="2050"/>
                </a:lnTo>
                <a:lnTo>
                  <a:pt x="205" y="2051"/>
                </a:lnTo>
                <a:lnTo>
                  <a:pt x="202" y="2051"/>
                </a:lnTo>
                <a:lnTo>
                  <a:pt x="199" y="2051"/>
                </a:lnTo>
                <a:lnTo>
                  <a:pt x="196" y="2051"/>
                </a:lnTo>
                <a:lnTo>
                  <a:pt x="193" y="2051"/>
                </a:lnTo>
                <a:lnTo>
                  <a:pt x="189" y="2052"/>
                </a:lnTo>
                <a:lnTo>
                  <a:pt x="186" y="2052"/>
                </a:lnTo>
                <a:lnTo>
                  <a:pt x="183" y="2052"/>
                </a:lnTo>
                <a:lnTo>
                  <a:pt x="179" y="2052"/>
                </a:lnTo>
                <a:lnTo>
                  <a:pt x="176" y="2052"/>
                </a:lnTo>
                <a:lnTo>
                  <a:pt x="173" y="2052"/>
                </a:lnTo>
                <a:lnTo>
                  <a:pt x="170" y="2053"/>
                </a:lnTo>
                <a:lnTo>
                  <a:pt x="166" y="2053"/>
                </a:lnTo>
                <a:lnTo>
                  <a:pt x="163" y="2053"/>
                </a:lnTo>
                <a:lnTo>
                  <a:pt x="160" y="2053"/>
                </a:lnTo>
                <a:lnTo>
                  <a:pt x="156" y="2053"/>
                </a:lnTo>
                <a:lnTo>
                  <a:pt x="153" y="2054"/>
                </a:lnTo>
                <a:lnTo>
                  <a:pt x="150" y="2054"/>
                </a:lnTo>
                <a:lnTo>
                  <a:pt x="147" y="2054"/>
                </a:lnTo>
                <a:lnTo>
                  <a:pt x="143" y="2054"/>
                </a:lnTo>
                <a:lnTo>
                  <a:pt x="140" y="2054"/>
                </a:lnTo>
                <a:lnTo>
                  <a:pt x="137" y="2054"/>
                </a:lnTo>
                <a:lnTo>
                  <a:pt x="134" y="2054"/>
                </a:lnTo>
                <a:lnTo>
                  <a:pt x="131" y="2054"/>
                </a:lnTo>
                <a:lnTo>
                  <a:pt x="127" y="2054"/>
                </a:lnTo>
                <a:lnTo>
                  <a:pt x="124" y="2055"/>
                </a:lnTo>
                <a:lnTo>
                  <a:pt x="121" y="2055"/>
                </a:lnTo>
                <a:lnTo>
                  <a:pt x="117" y="2055"/>
                </a:lnTo>
                <a:lnTo>
                  <a:pt x="114" y="2055"/>
                </a:lnTo>
                <a:lnTo>
                  <a:pt x="111" y="2055"/>
                </a:lnTo>
                <a:lnTo>
                  <a:pt x="108" y="2055"/>
                </a:lnTo>
                <a:lnTo>
                  <a:pt x="104" y="2055"/>
                </a:lnTo>
                <a:lnTo>
                  <a:pt x="101" y="2055"/>
                </a:lnTo>
                <a:lnTo>
                  <a:pt x="98" y="2055"/>
                </a:lnTo>
                <a:lnTo>
                  <a:pt x="94" y="2055"/>
                </a:lnTo>
                <a:lnTo>
                  <a:pt x="91" y="2055"/>
                </a:lnTo>
                <a:lnTo>
                  <a:pt x="88" y="2055"/>
                </a:lnTo>
                <a:lnTo>
                  <a:pt x="85" y="2055"/>
                </a:lnTo>
                <a:lnTo>
                  <a:pt x="81" y="2056"/>
                </a:lnTo>
                <a:lnTo>
                  <a:pt x="78" y="2056"/>
                </a:lnTo>
                <a:lnTo>
                  <a:pt x="75" y="2056"/>
                </a:lnTo>
                <a:lnTo>
                  <a:pt x="72" y="2056"/>
                </a:lnTo>
                <a:lnTo>
                  <a:pt x="69" y="2056"/>
                </a:lnTo>
                <a:lnTo>
                  <a:pt x="65" y="2056"/>
                </a:lnTo>
                <a:lnTo>
                  <a:pt x="62" y="2056"/>
                </a:lnTo>
                <a:lnTo>
                  <a:pt x="59" y="2056"/>
                </a:lnTo>
                <a:lnTo>
                  <a:pt x="55" y="2056"/>
                </a:lnTo>
                <a:lnTo>
                  <a:pt x="52" y="2056"/>
                </a:lnTo>
                <a:lnTo>
                  <a:pt x="49" y="2056"/>
                </a:lnTo>
                <a:lnTo>
                  <a:pt x="46" y="2056"/>
                </a:lnTo>
                <a:lnTo>
                  <a:pt x="42" y="2056"/>
                </a:lnTo>
                <a:lnTo>
                  <a:pt x="39" y="2057"/>
                </a:lnTo>
                <a:lnTo>
                  <a:pt x="36" y="2057"/>
                </a:lnTo>
                <a:lnTo>
                  <a:pt x="32" y="2057"/>
                </a:lnTo>
                <a:lnTo>
                  <a:pt x="29" y="2057"/>
                </a:lnTo>
                <a:lnTo>
                  <a:pt x="26" y="2057"/>
                </a:lnTo>
                <a:lnTo>
                  <a:pt x="23" y="2057"/>
                </a:lnTo>
                <a:lnTo>
                  <a:pt x="20" y="2057"/>
                </a:lnTo>
                <a:lnTo>
                  <a:pt x="16" y="2057"/>
                </a:lnTo>
                <a:lnTo>
                  <a:pt x="13" y="2057"/>
                </a:lnTo>
                <a:lnTo>
                  <a:pt x="10" y="2057"/>
                </a:lnTo>
                <a:lnTo>
                  <a:pt x="7" y="2057"/>
                </a:lnTo>
                <a:lnTo>
                  <a:pt x="3" y="2057"/>
                </a:lnTo>
                <a:lnTo>
                  <a:pt x="0" y="20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D94FA62-ED08-4013-88A5-928FDA507C77}"/>
                  </a:ext>
                </a:extLst>
              </p:cNvPr>
              <p:cNvSpPr txBox="1"/>
              <p:nvPr/>
            </p:nvSpPr>
            <p:spPr>
              <a:xfrm>
                <a:off x="7195002" y="4154754"/>
                <a:ext cx="2037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D94FA62-ED08-4013-88A5-928FDA507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02" y="4154754"/>
                <a:ext cx="203759" cy="276999"/>
              </a:xfrm>
              <a:prstGeom prst="rect">
                <a:avLst/>
              </a:prstGeom>
              <a:blipFill>
                <a:blip r:embed="rId7"/>
                <a:stretch>
                  <a:fillRect r="-17647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12F05-646E-4771-AFF1-0F35FB69CCEA}"/>
              </a:ext>
            </a:extLst>
          </p:cNvPr>
          <p:cNvCxnSpPr/>
          <p:nvPr/>
        </p:nvCxnSpPr>
        <p:spPr>
          <a:xfrm>
            <a:off x="6070671" y="2686580"/>
            <a:ext cx="0" cy="14709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E24DDC-D807-43A8-BF29-A135D563E67D}"/>
                  </a:ext>
                </a:extLst>
              </p:cNvPr>
              <p:cNvSpPr/>
              <p:nvPr/>
            </p:nvSpPr>
            <p:spPr>
              <a:xfrm>
                <a:off x="5440357" y="3299372"/>
                <a:ext cx="499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E24DDC-D807-43A8-BF29-A135D563E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357" y="3299372"/>
                <a:ext cx="499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3183593-EABD-4306-AA42-73B73B7133BE}"/>
                  </a:ext>
                </a:extLst>
              </p:cNvPr>
              <p:cNvSpPr/>
              <p:nvPr/>
            </p:nvSpPr>
            <p:spPr>
              <a:xfrm>
                <a:off x="6290328" y="3294226"/>
                <a:ext cx="494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3183593-EABD-4306-AA42-73B73B713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328" y="3294226"/>
                <a:ext cx="49436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7DDA2CAD-DB2F-4493-9A4B-86FB5D7BFCBC}"/>
              </a:ext>
            </a:extLst>
          </p:cNvPr>
          <p:cNvSpPr/>
          <p:nvPr/>
        </p:nvSpPr>
        <p:spPr>
          <a:xfrm>
            <a:off x="2565715" y="2664041"/>
            <a:ext cx="357731" cy="138845"/>
          </a:xfrm>
          <a:prstGeom prst="rightArrow">
            <a:avLst/>
          </a:prstGeom>
          <a:solidFill>
            <a:srgbClr val="1E8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9A6A4E8-68DF-421B-9EC7-34B54FB381E3}"/>
              </a:ext>
            </a:extLst>
          </p:cNvPr>
          <p:cNvSpPr/>
          <p:nvPr/>
        </p:nvSpPr>
        <p:spPr>
          <a:xfrm flipH="1">
            <a:off x="5659238" y="2654307"/>
            <a:ext cx="357731" cy="138845"/>
          </a:xfrm>
          <a:prstGeom prst="rightArrow">
            <a:avLst/>
          </a:prstGeom>
          <a:solidFill>
            <a:srgbClr val="1E8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Jerzy Neyman2.jpg">
            <a:extLst>
              <a:ext uri="{FF2B5EF4-FFF2-40B4-BE49-F238E27FC236}">
                <a16:creationId xmlns:a16="http://schemas.microsoft.com/office/drawing/2014/main" id="{8645E7A2-AAA6-4279-9723-BA76EEFD5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0373" y="507798"/>
            <a:ext cx="837969" cy="10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6ADD888-AB93-4E49-94C6-89D1AD1AF565}"/>
              </a:ext>
            </a:extLst>
          </p:cNvPr>
          <p:cNvSpPr/>
          <p:nvPr/>
        </p:nvSpPr>
        <p:spPr>
          <a:xfrm>
            <a:off x="6947298" y="1556922"/>
            <a:ext cx="837969" cy="288147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Jerzy </a:t>
            </a:r>
            <a:r>
              <a:rPr lang="en-GB" sz="700" b="1" dirty="0" err="1">
                <a:solidFill>
                  <a:srgbClr val="1E8A82"/>
                </a:solidFill>
                <a:latin typeface="Arial" panose="020B0604020202020204" pitchFamily="34" charset="0"/>
              </a:rPr>
              <a:t>Neyman</a:t>
            </a:r>
            <a:endParaRPr lang="en-GB" sz="700" b="1" dirty="0">
              <a:solidFill>
                <a:srgbClr val="1E8A82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1894-1981</a:t>
            </a:r>
            <a:endParaRPr lang="en-GB" sz="700" b="1" dirty="0">
              <a:solidFill>
                <a:srgbClr val="1E8A82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F5A3CA-8AAB-43F8-89A8-A5AB321D87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23" y="507797"/>
            <a:ext cx="878109" cy="104095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3C66ABF-53D6-446E-B5C5-64BD96FDD870}"/>
              </a:ext>
            </a:extLst>
          </p:cNvPr>
          <p:cNvSpPr/>
          <p:nvPr/>
        </p:nvSpPr>
        <p:spPr>
          <a:xfrm>
            <a:off x="7825535" y="1571222"/>
            <a:ext cx="878109" cy="288147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GB" sz="700" b="1" dirty="0">
                <a:solidFill>
                  <a:srgbClr val="1E8A82"/>
                </a:solidFill>
                <a:latin typeface="Arial" panose="020B0604020202020204" pitchFamily="34" charset="0"/>
              </a:rPr>
              <a:t>Egon Pearson</a:t>
            </a:r>
          </a:p>
          <a:p>
            <a:pPr algn="ctr"/>
            <a:r>
              <a:rPr lang="en-GB" sz="700" b="1" dirty="0">
                <a:solidFill>
                  <a:srgbClr val="1E8A82"/>
                </a:solidFill>
              </a:rPr>
              <a:t>1895-190</a:t>
            </a:r>
          </a:p>
        </p:txBody>
      </p:sp>
    </p:spTree>
    <p:extLst>
      <p:ext uri="{BB962C8B-B14F-4D97-AF65-F5344CB8AC3E}">
        <p14:creationId xmlns:p14="http://schemas.microsoft.com/office/powerpoint/2010/main" val="206602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36" y="1429204"/>
            <a:ext cx="4302479" cy="320633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18" y="1425895"/>
            <a:ext cx="1759081" cy="3242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214527" y="1139382"/>
            <a:ext cx="204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Ubuntu Light" panose="020B0604020202020204" charset="0"/>
              </a:defRPr>
            </a:lvl1pPr>
          </a:lstStyle>
          <a:p>
            <a:r>
              <a:rPr lang="en-GB" b="0" dirty="0">
                <a:solidFill>
                  <a:schemeClr val="tx1"/>
                </a:solidFill>
                <a:latin typeface="Ubuntu" panose="020B0604020202020204" charset="0"/>
              </a:rPr>
              <a:t>Pre-defined models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442896" y="1139383"/>
            <a:ext cx="251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Automatic 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3937" y="4880982"/>
            <a:ext cx="5880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Ubuntu Light" panose="020B0604020202020204" charset="0"/>
              </a:rPr>
              <a:t>Friston, Parr, Zeidman. </a:t>
            </a:r>
            <a:r>
              <a:rPr lang="en-GB" sz="1100" i="1" dirty="0">
                <a:latin typeface="Ubuntu Light" panose="020B0604020202020204" charset="0"/>
              </a:rPr>
              <a:t>Bayesian model reduction</a:t>
            </a:r>
            <a:r>
              <a:rPr lang="en-GB" sz="1100" dirty="0">
                <a:latin typeface="Ubuntu Light" panose="020B0604020202020204" charset="0"/>
              </a:rPr>
              <a:t>. </a:t>
            </a:r>
            <a:r>
              <a:rPr lang="en-GB" sz="1100" dirty="0" err="1">
                <a:latin typeface="Ubuntu Light" panose="020B0604020202020204" charset="0"/>
              </a:rPr>
              <a:t>arXiv</a:t>
            </a:r>
            <a:r>
              <a:rPr lang="en-GB" sz="1100" dirty="0">
                <a:latin typeface="Ubuntu Light" panose="020B0604020202020204" charset="0"/>
              </a:rPr>
              <a:t> preprint arXiv:1805.07092.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91F799-3097-48F2-B2BC-5D06BBF9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5"/>
            <a:ext cx="9144000" cy="913800"/>
          </a:xfrm>
        </p:spPr>
        <p:txBody>
          <a:bodyPr/>
          <a:lstStyle/>
          <a:p>
            <a:r>
              <a:rPr lang="en-GB" dirty="0"/>
              <a:t>Bayesian model reduction</a:t>
            </a:r>
          </a:p>
        </p:txBody>
      </p:sp>
    </p:spTree>
    <p:extLst>
      <p:ext uri="{BB962C8B-B14F-4D97-AF65-F5344CB8AC3E}">
        <p14:creationId xmlns:p14="http://schemas.microsoft.com/office/powerpoint/2010/main" val="42114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366431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E6D438FD-E2E0-4779-8A38-6A2AF487B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question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54F80B1C-9142-43DE-A3B2-BD8F0FEF9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" indent="-6350"/>
            <a:r>
              <a:rPr lang="en-GB" dirty="0">
                <a:solidFill>
                  <a:schemeClr val="tx1"/>
                </a:solidFill>
              </a:rPr>
              <a:t>Are the effect sizes I detected large enough to predict the group membership or clinical scores of </a:t>
            </a:r>
            <a:r>
              <a:rPr lang="en-GB" b="1" dirty="0">
                <a:solidFill>
                  <a:schemeClr val="tx1"/>
                </a:solidFill>
              </a:rPr>
              <a:t>new</a:t>
            </a:r>
            <a:r>
              <a:rPr lang="en-GB" dirty="0">
                <a:solidFill>
                  <a:schemeClr val="tx1"/>
                </a:solidFill>
              </a:rPr>
              <a:t> participants?</a:t>
            </a:r>
          </a:p>
          <a:p>
            <a:pPr marL="6350" indent="-6350"/>
            <a:endParaRPr lang="en-GB" dirty="0">
              <a:solidFill>
                <a:schemeClr val="tx1"/>
              </a:solidFill>
            </a:endParaRPr>
          </a:p>
          <a:p>
            <a:pPr marL="6350" indent="-6350"/>
            <a:r>
              <a:rPr lang="en-GB" dirty="0">
                <a:solidFill>
                  <a:schemeClr val="tx1"/>
                </a:solidFill>
              </a:rPr>
              <a:t>→ Leave-one-out (LOO) cross-validation </a:t>
            </a:r>
          </a:p>
          <a:p>
            <a:pPr marL="6350" indent="-6350"/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60FDF127-12E8-4253-AFCA-2C754FEFB3C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571550"/>
            <a:ext cx="3637052" cy="644700"/>
          </a:xfrm>
        </p:spPr>
        <p:txBody>
          <a:bodyPr/>
          <a:lstStyle/>
          <a:p>
            <a:r>
              <a:rPr lang="en-GB" dirty="0"/>
              <a:t>Predicted vs actual covariates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GB" dirty="0"/>
              <a:t>7. Assess predictive validity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2571EA-49F8-408B-B3E1-C7CD68443C81}"/>
              </a:ext>
            </a:extLst>
          </p:cNvPr>
          <p:cNvGrpSpPr/>
          <p:nvPr/>
        </p:nvGrpSpPr>
        <p:grpSpPr>
          <a:xfrm>
            <a:off x="5337394" y="2216250"/>
            <a:ext cx="2203762" cy="2148336"/>
            <a:chOff x="5803677" y="2263730"/>
            <a:chExt cx="2203762" cy="2148336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499ADEE-DC38-4F38-9E6F-1CABC535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775" y="2476577"/>
              <a:ext cx="1677664" cy="1676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4CCFFADC-BCFC-4982-86D6-534E7AF5A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4153042"/>
              <a:ext cx="167766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682A9E0-B5F6-4F71-A31B-300A1C475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476577"/>
              <a:ext cx="167766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147833E-403D-484A-BCED-B6B62A0E6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0080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7DD9289-DA70-4E43-BC85-365603808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9490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E61682DA-D859-43AB-B2BB-397990858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8902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CB7A33A-0B24-4966-9A0F-82B6C09CE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9511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7CE12C6-F828-437A-9506-4472AFB92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8922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3FFC180-2DED-43D3-9417-8607291D0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8333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264A766B-E5B5-4106-A091-55D7E05DB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080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0A4A0341-2172-4927-8269-26C51EF9E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9490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FF81B91-DE0E-4B49-9314-576596575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8902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11D89E52-5423-4649-823F-537F85201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9511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BA50A44E-27EB-40DC-9B47-3E027E89F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922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604F560A-113A-4C25-9522-A050127B5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8333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B65E3ACD-B509-4910-A669-C7FF13C29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300" y="4189017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86EEB58D-1E9A-45B0-B971-59AD82D2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4349" y="4189017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BFFE7A5C-0599-4D83-B388-692820AFF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499" y="4241781"/>
              <a:ext cx="582805" cy="170285"/>
            </a:xfrm>
            <a:prstGeom prst="rect">
              <a:avLst/>
            </a:prstGeom>
            <a:solidFill>
              <a:schemeClr val="bg1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latin typeface="Arial Narrow" panose="020B0606020202030204" pitchFamily="34" charset="0"/>
                </a:rPr>
                <a:t>group effect</a:t>
              </a: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F1AF8CD0-4F45-47FD-AF50-EE621728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9775" y="2476577"/>
              <a:ext cx="0" cy="167646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8487814C-D9D9-4263-890C-9BCF8CEB7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7439" y="2476577"/>
              <a:ext cx="0" cy="167646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686F50AD-A3E5-4335-B1F8-F749F68C3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4153042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759986D5-8C0E-4E64-9DF3-2A12F13F2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873631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F66BBFC9-46D3-452E-B433-EA392E32C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594220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2C63947-972F-4D7C-AA27-807516953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314810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DA65503F-E5B2-45FE-AD3D-E60BE202B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035398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31DDF32-D758-407A-A445-5620883BB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755988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91A753CF-AE1C-40BB-AEDF-7C2D87E9A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476577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25B69CB-CA75-4A45-A149-0FCCA9CE4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4153042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DAA0F9E8-9CB9-4C8C-97F0-6982FF546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873631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09C99720-AFCB-4C0B-A356-73BA0DE5B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594220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715DD6C3-BB50-472C-B7E2-B988E6CC2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314810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C1F65509-937C-4E74-8FF3-D39CAFCE9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035398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4C8E0A5D-1AEF-48E1-AEFD-3359898A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2755988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5750EF80-C4A2-4230-99E2-B1B90A30C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2476577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79E162A2-D9C9-4936-AC34-D78A9FFB0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893" y="4088674"/>
              <a:ext cx="189472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-0.1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2E52D6C9-CD7A-415E-855A-192963E1C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227" y="3806865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89993401-2B70-4F9C-BFFA-93788297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3525056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998D055C-5C72-48FC-96CF-69A0A229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3250442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CDB1A1AD-5983-4B11-9A53-55809434D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968632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F88D5CA6-98FC-4EA3-99A5-A3EC66D2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686824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E409A697-1C78-49AF-9D5F-A950AC173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411010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8">
              <a:extLst>
                <a:ext uri="{FF2B5EF4-FFF2-40B4-BE49-F238E27FC236}">
                  <a16:creationId xmlns:a16="http://schemas.microsoft.com/office/drawing/2014/main" id="{8646F3B7-03CE-46B7-8C74-92409533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269" y="2263730"/>
              <a:ext cx="16382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>
                  <a:ln>
                    <a:noFill/>
                  </a:ln>
                  <a:effectLst/>
                  <a:latin typeface="Arial Narrow" panose="020B0606020202030204" pitchFamily="34" charset="0"/>
                </a:rPr>
                <a:t>corr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(df:22) = 0.95: p &lt; 0.000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9" name="Oval 59">
              <a:extLst>
                <a:ext uri="{FF2B5EF4-FFF2-40B4-BE49-F238E27FC236}">
                  <a16:creationId xmlns:a16="http://schemas.microsoft.com/office/drawing/2014/main" id="{340E6278-A7CA-44C7-96E3-614A5B07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928794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60">
              <a:extLst>
                <a:ext uri="{FF2B5EF4-FFF2-40B4-BE49-F238E27FC236}">
                  <a16:creationId xmlns:a16="http://schemas.microsoft.com/office/drawing/2014/main" id="{C2E3AAC2-CEDC-4E97-AE8F-9923239F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4444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61">
              <a:extLst>
                <a:ext uri="{FF2B5EF4-FFF2-40B4-BE49-F238E27FC236}">
                  <a16:creationId xmlns:a16="http://schemas.microsoft.com/office/drawing/2014/main" id="{1EA3FD66-B420-4D2E-8EBB-E0DF45D9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41518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62">
              <a:extLst>
                <a:ext uri="{FF2B5EF4-FFF2-40B4-BE49-F238E27FC236}">
                  <a16:creationId xmlns:a16="http://schemas.microsoft.com/office/drawing/2014/main" id="{1FD73EBB-90C0-457E-B9C2-8D31B422F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794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63">
              <a:extLst>
                <a:ext uri="{FF2B5EF4-FFF2-40B4-BE49-F238E27FC236}">
                  <a16:creationId xmlns:a16="http://schemas.microsoft.com/office/drawing/2014/main" id="{46D180F3-9CB6-4DA1-88F9-3AAEDCFEB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97916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64">
              <a:extLst>
                <a:ext uri="{FF2B5EF4-FFF2-40B4-BE49-F238E27FC236}">
                  <a16:creationId xmlns:a16="http://schemas.microsoft.com/office/drawing/2014/main" id="{10B072ED-6315-404C-BFEA-4CC1D39B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65237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65">
              <a:extLst>
                <a:ext uri="{FF2B5EF4-FFF2-40B4-BE49-F238E27FC236}">
                  <a16:creationId xmlns:a16="http://schemas.microsoft.com/office/drawing/2014/main" id="{4963ED1E-34ED-49C2-BEEC-C347CD01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684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66">
              <a:extLst>
                <a:ext uri="{FF2B5EF4-FFF2-40B4-BE49-F238E27FC236}">
                  <a16:creationId xmlns:a16="http://schemas.microsoft.com/office/drawing/2014/main" id="{740447E6-F4FD-4AB7-8900-39E5AA4E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48448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67">
              <a:extLst>
                <a:ext uri="{FF2B5EF4-FFF2-40B4-BE49-F238E27FC236}">
                  <a16:creationId xmlns:a16="http://schemas.microsoft.com/office/drawing/2014/main" id="{8FE6F74C-5FB7-4650-82FC-B9E2ABD7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9139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68">
              <a:extLst>
                <a:ext uri="{FF2B5EF4-FFF2-40B4-BE49-F238E27FC236}">
                  <a16:creationId xmlns:a16="http://schemas.microsoft.com/office/drawing/2014/main" id="{BA95EC31-D063-4D66-8950-93DC65AE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564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69">
              <a:extLst>
                <a:ext uri="{FF2B5EF4-FFF2-40B4-BE49-F238E27FC236}">
                  <a16:creationId xmlns:a16="http://schemas.microsoft.com/office/drawing/2014/main" id="{634CF3C5-7D1B-4C41-8DC5-FE9248A24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5542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70">
              <a:extLst>
                <a:ext uri="{FF2B5EF4-FFF2-40B4-BE49-F238E27FC236}">
                  <a16:creationId xmlns:a16="http://schemas.microsoft.com/office/drawing/2014/main" id="{CBC321C6-FCE4-44A1-BF00-584C234E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324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71">
              <a:extLst>
                <a:ext uri="{FF2B5EF4-FFF2-40B4-BE49-F238E27FC236}">
                  <a16:creationId xmlns:a16="http://schemas.microsoft.com/office/drawing/2014/main" id="{EA56752F-CF71-47BD-9A4C-B2771446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7924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72">
              <a:extLst>
                <a:ext uri="{FF2B5EF4-FFF2-40B4-BE49-F238E27FC236}">
                  <a16:creationId xmlns:a16="http://schemas.microsoft.com/office/drawing/2014/main" id="{6F3CB822-7F58-433D-B6C6-5D720D50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57131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73">
              <a:extLst>
                <a:ext uri="{FF2B5EF4-FFF2-40B4-BE49-F238E27FC236}">
                  <a16:creationId xmlns:a16="http://schemas.microsoft.com/office/drawing/2014/main" id="{298C498B-E904-4B9C-9E7A-C73B04CE4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91232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74">
              <a:extLst>
                <a:ext uri="{FF2B5EF4-FFF2-40B4-BE49-F238E27FC236}">
                  <a16:creationId xmlns:a16="http://schemas.microsoft.com/office/drawing/2014/main" id="{3E0B7339-2C0E-4682-9D2B-68463200D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3554647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75">
              <a:extLst>
                <a:ext uri="{FF2B5EF4-FFF2-40B4-BE49-F238E27FC236}">
                  <a16:creationId xmlns:a16="http://schemas.microsoft.com/office/drawing/2014/main" id="{E890BE82-9502-4A61-8951-DCAC66039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94362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Oval 76">
              <a:extLst>
                <a:ext uri="{FF2B5EF4-FFF2-40B4-BE49-F238E27FC236}">
                  <a16:creationId xmlns:a16="http://schemas.microsoft.com/office/drawing/2014/main" id="{D6D3B65D-CAFA-4740-B8CE-65475778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11618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Oval 77">
              <a:extLst>
                <a:ext uri="{FF2B5EF4-FFF2-40B4-BE49-F238E27FC236}">
                  <a16:creationId xmlns:a16="http://schemas.microsoft.com/office/drawing/2014/main" id="{ED0CFD0D-D93C-4097-B0F7-CFE993F3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57655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78">
              <a:extLst>
                <a:ext uri="{FF2B5EF4-FFF2-40B4-BE49-F238E27FC236}">
                  <a16:creationId xmlns:a16="http://schemas.microsoft.com/office/drawing/2014/main" id="{AB5F1AE6-438F-454C-9485-03EA1CA6C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839931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Oval 79">
              <a:extLst>
                <a:ext uri="{FF2B5EF4-FFF2-40B4-BE49-F238E27FC236}">
                  <a16:creationId xmlns:a16="http://schemas.microsoft.com/office/drawing/2014/main" id="{B1489B2A-0C52-4FCF-B169-3F152F302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66780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Oval 80">
              <a:extLst>
                <a:ext uri="{FF2B5EF4-FFF2-40B4-BE49-F238E27FC236}">
                  <a16:creationId xmlns:a16="http://schemas.microsoft.com/office/drawing/2014/main" id="{94C7A773-011C-4D25-A240-4EFE66D56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4639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Oval 81">
              <a:extLst>
                <a:ext uri="{FF2B5EF4-FFF2-40B4-BE49-F238E27FC236}">
                  <a16:creationId xmlns:a16="http://schemas.microsoft.com/office/drawing/2014/main" id="{BBC998DF-1B5B-44AE-88BD-213090630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84769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Oval 82">
              <a:extLst>
                <a:ext uri="{FF2B5EF4-FFF2-40B4-BE49-F238E27FC236}">
                  <a16:creationId xmlns:a16="http://schemas.microsoft.com/office/drawing/2014/main" id="{458D14D7-D8CE-4A0C-B2C3-6B6CC5C4D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8643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C7496B-244B-4731-8894-33E115EE790D}"/>
                </a:ext>
              </a:extLst>
            </p:cNvPr>
            <p:cNvSpPr txBox="1"/>
            <p:nvPr/>
          </p:nvSpPr>
          <p:spPr>
            <a:xfrm rot="16200000">
              <a:off x="5603783" y="3211615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Estimate</a:t>
              </a:r>
              <a:endParaRPr lang="en-GB" sz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764E05-037D-4502-A10A-034FA235AF71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332433"/>
            <a:ext cx="9144000" cy="482400"/>
          </a:xfrm>
        </p:spPr>
        <p:txBody>
          <a:bodyPr/>
          <a:lstStyle/>
          <a:p>
            <a:r>
              <a:rPr lang="en-GB" dirty="0"/>
              <a:t>Hypothesis testing and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EB2EE5-FA21-4909-9698-F5B32463D238}"/>
                  </a:ext>
                </a:extLst>
              </p:cNvPr>
              <p:cNvSpPr/>
              <p:nvPr/>
            </p:nvSpPr>
            <p:spPr>
              <a:xfrm>
                <a:off x="5103154" y="1441597"/>
                <a:ext cx="3571554" cy="924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2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sz="1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,  &amp;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,  &amp;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EB2EE5-FA21-4909-9698-F5B32463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54" y="1441597"/>
                <a:ext cx="3571554" cy="924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F8A4485-C871-41B6-AB95-86025BB4315E}"/>
              </a:ext>
            </a:extLst>
          </p:cNvPr>
          <p:cNvSpPr/>
          <p:nvPr/>
        </p:nvSpPr>
        <p:spPr>
          <a:xfrm>
            <a:off x="4743561" y="1162733"/>
            <a:ext cx="2539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rgbClr val="666666"/>
                </a:solidFill>
              </a:rPr>
              <a:t>Posterior predictive probability density:</a:t>
            </a:r>
            <a:r>
              <a:rPr lang="en-GB" sz="1200" dirty="0">
                <a:solidFill>
                  <a:srgbClr val="666666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7A2052-29A3-410D-9E6F-46451F35FCCB}"/>
                  </a:ext>
                </a:extLst>
              </p:cNvPr>
              <p:cNvSpPr/>
              <p:nvPr/>
            </p:nvSpPr>
            <p:spPr>
              <a:xfrm>
                <a:off x="5103154" y="2921248"/>
                <a:ext cx="11562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7A2052-29A3-410D-9E6F-46451F35F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54" y="2921248"/>
                <a:ext cx="1156214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04EA2AE-9883-43F0-A274-28AD714B7EC0}"/>
              </a:ext>
            </a:extLst>
          </p:cNvPr>
          <p:cNvSpPr/>
          <p:nvPr/>
        </p:nvSpPr>
        <p:spPr>
          <a:xfrm>
            <a:off x="4743561" y="2579693"/>
            <a:ext cx="11817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rgbClr val="666666"/>
                </a:solidFill>
              </a:rPr>
              <a:t>Predictive score:</a:t>
            </a:r>
            <a:endParaRPr lang="en-GB" sz="1200" dirty="0">
              <a:solidFill>
                <a:srgbClr val="66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37A9B7-5484-4028-872B-4CA3CAF50464}"/>
                  </a:ext>
                </a:extLst>
              </p:cNvPr>
              <p:cNvSpPr/>
              <p:nvPr/>
            </p:nvSpPr>
            <p:spPr>
              <a:xfrm>
                <a:off x="5103154" y="3609724"/>
                <a:ext cx="1730602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1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2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12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GB" sz="1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GB" sz="12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37A9B7-5484-4028-872B-4CA3CAF50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54" y="3609724"/>
                <a:ext cx="1730602" cy="596445"/>
              </a:xfrm>
              <a:prstGeom prst="rect">
                <a:avLst/>
              </a:prstGeom>
              <a:blipFill>
                <a:blip r:embed="rId4"/>
                <a:stretch>
                  <a:fillRect l="-7042" t="-95918" r="-4577" b="-147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4F0F5E4-8A02-4EF3-BD11-24278FE58F67}"/>
              </a:ext>
            </a:extLst>
          </p:cNvPr>
          <p:cNvSpPr/>
          <p:nvPr/>
        </p:nvSpPr>
        <p:spPr>
          <a:xfrm>
            <a:off x="4743561" y="3323042"/>
            <a:ext cx="1664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rgbClr val="666666"/>
                </a:solidFill>
              </a:rPr>
              <a:t>Relation to log evidence:</a:t>
            </a:r>
            <a:endParaRPr lang="en-GB" sz="1200" dirty="0">
              <a:solidFill>
                <a:srgbClr val="66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150BFFC-6984-48D7-B20D-2EFC421CDFB5}"/>
                  </a:ext>
                </a:extLst>
              </p:cNvPr>
              <p:cNvSpPr/>
              <p:nvPr/>
            </p:nvSpPr>
            <p:spPr>
              <a:xfrm>
                <a:off x="6640349" y="3769446"/>
                <a:ext cx="10264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12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150BFFC-6984-48D7-B20D-2EFC421CD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49" y="3769446"/>
                <a:ext cx="1026499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F14BE9F-52DE-42C7-A939-83B335691C4B}"/>
              </a:ext>
            </a:extLst>
          </p:cNvPr>
          <p:cNvSpPr/>
          <p:nvPr/>
        </p:nvSpPr>
        <p:spPr>
          <a:xfrm>
            <a:off x="7014137" y="2290997"/>
            <a:ext cx="15664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dirty="0" err="1">
                <a:solidFill>
                  <a:schemeClr val="accent4"/>
                </a:solidFill>
              </a:rPr>
              <a:t>Kass</a:t>
            </a:r>
            <a:r>
              <a:rPr lang="en-GB" sz="1000" dirty="0">
                <a:solidFill>
                  <a:schemeClr val="accent4"/>
                </a:solidFill>
              </a:rPr>
              <a:t> and Raftery (1995)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F398F-40F5-4CCE-8027-964BD3CEBE11}"/>
              </a:ext>
            </a:extLst>
          </p:cNvPr>
          <p:cNvSpPr txBox="1"/>
          <p:nvPr/>
        </p:nvSpPr>
        <p:spPr>
          <a:xfrm>
            <a:off x="5194279" y="4238935"/>
            <a:ext cx="338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4"/>
                </a:solidFill>
              </a:rPr>
              <a:t>Log evidence is equivalent to leave-n-out cross validation averaged over all values of n (Fong and Holmes, 2020)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A9803-C662-4436-9CEA-2BC33E63464B}"/>
              </a:ext>
            </a:extLst>
          </p:cNvPr>
          <p:cNvSpPr/>
          <p:nvPr/>
        </p:nvSpPr>
        <p:spPr>
          <a:xfrm>
            <a:off x="7293059" y="2946189"/>
            <a:ext cx="12875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dirty="0">
                <a:solidFill>
                  <a:schemeClr val="accent4"/>
                </a:solidFill>
              </a:rPr>
              <a:t>Good (1952) p. 112</a:t>
            </a:r>
            <a:endParaRPr lang="en-GB" sz="1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1AE16D-932D-4373-AD29-0E0CE1078EE2}"/>
              </a:ext>
            </a:extLst>
          </p:cNvPr>
          <p:cNvGrpSpPr/>
          <p:nvPr/>
        </p:nvGrpSpPr>
        <p:grpSpPr>
          <a:xfrm>
            <a:off x="657225" y="1235708"/>
            <a:ext cx="3432175" cy="2636706"/>
            <a:chOff x="657225" y="1235708"/>
            <a:chExt cx="3432175" cy="26367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F5D7BE-45B6-4906-B362-C6568E60F552}"/>
                </a:ext>
              </a:extLst>
            </p:cNvPr>
            <p:cNvSpPr txBox="1"/>
            <p:nvPr/>
          </p:nvSpPr>
          <p:spPr>
            <a:xfrm>
              <a:off x="657225" y="1235708"/>
              <a:ext cx="343217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GB" sz="1050" dirty="0">
                  <a:solidFill>
                    <a:schemeClr val="tx1"/>
                  </a:solidFill>
                  <a:latin typeface="Ubuntu" panose="020B0604020202020204" charset="0"/>
                </a:rPr>
                <a:t>Which model best explains the data? → </a:t>
              </a:r>
              <a:r>
                <a:rPr lang="en-GB" sz="1050" i="1" dirty="0">
                  <a:solidFill>
                    <a:schemeClr val="tx1"/>
                  </a:solidFill>
                  <a:latin typeface="Ubuntu" panose="020B0604020202020204" charset="0"/>
                </a:rPr>
                <a:t>Bayes factors.</a:t>
              </a:r>
              <a:br>
                <a:rPr lang="en-GB" sz="1050" dirty="0">
                  <a:solidFill>
                    <a:schemeClr val="tx1"/>
                  </a:solidFill>
                  <a:latin typeface="Ubuntu" panose="020B0604020202020204" charset="0"/>
                </a:rPr>
              </a:br>
              <a:endParaRPr lang="en-GB" sz="1050" dirty="0">
                <a:solidFill>
                  <a:schemeClr val="tx1"/>
                </a:solidFill>
                <a:latin typeface="Ubuntu" panose="020B060402020202020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GB" sz="1050" dirty="0">
                  <a:solidFill>
                    <a:schemeClr val="tx1"/>
                  </a:solidFill>
                  <a:latin typeface="Ubuntu" panose="020B0604020202020204" charset="0"/>
                </a:rPr>
                <a:t>Are the inferred effect sizes large enough to be useful? →  </a:t>
              </a:r>
              <a:r>
                <a:rPr lang="en-GB" sz="1050" i="1" dirty="0">
                  <a:solidFill>
                    <a:schemeClr val="tx1"/>
                  </a:solidFill>
                  <a:latin typeface="Ubuntu" panose="020B0604020202020204" charset="0"/>
                </a:rPr>
                <a:t>Cross-validation.</a:t>
              </a:r>
              <a:endParaRPr lang="en-GB" sz="1050" dirty="0">
                <a:solidFill>
                  <a:schemeClr val="tx1"/>
                </a:solidFill>
                <a:latin typeface="Ubuntu" panose="020B060402020202020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37742F-8CBA-47CD-8E0C-4250656B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708" y="2341090"/>
              <a:ext cx="2296778" cy="153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5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938747" y="1516860"/>
            <a:ext cx="504192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</a:p>
        </p:txBody>
      </p:sp>
      <p:pic>
        <p:nvPicPr>
          <p:cNvPr id="5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B3C276CF-F0C2-4156-9D3C-8F84DECF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49" y="2050259"/>
            <a:ext cx="1470405" cy="1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6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20F0D-C4FC-4492-A1C8-FC1B1CB2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900" y="-510933"/>
            <a:ext cx="3888000" cy="1206600"/>
          </a:xfrm>
        </p:spPr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6" name="Google Shape;236;p37">
            <a:extLst>
              <a:ext uri="{FF2B5EF4-FFF2-40B4-BE49-F238E27FC236}">
                <a16:creationId xmlns:a16="http://schemas.microsoft.com/office/drawing/2014/main" id="{0F647303-6E99-4980-B29C-F6BD7DD57F94}"/>
              </a:ext>
            </a:extLst>
          </p:cNvPr>
          <p:cNvSpPr txBox="1">
            <a:spLocks/>
          </p:cNvSpPr>
          <p:nvPr/>
        </p:nvSpPr>
        <p:spPr>
          <a:xfrm>
            <a:off x="36042" y="1376400"/>
            <a:ext cx="3693525" cy="143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None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None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None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None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None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None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None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dirty="0">
                <a:solidFill>
                  <a:schemeClr val="tx1"/>
                </a:solidFill>
              </a:rPr>
              <a:t>“What I cannot create I do not understand</a:t>
            </a:r>
            <a:r>
              <a:rPr lang="en-GB" sz="2700" b="1" dirty="0">
                <a:solidFill>
                  <a:schemeClr val="tx1"/>
                </a:solidFill>
              </a:rPr>
              <a:t>.”</a:t>
            </a:r>
          </a:p>
          <a:p>
            <a:pPr marL="0" indent="0"/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7" name="Google Shape;238;p37">
            <a:extLst>
              <a:ext uri="{FF2B5EF4-FFF2-40B4-BE49-F238E27FC236}">
                <a16:creationId xmlns:a16="http://schemas.microsoft.com/office/drawing/2014/main" id="{EC283EC9-2D1C-481C-8FDA-D5AC683C2683}"/>
              </a:ext>
            </a:extLst>
          </p:cNvPr>
          <p:cNvSpPr txBox="1">
            <a:spLocks/>
          </p:cNvSpPr>
          <p:nvPr/>
        </p:nvSpPr>
        <p:spPr>
          <a:xfrm>
            <a:off x="2128338" y="22827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—Richard Feynman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4" descr="The power of the blackboard">
            <a:extLst>
              <a:ext uri="{FF2B5EF4-FFF2-40B4-BE49-F238E27FC236}">
                <a16:creationId xmlns:a16="http://schemas.microsoft.com/office/drawing/2014/main" id="{FF1E556B-8838-4B3B-A32B-1622BC32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11" y="3204133"/>
            <a:ext cx="1849163" cy="13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ellcome Trust • Islington Play Association">
            <a:extLst>
              <a:ext uri="{FF2B5EF4-FFF2-40B4-BE49-F238E27FC236}">
                <a16:creationId xmlns:a16="http://schemas.microsoft.com/office/drawing/2014/main" id="{D5B55A77-50FE-4379-BC13-85C37105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399"/>
            <a:ext cx="884973" cy="8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DECAC-EF21-4F59-9628-8C1FF1CD0104}"/>
              </a:ext>
            </a:extLst>
          </p:cNvPr>
          <p:cNvSpPr/>
          <p:nvPr/>
        </p:nvSpPr>
        <p:spPr>
          <a:xfrm>
            <a:off x="4732867" y="2633133"/>
            <a:ext cx="795866" cy="28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90707-C4E3-4A5F-8066-1940A02F0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880776"/>
            <a:ext cx="4231833" cy="5781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Tutorial papers:</a:t>
            </a:r>
            <a:br>
              <a:rPr lang="en-GB" sz="1100" b="1" dirty="0">
                <a:solidFill>
                  <a:schemeClr val="tx1">
                    <a:lumMod val="50000"/>
                  </a:schemeClr>
                </a:solidFill>
              </a:rPr>
            </a:br>
            <a:endParaRPr lang="en-GB" sz="11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Jafarian, A., Corbin, N.,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</a:rPr>
              <a:t>Seghier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, M.L., Razi, A., Price, C.J., Friston, K.J.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guide to group effective connectivity analysis, part 1: First level analysis with DCM for fMRI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. NeuroImage, 200, pp. 174-190. 2019.</a:t>
            </a:r>
          </a:p>
          <a:p>
            <a:pPr>
              <a:spcAft>
                <a:spcPts val="300"/>
              </a:spcAft>
            </a:pP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Jafarian, A.,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</a:rPr>
              <a:t>Seghier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, M.L., Litvak, V., Cagnan, H., Price, C.J., Friston, K.J.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guide to group effective connectivity analysis, part 2: Second level analysis with PEB. 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NeuroImage, 200, pp. 12-25. 2019.</a:t>
            </a:r>
          </a:p>
          <a:p>
            <a:pPr>
              <a:spcAft>
                <a:spcPts val="300"/>
              </a:spcAft>
            </a:pP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Technical papers:</a:t>
            </a:r>
            <a:br>
              <a:rPr lang="en-GB" sz="1100" b="1" dirty="0">
                <a:solidFill>
                  <a:schemeClr val="tx1">
                    <a:lumMod val="50000"/>
                  </a:schemeClr>
                </a:solidFill>
              </a:rPr>
            </a:br>
            <a:endParaRPr lang="en-GB" sz="1100" b="1" dirty="0">
              <a:solidFill>
                <a:schemeClr val="tx1">
                  <a:lumMod val="50000"/>
                </a:schemeClr>
              </a:solidFill>
            </a:endParaRPr>
          </a:p>
          <a:p>
            <a:pPr marL="719138" lvl="1">
              <a:spcAft>
                <a:spcPts val="300"/>
              </a:spcAft>
              <a:tabLst>
                <a:tab pos="719138" algn="l"/>
              </a:tabLst>
            </a:pPr>
            <a:r>
              <a:rPr lang="en-GB" sz="1100" dirty="0">
                <a:solidFill>
                  <a:schemeClr val="tx1"/>
                </a:solidFill>
              </a:rPr>
              <a:t>Friston, K., Parr, T. and Zeidman, P., 2018. </a:t>
            </a:r>
            <a:r>
              <a:rPr lang="en-GB" sz="1100" b="1" dirty="0">
                <a:solidFill>
                  <a:schemeClr val="tx1"/>
                </a:solidFill>
              </a:rPr>
              <a:t>Bayesian model reduction</a:t>
            </a:r>
            <a:r>
              <a:rPr lang="en-GB" sz="1100" dirty="0">
                <a:solidFill>
                  <a:schemeClr val="tx1"/>
                </a:solidFill>
              </a:rPr>
              <a:t>. arXiv:1805.07092.</a:t>
            </a:r>
          </a:p>
          <a:p>
            <a:pPr marL="719138" lvl="1">
              <a:spcAft>
                <a:spcPts val="300"/>
              </a:spcAft>
              <a:tabLst>
                <a:tab pos="719138" algn="l"/>
              </a:tabLst>
            </a:pPr>
            <a:r>
              <a:rPr lang="en-GB" sz="1100" dirty="0">
                <a:solidFill>
                  <a:schemeClr val="tx1"/>
                </a:solidFill>
              </a:rPr>
              <a:t>Friston, K.J., Litvak, V., </a:t>
            </a:r>
            <a:r>
              <a:rPr lang="en-GB" sz="1100" dirty="0" err="1">
                <a:solidFill>
                  <a:schemeClr val="tx1"/>
                </a:solidFill>
              </a:rPr>
              <a:t>Oswal</a:t>
            </a:r>
            <a:r>
              <a:rPr lang="en-GB" sz="1100" dirty="0">
                <a:solidFill>
                  <a:schemeClr val="tx1"/>
                </a:solidFill>
              </a:rPr>
              <a:t>, A., Razi, A., Stephan, K.E., Van </a:t>
            </a:r>
            <a:r>
              <a:rPr lang="en-GB" sz="1100" dirty="0" err="1">
                <a:solidFill>
                  <a:schemeClr val="tx1"/>
                </a:solidFill>
              </a:rPr>
              <a:t>Wijk</a:t>
            </a:r>
            <a:r>
              <a:rPr lang="en-GB" sz="1100" dirty="0">
                <a:solidFill>
                  <a:schemeClr val="tx1"/>
                </a:solidFill>
              </a:rPr>
              <a:t>, B.C., Ziegler, G. and Zeidman, P., 2016. </a:t>
            </a:r>
            <a:r>
              <a:rPr lang="en-GB" sz="1100" b="1" dirty="0">
                <a:solidFill>
                  <a:schemeClr val="tx1"/>
                </a:solidFill>
              </a:rPr>
              <a:t>Bayesian model reduction and empirical Bayes for group (DCM) studies</a:t>
            </a:r>
            <a:r>
              <a:rPr lang="en-GB" sz="1100" dirty="0">
                <a:solidFill>
                  <a:schemeClr val="tx1"/>
                </a:solidFill>
              </a:rPr>
              <a:t>. Neuroimage, 128, pp.413-431.</a:t>
            </a:r>
          </a:p>
          <a:p>
            <a:pPr marL="719138" lvl="1"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Friston, K. and Parr, T., 2022.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primer on Variational Laplace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. https://doi.org/10.31219/osf.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8DAD7-D146-4557-9775-5D75DD8878F8}"/>
              </a:ext>
            </a:extLst>
          </p:cNvPr>
          <p:cNvSpPr/>
          <p:nvPr/>
        </p:nvSpPr>
        <p:spPr>
          <a:xfrm>
            <a:off x="5596758" y="1926546"/>
            <a:ext cx="2606709" cy="15891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72279BB-80CF-48F5-A031-4E95C4B987F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86935" y="199955"/>
            <a:ext cx="3901523" cy="8287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</a:rPr>
              <a:t>Which hypotheses (models) offer the best explanation for my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FDBFFD-4E15-435C-8AFB-0C161A7B75BD}"/>
                  </a:ext>
                </a:extLst>
              </p:cNvPr>
              <p:cNvSpPr/>
              <p:nvPr/>
            </p:nvSpPr>
            <p:spPr>
              <a:xfrm>
                <a:off x="1582715" y="2951765"/>
                <a:ext cx="11721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FDBFFD-4E15-435C-8AFB-0C161A7B7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5" y="2951765"/>
                <a:ext cx="1172180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8C151A-E3A6-4E01-B1EE-5A30D140232B}"/>
                  </a:ext>
                </a:extLst>
              </p:cNvPr>
              <p:cNvSpPr/>
              <p:nvPr/>
            </p:nvSpPr>
            <p:spPr>
              <a:xfrm>
                <a:off x="1582715" y="3463999"/>
                <a:ext cx="11781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8C151A-E3A6-4E01-B1EE-5A30D1402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5" y="3463999"/>
                <a:ext cx="1178143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194CA-9206-4B2A-A837-1C7EE31EF6BC}"/>
              </a:ext>
            </a:extLst>
          </p:cNvPr>
          <p:cNvCxnSpPr/>
          <p:nvPr/>
        </p:nvCxnSpPr>
        <p:spPr>
          <a:xfrm>
            <a:off x="1582715" y="3420636"/>
            <a:ext cx="11256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FB84BBA-1933-438C-99B7-0E2EE3FE3F3C}"/>
              </a:ext>
            </a:extLst>
          </p:cNvPr>
          <p:cNvCxnSpPr/>
          <p:nvPr/>
        </p:nvCxnSpPr>
        <p:spPr>
          <a:xfrm>
            <a:off x="1072376" y="2984732"/>
            <a:ext cx="474133" cy="222250"/>
          </a:xfrm>
          <a:prstGeom prst="curvedConnector3">
            <a:avLst/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FB9173-5D0D-458A-A870-4B384A68F23F}"/>
              </a:ext>
            </a:extLst>
          </p:cNvPr>
          <p:cNvSpPr txBox="1"/>
          <p:nvPr/>
        </p:nvSpPr>
        <p:spPr>
          <a:xfrm>
            <a:off x="126398" y="2402448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Model evidence </a:t>
            </a:r>
          </a:p>
          <a:p>
            <a:r>
              <a:rPr lang="en-GB" dirty="0">
                <a:solidFill>
                  <a:srgbClr val="1E8A82"/>
                </a:solidFill>
              </a:rPr>
              <a:t>(marginal likelihood)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3ED62CE-B643-467A-95E9-F15A1F9E14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4978" y="3206982"/>
            <a:ext cx="427564" cy="21365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F80509-095E-45CE-92D8-8E7D7AFBC830}"/>
              </a:ext>
            </a:extLst>
          </p:cNvPr>
          <p:cNvSpPr txBox="1"/>
          <p:nvPr/>
        </p:nvSpPr>
        <p:spPr>
          <a:xfrm>
            <a:off x="3142487" y="2899205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Likelihood ratio</a:t>
            </a:r>
          </a:p>
          <a:p>
            <a:r>
              <a:rPr lang="en-GB" dirty="0">
                <a:solidFill>
                  <a:srgbClr val="1E8A82"/>
                </a:solidFill>
              </a:rPr>
              <a:t>  (Bayes factor)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F8F9892D-F2B1-4B23-B25F-D77F2198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23"/>
          <a:stretch/>
        </p:blipFill>
        <p:spPr bwMode="auto">
          <a:xfrm>
            <a:off x="5670187" y="2004952"/>
            <a:ext cx="2606709" cy="14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4DF4C-4A0F-46F8-A7D4-A6621281FCDE}"/>
              </a:ext>
            </a:extLst>
          </p:cNvPr>
          <p:cNvSpPr txBox="1"/>
          <p:nvPr/>
        </p:nvSpPr>
        <p:spPr>
          <a:xfrm>
            <a:off x="7100607" y="4989334"/>
            <a:ext cx="2093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Stephan et al.,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NeuroImage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2008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39F82-0338-4366-88B3-212AF466376E}"/>
                  </a:ext>
                </a:extLst>
              </p:cNvPr>
              <p:cNvSpPr/>
              <p:nvPr/>
            </p:nvSpPr>
            <p:spPr>
              <a:xfrm>
                <a:off x="6049156" y="1838451"/>
                <a:ext cx="4636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39F82-0338-4366-88B3-212AF4663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56" y="1838451"/>
                <a:ext cx="46365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DD1E97-619C-469B-B2EE-4F8B3A723E42}"/>
                  </a:ext>
                </a:extLst>
              </p:cNvPr>
              <p:cNvSpPr/>
              <p:nvPr/>
            </p:nvSpPr>
            <p:spPr>
              <a:xfrm>
                <a:off x="7345479" y="1838450"/>
                <a:ext cx="467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DD1E97-619C-469B-B2EE-4F8B3A72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79" y="1838450"/>
                <a:ext cx="46782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901BD6-FEEC-41BE-917B-9B67AC5F502C}"/>
              </a:ext>
            </a:extLst>
          </p:cNvPr>
          <p:cNvSpPr txBox="1"/>
          <p:nvPr/>
        </p:nvSpPr>
        <p:spPr>
          <a:xfrm>
            <a:off x="5565775" y="1525300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buntu" panose="020B0604020202020204" charset="0"/>
              </a:rPr>
              <a:t>Bayesian model comparison</a:t>
            </a:r>
            <a:endParaRPr lang="en-GB" b="1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8" grpId="0"/>
      <p:bldP spid="32" grpId="0"/>
      <p:bldP spid="5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rgbClr val="666666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rgbClr val="666666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35894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E28584-A119-4B2F-A6CB-AB8E5D6D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2144757"/>
            <a:ext cx="3169500" cy="644700"/>
          </a:xfrm>
        </p:spPr>
        <p:txBody>
          <a:bodyPr/>
          <a:lstStyle/>
          <a:p>
            <a:r>
              <a:rPr lang="en-GB" dirty="0"/>
              <a:t>Commonalities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28CDEB-9B2B-44EA-B46A-7130E674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2750207"/>
            <a:ext cx="3101400" cy="1112400"/>
          </a:xfrm>
        </p:spPr>
        <p:txBody>
          <a:bodyPr/>
          <a:lstStyle/>
          <a:p>
            <a:pPr marL="90488" indent="0"/>
            <a:r>
              <a:rPr lang="en-GB" dirty="0">
                <a:solidFill>
                  <a:schemeClr val="tx1"/>
                </a:solidFill>
              </a:rPr>
              <a:t>“I hypothesise that top-down connections from parietal cortex are modulated by attention to visual stimuli.”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417342-E60D-4FD4-908E-CA83D4B4A75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2144757"/>
            <a:ext cx="3169500" cy="644700"/>
          </a:xfrm>
        </p:spPr>
        <p:txBody>
          <a:bodyPr/>
          <a:lstStyle/>
          <a:p>
            <a:r>
              <a:rPr lang="en-GB" dirty="0"/>
              <a:t>Differences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FFCD120-6CC3-43DC-8EB4-753A7DA198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2750207"/>
            <a:ext cx="3101400" cy="1112400"/>
          </a:xfrm>
        </p:spPr>
        <p:txBody>
          <a:bodyPr/>
          <a:lstStyle/>
          <a:p>
            <a:pPr marL="90488" indent="0"/>
            <a:r>
              <a:rPr lang="en-GB" dirty="0">
                <a:solidFill>
                  <a:schemeClr val="tx1"/>
                </a:solidFill>
              </a:rPr>
              <a:t>“I hypothesise that people with a diagnosis of Mild Cognitive Impairment (MCI) have weaker modulation of top-down connections by attention.”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2C9B569-71AE-4785-90FB-71458F4EE6E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483521"/>
            <a:ext cx="9144000" cy="482400"/>
          </a:xfrm>
        </p:spPr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8406CB-F22D-4239-A0B7-CD5AD8FD619E}"/>
              </a:ext>
            </a:extLst>
          </p:cNvPr>
          <p:cNvSpPr txBox="1">
            <a:spLocks/>
          </p:cNvSpPr>
          <p:nvPr/>
        </p:nvSpPr>
        <p:spPr>
          <a:xfrm>
            <a:off x="1633500" y="103493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DCM is a tool for scoring the evidence for different hypotheses. It is not an exploratory technique.</a:t>
            </a:r>
          </a:p>
        </p:txBody>
      </p:sp>
    </p:spTree>
    <p:extLst>
      <p:ext uri="{BB962C8B-B14F-4D97-AF65-F5344CB8AC3E}">
        <p14:creationId xmlns:p14="http://schemas.microsoft.com/office/powerpoint/2010/main" val="34303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91033-E6AD-4929-9A4A-16017A3F37ED}"/>
              </a:ext>
            </a:extLst>
          </p:cNvPr>
          <p:cNvGrpSpPr/>
          <p:nvPr/>
        </p:nvGrpSpPr>
        <p:grpSpPr>
          <a:xfrm>
            <a:off x="1150540" y="2121130"/>
            <a:ext cx="2677336" cy="2153902"/>
            <a:chOff x="1150540" y="2121130"/>
            <a:chExt cx="2677336" cy="2153902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9DA1303-701E-41DE-80CC-0E617EB1B191}"/>
                </a:ext>
              </a:extLst>
            </p:cNvPr>
            <p:cNvGrpSpPr/>
            <p:nvPr/>
          </p:nvGrpSpPr>
          <p:grpSpPr>
            <a:xfrm>
              <a:off x="1462444" y="2579485"/>
              <a:ext cx="765710" cy="686961"/>
              <a:chOff x="4499950" y="380922"/>
              <a:chExt cx="1591391" cy="1427726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B47771E6-AC52-44F3-B0FB-82B297864225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4DC6E2BC-DE0F-4B70-B456-10478DF0966A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66738F72-E5BD-4B6C-B60A-EFAD54A7A7FD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5416ECA3-FE62-404D-B23D-3DE27AC87464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FD9D7F9-3E07-45D6-B61E-683AE275C2D9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7F8E467D-8B44-4F7F-85AD-01C75F95709F}"/>
                    </a:ext>
                  </a:extLst>
                </p:cNvPr>
                <p:cNvCxnSpPr>
                  <a:stCxn id="250" idx="4"/>
                  <a:endCxn id="252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39E4FFF2-125F-4CC4-A00F-F04B999426ED}"/>
                    </a:ext>
                  </a:extLst>
                </p:cNvPr>
                <p:cNvCxnSpPr>
                  <a:stCxn id="250" idx="6"/>
                  <a:endCxn id="251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36C10774-8E58-4954-9A72-1A7ED8402219}"/>
                    </a:ext>
                  </a:extLst>
                </p:cNvPr>
                <p:cNvCxnSpPr>
                  <a:stCxn id="251" idx="4"/>
                  <a:endCxn id="253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B2075863-F731-4583-BB22-7F18DBC94E2E}"/>
                    </a:ext>
                  </a:extLst>
                </p:cNvPr>
                <p:cNvCxnSpPr>
                  <a:stCxn id="252" idx="6"/>
                  <a:endCxn id="253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48" name="Arc 247">
                <a:extLst>
                  <a:ext uri="{FF2B5EF4-FFF2-40B4-BE49-F238E27FC236}">
                    <a16:creationId xmlns:a16="http://schemas.microsoft.com/office/drawing/2014/main" id="{91E9C371-7BD3-4087-92E7-8175081D76AD}"/>
                  </a:ext>
                </a:extLst>
              </p:cNvPr>
              <p:cNvSpPr/>
              <p:nvPr/>
            </p:nvSpPr>
            <p:spPr>
              <a:xfrm>
                <a:off x="4499950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Arc 248">
                <a:extLst>
                  <a:ext uri="{FF2B5EF4-FFF2-40B4-BE49-F238E27FC236}">
                    <a16:creationId xmlns:a16="http://schemas.microsoft.com/office/drawing/2014/main" id="{AD53BAB8-74F3-4231-B6F7-155E317BD840}"/>
                  </a:ext>
                </a:extLst>
              </p:cNvPr>
              <p:cNvSpPr/>
              <p:nvPr/>
            </p:nvSpPr>
            <p:spPr>
              <a:xfrm flipH="1">
                <a:off x="5763994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41C81CE-06CA-46B1-AF1A-490015558FCE}"/>
                </a:ext>
              </a:extLst>
            </p:cNvPr>
            <p:cNvGrpSpPr/>
            <p:nvPr/>
          </p:nvGrpSpPr>
          <p:grpSpPr>
            <a:xfrm>
              <a:off x="2554926" y="2579485"/>
              <a:ext cx="767829" cy="686961"/>
              <a:chOff x="4495546" y="537040"/>
              <a:chExt cx="1595796" cy="1427726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FEA611BC-8814-4270-9595-DAF7C1817E86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B522E70B-9FB9-4568-A892-7599E1B18C27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5F4C6E07-C4DD-416E-913D-7D56AF422FA2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726319B6-1781-47D0-A582-A38061B4CF8E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D1E3EB97-F9B9-4938-9D87-6E8879B1F473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3509B78D-FA71-46A5-9ADE-B82ECB353A2B}"/>
                    </a:ext>
                  </a:extLst>
                </p:cNvPr>
                <p:cNvCxnSpPr>
                  <a:stCxn id="239" idx="4"/>
                  <a:endCxn id="241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E08C781B-4B01-4A32-B1AA-6F05A0EF6A06}"/>
                    </a:ext>
                  </a:extLst>
                </p:cNvPr>
                <p:cNvCxnSpPr>
                  <a:stCxn id="239" idx="6"/>
                  <a:endCxn id="240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79C8FD34-D262-4588-9948-2DCE637FC38E}"/>
                    </a:ext>
                  </a:extLst>
                </p:cNvPr>
                <p:cNvCxnSpPr>
                  <a:stCxn id="240" idx="4"/>
                  <a:endCxn id="242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9CF895D9-CC82-4C3D-8816-1F14AA6B8003}"/>
                    </a:ext>
                  </a:extLst>
                </p:cNvPr>
                <p:cNvCxnSpPr>
                  <a:stCxn id="241" idx="6"/>
                  <a:endCxn id="242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59C42A21-DF11-401F-8AD0-CB395594B18C}"/>
                  </a:ext>
                </a:extLst>
              </p:cNvPr>
              <p:cNvSpPr/>
              <p:nvPr/>
            </p:nvSpPr>
            <p:spPr>
              <a:xfrm flipV="1">
                <a:off x="4495546" y="1635427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8772B1EE-2EB6-4540-AE0B-A03695C3DE16}"/>
                  </a:ext>
                </a:extLst>
              </p:cNvPr>
              <p:cNvSpPr/>
              <p:nvPr/>
            </p:nvSpPr>
            <p:spPr>
              <a:xfrm flipH="1" flipV="1">
                <a:off x="5763995" y="1652530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487D80F-E548-43D1-9155-6AD1250A5AC7}"/>
                </a:ext>
              </a:extLst>
            </p:cNvPr>
            <p:cNvGrpSpPr/>
            <p:nvPr/>
          </p:nvGrpSpPr>
          <p:grpSpPr>
            <a:xfrm>
              <a:off x="1453716" y="3512954"/>
              <a:ext cx="703444" cy="753849"/>
              <a:chOff x="4495546" y="380922"/>
              <a:chExt cx="1461983" cy="1566741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B875DEA3-3798-4639-8063-0C55C9D3A83A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4F816C41-9750-4318-B0CD-38284A9BEFB7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6FE3C872-689F-45E6-BA9D-B2AA29CBC64C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43DD791E-7EB3-4FB5-91E3-0A2118334BE1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42B1FEC9-A9AB-468C-9E12-FB1D72026F45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6C019FF0-2DB1-4CAA-A286-A26A86F68887}"/>
                    </a:ext>
                  </a:extLst>
                </p:cNvPr>
                <p:cNvCxnSpPr>
                  <a:stCxn id="215" idx="4"/>
                  <a:endCxn id="217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33548A4-8C34-4AC7-8749-37E60A142182}"/>
                    </a:ext>
                  </a:extLst>
                </p:cNvPr>
                <p:cNvCxnSpPr>
                  <a:stCxn id="215" idx="6"/>
                  <a:endCxn id="216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FD3AC726-D5B7-4E13-A698-F475440155F3}"/>
                    </a:ext>
                  </a:extLst>
                </p:cNvPr>
                <p:cNvCxnSpPr>
                  <a:stCxn id="216" idx="4"/>
                  <a:endCxn id="218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1DEA685E-2E78-4FCD-B259-DC60DBDDA8D1}"/>
                    </a:ext>
                  </a:extLst>
                </p:cNvPr>
                <p:cNvCxnSpPr>
                  <a:stCxn id="217" idx="6"/>
                  <a:endCxn id="218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AE74E328-AA65-4C9D-BDAD-BD74450A3B1C}"/>
                  </a:ext>
                </a:extLst>
              </p:cNvPr>
              <p:cNvSpPr/>
              <p:nvPr/>
            </p:nvSpPr>
            <p:spPr>
              <a:xfrm>
                <a:off x="4499950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29449CA5-F4F6-4224-B060-AB6350DE8908}"/>
                  </a:ext>
                </a:extLst>
              </p:cNvPr>
              <p:cNvSpPr/>
              <p:nvPr/>
            </p:nvSpPr>
            <p:spPr>
              <a:xfrm flipV="1">
                <a:off x="4495546" y="1635427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96CF661-6B4C-465C-9855-F4A1EEFAD6FD}"/>
                </a:ext>
              </a:extLst>
            </p:cNvPr>
            <p:cNvGrpSpPr/>
            <p:nvPr/>
          </p:nvGrpSpPr>
          <p:grpSpPr>
            <a:xfrm>
              <a:off x="2614906" y="3512954"/>
              <a:ext cx="703443" cy="762078"/>
              <a:chOff x="4629360" y="380922"/>
              <a:chExt cx="1461982" cy="1583844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EAC01082-FD88-4C4F-974A-623FC1260AEE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49A78D5F-DB18-4EAD-8731-E311C6CBE69F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1BDBC214-770C-474E-A05C-894A53F78A64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70710E72-D387-402B-A30D-16B83CBAB50E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A1F746D8-F161-4AD7-A45E-70BE029C7B1B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D0038FE6-4B7B-4CAF-B562-D388AF7C1799}"/>
                    </a:ext>
                  </a:extLst>
                </p:cNvPr>
                <p:cNvCxnSpPr>
                  <a:stCxn id="204" idx="4"/>
                  <a:endCxn id="206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D5441700-8789-4ECB-A99B-50CF694E7A81}"/>
                    </a:ext>
                  </a:extLst>
                </p:cNvPr>
                <p:cNvCxnSpPr>
                  <a:stCxn id="204" idx="6"/>
                  <a:endCxn id="205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51A2C32F-9593-4067-9A7C-78868770F438}"/>
                    </a:ext>
                  </a:extLst>
                </p:cNvPr>
                <p:cNvCxnSpPr>
                  <a:stCxn id="205" idx="4"/>
                  <a:endCxn id="207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9F482C81-0A94-4CB6-9087-08A9F891D6CB}"/>
                    </a:ext>
                  </a:extLst>
                </p:cNvPr>
                <p:cNvCxnSpPr>
                  <a:stCxn id="206" idx="6"/>
                  <a:endCxn id="207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02" name="Arc 201">
                <a:extLst>
                  <a:ext uri="{FF2B5EF4-FFF2-40B4-BE49-F238E27FC236}">
                    <a16:creationId xmlns:a16="http://schemas.microsoft.com/office/drawing/2014/main" id="{343C8B2F-8ACF-4AD5-A67B-BD0FA90C27F7}"/>
                  </a:ext>
                </a:extLst>
              </p:cNvPr>
              <p:cNvSpPr/>
              <p:nvPr/>
            </p:nvSpPr>
            <p:spPr>
              <a:xfrm flipH="1">
                <a:off x="5763994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Arc 202">
                <a:extLst>
                  <a:ext uri="{FF2B5EF4-FFF2-40B4-BE49-F238E27FC236}">
                    <a16:creationId xmlns:a16="http://schemas.microsoft.com/office/drawing/2014/main" id="{E689B2D5-D833-4828-82DE-0E7F7FAD8BD1}"/>
                  </a:ext>
                </a:extLst>
              </p:cNvPr>
              <p:cNvSpPr/>
              <p:nvPr/>
            </p:nvSpPr>
            <p:spPr>
              <a:xfrm flipH="1" flipV="1">
                <a:off x="5763995" y="1652530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761666B-CC74-4A69-AC95-D297FF626CB9}"/>
                </a:ext>
              </a:extLst>
            </p:cNvPr>
            <p:cNvSpPr txBox="1"/>
            <p:nvPr/>
          </p:nvSpPr>
          <p:spPr>
            <a:xfrm>
              <a:off x="1150540" y="2121130"/>
              <a:ext cx="2677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Ubuntu" panose="020B0604020202020204" charset="0"/>
                </a:rPr>
                <a:t>One hypothesis → one model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B817F-5F24-4CB3-958F-936381C1D7D4}"/>
              </a:ext>
            </a:extLst>
          </p:cNvPr>
          <p:cNvGrpSpPr/>
          <p:nvPr/>
        </p:nvGrpSpPr>
        <p:grpSpPr>
          <a:xfrm>
            <a:off x="4293441" y="2133188"/>
            <a:ext cx="3803012" cy="2390858"/>
            <a:chOff x="4293441" y="2133188"/>
            <a:chExt cx="3803012" cy="2390858"/>
          </a:xfrm>
        </p:grpSpPr>
        <p:sp>
          <p:nvSpPr>
            <p:cNvPr id="660" name="Rectangle: Rounded Corners 659">
              <a:extLst>
                <a:ext uri="{FF2B5EF4-FFF2-40B4-BE49-F238E27FC236}">
                  <a16:creationId xmlns:a16="http://schemas.microsoft.com/office/drawing/2014/main" id="{B957474E-4089-4D91-89A0-32CE00385C51}"/>
                </a:ext>
              </a:extLst>
            </p:cNvPr>
            <p:cNvSpPr/>
            <p:nvPr/>
          </p:nvSpPr>
          <p:spPr>
            <a:xfrm>
              <a:off x="6205977" y="2893258"/>
              <a:ext cx="1747966" cy="138962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Rectangle: Rounded Corners 658">
              <a:extLst>
                <a:ext uri="{FF2B5EF4-FFF2-40B4-BE49-F238E27FC236}">
                  <a16:creationId xmlns:a16="http://schemas.microsoft.com/office/drawing/2014/main" id="{F38B15ED-6FC5-47BE-937C-C415B82F893F}"/>
                </a:ext>
              </a:extLst>
            </p:cNvPr>
            <p:cNvSpPr/>
            <p:nvPr/>
          </p:nvSpPr>
          <p:spPr>
            <a:xfrm>
              <a:off x="4396387" y="2885406"/>
              <a:ext cx="1747966" cy="138962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AFFF9467-8C6E-498B-86AE-02593A2840D8}"/>
                </a:ext>
              </a:extLst>
            </p:cNvPr>
            <p:cNvSpPr txBox="1"/>
            <p:nvPr/>
          </p:nvSpPr>
          <p:spPr>
            <a:xfrm>
              <a:off x="4526245" y="2133188"/>
              <a:ext cx="3570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Ubuntu" panose="020B0604020202020204" charset="0"/>
                </a:rPr>
                <a:t>One hypothesis → one family of models</a:t>
              </a:r>
            </a:p>
          </p:txBody>
        </p:sp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ADAEAA52-8128-4965-9AD4-93B426212054}"/>
                </a:ext>
              </a:extLst>
            </p:cNvPr>
            <p:cNvGrpSpPr/>
            <p:nvPr/>
          </p:nvGrpSpPr>
          <p:grpSpPr>
            <a:xfrm>
              <a:off x="4541753" y="2975849"/>
              <a:ext cx="3260098" cy="1255538"/>
              <a:chOff x="4485051" y="2977134"/>
              <a:chExt cx="3947223" cy="1520165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415B541E-3B3C-4839-8D98-6CE1A554E946}"/>
                  </a:ext>
                </a:extLst>
              </p:cNvPr>
              <p:cNvGrpSpPr/>
              <p:nvPr/>
            </p:nvGrpSpPr>
            <p:grpSpPr>
              <a:xfrm>
                <a:off x="4487758" y="2987391"/>
                <a:ext cx="765710" cy="686961"/>
                <a:chOff x="4499950" y="380922"/>
                <a:chExt cx="1591391" cy="1427726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3F8543FB-0313-4350-BF69-2E4CB54A8EE7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B64DD50A-2DC4-4AA0-A7BD-224F10C51F3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B9E6D910-F731-46F7-8D15-6A2823357B54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A444B4CF-B97D-41C2-B685-A9981010AFFA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969BD9CB-B209-4982-9D51-7EB56EC0CB98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7DB9CE88-E9C4-4026-8FF0-6293A06BFF35}"/>
                      </a:ext>
                    </a:extLst>
                  </p:cNvPr>
                  <p:cNvCxnSpPr>
                    <a:stCxn id="289" idx="4"/>
                    <a:endCxn id="291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A928AC5B-1802-483D-821B-88C481BF82EB}"/>
                      </a:ext>
                    </a:extLst>
                  </p:cNvPr>
                  <p:cNvCxnSpPr>
                    <a:stCxn id="289" idx="6"/>
                    <a:endCxn id="290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B9D99B3C-3B23-4A93-96E4-A7F10CBF3947}"/>
                      </a:ext>
                    </a:extLst>
                  </p:cNvPr>
                  <p:cNvCxnSpPr>
                    <a:stCxn id="290" idx="4"/>
                    <a:endCxn id="292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CA215631-3326-4D68-B59F-5BE786D16728}"/>
                      </a:ext>
                    </a:extLst>
                  </p:cNvPr>
                  <p:cNvCxnSpPr>
                    <a:stCxn id="291" idx="6"/>
                    <a:endCxn id="292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287" name="Arc 286">
                  <a:extLst>
                    <a:ext uri="{FF2B5EF4-FFF2-40B4-BE49-F238E27FC236}">
                      <a16:creationId xmlns:a16="http://schemas.microsoft.com/office/drawing/2014/main" id="{AB6D363A-B8D9-4C02-AAA5-ED506B414E77}"/>
                    </a:ext>
                  </a:extLst>
                </p:cNvPr>
                <p:cNvSpPr/>
                <p:nvPr/>
              </p:nvSpPr>
              <p:spPr>
                <a:xfrm>
                  <a:off x="4499950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Arc 287">
                  <a:extLst>
                    <a:ext uri="{FF2B5EF4-FFF2-40B4-BE49-F238E27FC236}">
                      <a16:creationId xmlns:a16="http://schemas.microsoft.com/office/drawing/2014/main" id="{9D1EBEA2-BD31-4ACD-8B33-3ED8EFE99029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1342B1AF-C901-44E1-A134-3F4CAD9F8FD9}"/>
                  </a:ext>
                </a:extLst>
              </p:cNvPr>
              <p:cNvGrpSpPr/>
              <p:nvPr/>
            </p:nvGrpSpPr>
            <p:grpSpPr>
              <a:xfrm>
                <a:off x="4485051" y="3764560"/>
                <a:ext cx="767829" cy="686961"/>
                <a:chOff x="4495546" y="537040"/>
                <a:chExt cx="1595796" cy="1427726"/>
              </a:xfrm>
            </p:grpSpPr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4D493845-2BC2-41B1-8536-DBAA2EE8144C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4BC55EDC-65CB-414A-9490-F307A24B2CC1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D577067F-9A88-4802-87A2-CC82ECAF4FD3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C426C0C1-4E7B-4C80-B98A-F720890C7060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11CF2F2E-0F87-4D7C-8DF0-8C1065E95F83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726C8D42-7CBC-48C1-9FC5-D391248262DF}"/>
                      </a:ext>
                    </a:extLst>
                  </p:cNvPr>
                  <p:cNvCxnSpPr>
                    <a:stCxn id="301" idx="4"/>
                    <a:endCxn id="303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DA5C9F7F-D1E3-40AF-AA7E-59F432176432}"/>
                      </a:ext>
                    </a:extLst>
                  </p:cNvPr>
                  <p:cNvCxnSpPr>
                    <a:stCxn id="301" idx="6"/>
                    <a:endCxn id="302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3A2B6BBA-BA73-40D6-A387-48881709BB24}"/>
                      </a:ext>
                    </a:extLst>
                  </p:cNvPr>
                  <p:cNvCxnSpPr>
                    <a:stCxn id="302" idx="4"/>
                    <a:endCxn id="304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AC67AED6-78CC-457E-98D6-A0661E7B4990}"/>
                      </a:ext>
                    </a:extLst>
                  </p:cNvPr>
                  <p:cNvCxnSpPr>
                    <a:stCxn id="303" idx="6"/>
                    <a:endCxn id="304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299" name="Arc 298">
                  <a:extLst>
                    <a:ext uri="{FF2B5EF4-FFF2-40B4-BE49-F238E27FC236}">
                      <a16:creationId xmlns:a16="http://schemas.microsoft.com/office/drawing/2014/main" id="{6F6B85F1-66DB-4C6F-9D51-989C4797DB74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Arc 299">
                  <a:extLst>
                    <a:ext uri="{FF2B5EF4-FFF2-40B4-BE49-F238E27FC236}">
                      <a16:creationId xmlns:a16="http://schemas.microsoft.com/office/drawing/2014/main" id="{5B7B3CE1-5A69-432D-9A83-7C5AA62B5BB8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89DB4B3A-E029-4941-81DB-9D3DCEF9D163}"/>
                  </a:ext>
                </a:extLst>
              </p:cNvPr>
              <p:cNvGrpSpPr/>
              <p:nvPr/>
            </p:nvGrpSpPr>
            <p:grpSpPr>
              <a:xfrm>
                <a:off x="6627621" y="2977134"/>
                <a:ext cx="703444" cy="753849"/>
                <a:chOff x="4495546" y="380922"/>
                <a:chExt cx="1461983" cy="1566741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CB18EDD1-3597-41D3-954E-3469756D9BE5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8F64C115-6BC1-42A0-8EE8-0C9ED4B14DF4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6120B667-6C80-45F7-BB44-5EBEC300E24B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D2558831-C850-4BAE-AEB8-25FDF6F1E329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F7AB5913-A20B-4AE5-87BA-0C64602EB572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463EE6E8-32E0-4188-86BA-3A84941C9BA9}"/>
                      </a:ext>
                    </a:extLst>
                  </p:cNvPr>
                  <p:cNvCxnSpPr>
                    <a:stCxn id="313" idx="4"/>
                    <a:endCxn id="315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2805FAE2-31B9-42AB-857E-6BF50EB97429}"/>
                      </a:ext>
                    </a:extLst>
                  </p:cNvPr>
                  <p:cNvCxnSpPr>
                    <a:stCxn id="313" idx="6"/>
                    <a:endCxn id="314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31FC4587-C4F6-4B79-A517-5BFD471A19C1}"/>
                      </a:ext>
                    </a:extLst>
                  </p:cNvPr>
                  <p:cNvCxnSpPr>
                    <a:stCxn id="314" idx="4"/>
                    <a:endCxn id="316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A2797A5F-4403-4B1F-9043-942BA39196CA}"/>
                      </a:ext>
                    </a:extLst>
                  </p:cNvPr>
                  <p:cNvCxnSpPr>
                    <a:stCxn id="315" idx="6"/>
                    <a:endCxn id="316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311" name="Arc 310">
                  <a:extLst>
                    <a:ext uri="{FF2B5EF4-FFF2-40B4-BE49-F238E27FC236}">
                      <a16:creationId xmlns:a16="http://schemas.microsoft.com/office/drawing/2014/main" id="{008843CC-EF47-42A1-B153-7AC8FA3F30D5}"/>
                    </a:ext>
                  </a:extLst>
                </p:cNvPr>
                <p:cNvSpPr/>
                <p:nvPr/>
              </p:nvSpPr>
              <p:spPr>
                <a:xfrm>
                  <a:off x="4499950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Arc 311">
                  <a:extLst>
                    <a:ext uri="{FF2B5EF4-FFF2-40B4-BE49-F238E27FC236}">
                      <a16:creationId xmlns:a16="http://schemas.microsoft.com/office/drawing/2014/main" id="{56BD8D13-17B9-4678-AB3A-CCFBBA5B2899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3EDA61A-EBF8-4C5C-A869-7DDC04143A6B}"/>
                  </a:ext>
                </a:extLst>
              </p:cNvPr>
              <p:cNvGrpSpPr/>
              <p:nvPr/>
            </p:nvGrpSpPr>
            <p:grpSpPr>
              <a:xfrm>
                <a:off x="7728831" y="2977134"/>
                <a:ext cx="703443" cy="762078"/>
                <a:chOff x="4629360" y="380922"/>
                <a:chExt cx="1461982" cy="1583844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A648B4A-6794-4E1E-9BE5-E08C634FE75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06EEDF5C-260A-4F32-B78C-A62CB0CB7A83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81881F02-585B-4460-A20F-4991D1EE5C30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F7AF2F4B-314B-405B-BC52-F8D82D8C97E1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C396521C-89B8-4DAC-BB9C-4F2B6DFBF14F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3F0D4D61-9474-4255-85E0-E0DF565AC0DF}"/>
                      </a:ext>
                    </a:extLst>
                  </p:cNvPr>
                  <p:cNvCxnSpPr>
                    <a:stCxn id="325" idx="4"/>
                    <a:endCxn id="327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62A0F93-07A6-4A45-8B9B-A0FD0AD10291}"/>
                      </a:ext>
                    </a:extLst>
                  </p:cNvPr>
                  <p:cNvCxnSpPr>
                    <a:stCxn id="325" idx="6"/>
                    <a:endCxn id="326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591709DD-1F89-47BC-B314-598A3C78F75D}"/>
                      </a:ext>
                    </a:extLst>
                  </p:cNvPr>
                  <p:cNvCxnSpPr>
                    <a:stCxn id="326" idx="4"/>
                    <a:endCxn id="328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EE1A4EC3-D4B3-4B66-9524-476D59A61C98}"/>
                      </a:ext>
                    </a:extLst>
                  </p:cNvPr>
                  <p:cNvCxnSpPr>
                    <a:stCxn id="327" idx="6"/>
                    <a:endCxn id="328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323" name="Arc 322">
                  <a:extLst>
                    <a:ext uri="{FF2B5EF4-FFF2-40B4-BE49-F238E27FC236}">
                      <a16:creationId xmlns:a16="http://schemas.microsoft.com/office/drawing/2014/main" id="{C02871E5-3D7D-4367-A577-A878A380C036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Arc 323">
                  <a:extLst>
                    <a:ext uri="{FF2B5EF4-FFF2-40B4-BE49-F238E27FC236}">
                      <a16:creationId xmlns:a16="http://schemas.microsoft.com/office/drawing/2014/main" id="{71BA7709-2B4A-4680-85D2-D9F29293FFDC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68D1F452-1BA7-4218-B302-4FF4A490F533}"/>
                  </a:ext>
                </a:extLst>
              </p:cNvPr>
              <p:cNvGrpSpPr/>
              <p:nvPr/>
            </p:nvGrpSpPr>
            <p:grpSpPr>
              <a:xfrm>
                <a:off x="5546236" y="3782563"/>
                <a:ext cx="703444" cy="678732"/>
                <a:chOff x="4495546" y="537040"/>
                <a:chExt cx="1461983" cy="1410623"/>
              </a:xfrm>
            </p:grpSpPr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D0E7993C-2618-4C46-AFE8-16D4AF85549B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12FFFE4E-AFC0-44DB-9879-4B556FC63CF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48316622-B0DC-4408-875E-F9DDD700774C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" name="Oval 614">
                    <a:extLst>
                      <a:ext uri="{FF2B5EF4-FFF2-40B4-BE49-F238E27FC236}">
                        <a16:creationId xmlns:a16="http://schemas.microsoft.com/office/drawing/2014/main" id="{09DA3BCD-D39C-47E4-8518-8616446D00F7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" name="Oval 615">
                    <a:extLst>
                      <a:ext uri="{FF2B5EF4-FFF2-40B4-BE49-F238E27FC236}">
                        <a16:creationId xmlns:a16="http://schemas.microsoft.com/office/drawing/2014/main" id="{30FBDA2A-0003-400D-A0A9-D7A3344E5A24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7" name="Straight Connector 616">
                    <a:extLst>
                      <a:ext uri="{FF2B5EF4-FFF2-40B4-BE49-F238E27FC236}">
                        <a16:creationId xmlns:a16="http://schemas.microsoft.com/office/drawing/2014/main" id="{0CC4604A-DBD3-4D37-92A0-14673A67C5CB}"/>
                      </a:ext>
                    </a:extLst>
                  </p:cNvPr>
                  <p:cNvCxnSpPr>
                    <a:stCxn id="613" idx="4"/>
                    <a:endCxn id="615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18" name="Straight Connector 617">
                    <a:extLst>
                      <a:ext uri="{FF2B5EF4-FFF2-40B4-BE49-F238E27FC236}">
                        <a16:creationId xmlns:a16="http://schemas.microsoft.com/office/drawing/2014/main" id="{7C0C89DF-1DA1-4218-9680-8B232F6A476A}"/>
                      </a:ext>
                    </a:extLst>
                  </p:cNvPr>
                  <p:cNvCxnSpPr>
                    <a:stCxn id="613" idx="6"/>
                    <a:endCxn id="614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BD3AE6F3-B74B-4A49-A179-91C2D32A4C14}"/>
                      </a:ext>
                    </a:extLst>
                  </p:cNvPr>
                  <p:cNvCxnSpPr>
                    <a:stCxn id="614" idx="4"/>
                    <a:endCxn id="616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20" name="Straight Connector 619">
                    <a:extLst>
                      <a:ext uri="{FF2B5EF4-FFF2-40B4-BE49-F238E27FC236}">
                        <a16:creationId xmlns:a16="http://schemas.microsoft.com/office/drawing/2014/main" id="{97F65DB0-1BBE-4FF8-90CF-2BB8E3E27495}"/>
                      </a:ext>
                    </a:extLst>
                  </p:cNvPr>
                  <p:cNvCxnSpPr>
                    <a:stCxn id="615" idx="6"/>
                    <a:endCxn id="616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11" name="Arc 610">
                  <a:extLst>
                    <a:ext uri="{FF2B5EF4-FFF2-40B4-BE49-F238E27FC236}">
                      <a16:creationId xmlns:a16="http://schemas.microsoft.com/office/drawing/2014/main" id="{75957D8E-BBAB-4702-B80B-435F836D518B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4757FC33-E25E-4F35-BD9A-F521120B1123}"/>
                  </a:ext>
                </a:extLst>
              </p:cNvPr>
              <p:cNvGrpSpPr/>
              <p:nvPr/>
            </p:nvGrpSpPr>
            <p:grpSpPr>
              <a:xfrm>
                <a:off x="6668456" y="3810338"/>
                <a:ext cx="703443" cy="686961"/>
                <a:chOff x="4629360" y="537040"/>
                <a:chExt cx="1461982" cy="1427726"/>
              </a:xfrm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6872607-5872-4749-8B96-0C3E32C8308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25" name="Oval 624">
                    <a:extLst>
                      <a:ext uri="{FF2B5EF4-FFF2-40B4-BE49-F238E27FC236}">
                        <a16:creationId xmlns:a16="http://schemas.microsoft.com/office/drawing/2014/main" id="{28C89399-E24E-4ECC-B0AA-8A0C5509882B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6" name="Oval 625">
                    <a:extLst>
                      <a:ext uri="{FF2B5EF4-FFF2-40B4-BE49-F238E27FC236}">
                        <a16:creationId xmlns:a16="http://schemas.microsoft.com/office/drawing/2014/main" id="{F3BFB08C-98E0-4C45-9D92-A8A5B0080076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7" name="Oval 626">
                    <a:extLst>
                      <a:ext uri="{FF2B5EF4-FFF2-40B4-BE49-F238E27FC236}">
                        <a16:creationId xmlns:a16="http://schemas.microsoft.com/office/drawing/2014/main" id="{99A0235D-0EDD-4FA5-84D1-98AEFA0C49E8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8" name="Oval 627">
                    <a:extLst>
                      <a:ext uri="{FF2B5EF4-FFF2-40B4-BE49-F238E27FC236}">
                        <a16:creationId xmlns:a16="http://schemas.microsoft.com/office/drawing/2014/main" id="{CA7ABCA2-25AF-4FD9-9A47-B819667D0B65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F76B6172-516C-489D-AB71-727B9D618670}"/>
                      </a:ext>
                    </a:extLst>
                  </p:cNvPr>
                  <p:cNvCxnSpPr>
                    <a:stCxn id="625" idx="4"/>
                    <a:endCxn id="627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0" name="Straight Connector 629">
                    <a:extLst>
                      <a:ext uri="{FF2B5EF4-FFF2-40B4-BE49-F238E27FC236}">
                        <a16:creationId xmlns:a16="http://schemas.microsoft.com/office/drawing/2014/main" id="{401BEC56-CE9F-4437-9B74-F5192EA3D492}"/>
                      </a:ext>
                    </a:extLst>
                  </p:cNvPr>
                  <p:cNvCxnSpPr>
                    <a:stCxn id="625" idx="6"/>
                    <a:endCxn id="626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1" name="Straight Connector 630">
                    <a:extLst>
                      <a:ext uri="{FF2B5EF4-FFF2-40B4-BE49-F238E27FC236}">
                        <a16:creationId xmlns:a16="http://schemas.microsoft.com/office/drawing/2014/main" id="{CD57E546-7193-4FDD-A95B-898E3B46D906}"/>
                      </a:ext>
                    </a:extLst>
                  </p:cNvPr>
                  <p:cNvCxnSpPr>
                    <a:stCxn id="626" idx="4"/>
                    <a:endCxn id="628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2" name="Straight Connector 631">
                    <a:extLst>
                      <a:ext uri="{FF2B5EF4-FFF2-40B4-BE49-F238E27FC236}">
                        <a16:creationId xmlns:a16="http://schemas.microsoft.com/office/drawing/2014/main" id="{82105AEF-431B-4CAA-9713-B6D8ADA9269A}"/>
                      </a:ext>
                    </a:extLst>
                  </p:cNvPr>
                  <p:cNvCxnSpPr>
                    <a:stCxn id="627" idx="6"/>
                    <a:endCxn id="628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24" name="Arc 623">
                  <a:extLst>
                    <a:ext uri="{FF2B5EF4-FFF2-40B4-BE49-F238E27FC236}">
                      <a16:creationId xmlns:a16="http://schemas.microsoft.com/office/drawing/2014/main" id="{4538727B-EF8B-4312-9298-D2BF4219ABC8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393A7DA6-44BD-4DC4-BC6E-4E20D27967CF}"/>
                  </a:ext>
                </a:extLst>
              </p:cNvPr>
              <p:cNvGrpSpPr/>
              <p:nvPr/>
            </p:nvGrpSpPr>
            <p:grpSpPr>
              <a:xfrm>
                <a:off x="7656161" y="3782563"/>
                <a:ext cx="703444" cy="678732"/>
                <a:chOff x="4495546" y="537040"/>
                <a:chExt cx="1461983" cy="1410623"/>
              </a:xfrm>
            </p:grpSpPr>
            <p:grpSp>
              <p:nvGrpSpPr>
                <p:cNvPr id="634" name="Group 633">
                  <a:extLst>
                    <a:ext uri="{FF2B5EF4-FFF2-40B4-BE49-F238E27FC236}">
                      <a16:creationId xmlns:a16="http://schemas.microsoft.com/office/drawing/2014/main" id="{C3968B32-D204-4AF5-949F-7FB7BF3C898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B58097BE-3359-46A3-97C1-4606953B358C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8" name="Oval 637">
                    <a:extLst>
                      <a:ext uri="{FF2B5EF4-FFF2-40B4-BE49-F238E27FC236}">
                        <a16:creationId xmlns:a16="http://schemas.microsoft.com/office/drawing/2014/main" id="{875AB3FD-3C0F-4151-9FA7-1B705AD3F665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Oval 638">
                    <a:extLst>
                      <a:ext uri="{FF2B5EF4-FFF2-40B4-BE49-F238E27FC236}">
                        <a16:creationId xmlns:a16="http://schemas.microsoft.com/office/drawing/2014/main" id="{EC73D9F9-0812-46AC-B67B-9C1FB710D4CB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0" name="Oval 639">
                    <a:extLst>
                      <a:ext uri="{FF2B5EF4-FFF2-40B4-BE49-F238E27FC236}">
                        <a16:creationId xmlns:a16="http://schemas.microsoft.com/office/drawing/2014/main" id="{DE45FD9F-F3D7-45F7-8279-DEC28C557998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41" name="Straight Connector 640">
                    <a:extLst>
                      <a:ext uri="{FF2B5EF4-FFF2-40B4-BE49-F238E27FC236}">
                        <a16:creationId xmlns:a16="http://schemas.microsoft.com/office/drawing/2014/main" id="{9D9CAD2D-5654-402B-AC30-5D99CB19D1FA}"/>
                      </a:ext>
                    </a:extLst>
                  </p:cNvPr>
                  <p:cNvCxnSpPr>
                    <a:stCxn id="637" idx="4"/>
                    <a:endCxn id="639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2" name="Straight Connector 641">
                    <a:extLst>
                      <a:ext uri="{FF2B5EF4-FFF2-40B4-BE49-F238E27FC236}">
                        <a16:creationId xmlns:a16="http://schemas.microsoft.com/office/drawing/2014/main" id="{275D115D-11CD-4632-9509-996C2B494A91}"/>
                      </a:ext>
                    </a:extLst>
                  </p:cNvPr>
                  <p:cNvCxnSpPr>
                    <a:stCxn id="637" idx="6"/>
                    <a:endCxn id="638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3" name="Straight Connector 642">
                    <a:extLst>
                      <a:ext uri="{FF2B5EF4-FFF2-40B4-BE49-F238E27FC236}">
                        <a16:creationId xmlns:a16="http://schemas.microsoft.com/office/drawing/2014/main" id="{7A206CF5-DEB6-47B4-A091-6CDA0ED01BF8}"/>
                      </a:ext>
                    </a:extLst>
                  </p:cNvPr>
                  <p:cNvCxnSpPr>
                    <a:stCxn id="638" idx="4"/>
                    <a:endCxn id="640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4" name="Straight Connector 643">
                    <a:extLst>
                      <a:ext uri="{FF2B5EF4-FFF2-40B4-BE49-F238E27FC236}">
                        <a16:creationId xmlns:a16="http://schemas.microsoft.com/office/drawing/2014/main" id="{BE4B2FA7-2325-44A3-84D4-DEE79D55C37C}"/>
                      </a:ext>
                    </a:extLst>
                  </p:cNvPr>
                  <p:cNvCxnSpPr>
                    <a:stCxn id="639" idx="6"/>
                    <a:endCxn id="640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35" name="Arc 634">
                  <a:extLst>
                    <a:ext uri="{FF2B5EF4-FFF2-40B4-BE49-F238E27FC236}">
                      <a16:creationId xmlns:a16="http://schemas.microsoft.com/office/drawing/2014/main" id="{598A9ABE-6B43-4E69-8246-97C94BB984C5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5" name="Group 644">
                <a:extLst>
                  <a:ext uri="{FF2B5EF4-FFF2-40B4-BE49-F238E27FC236}">
                    <a16:creationId xmlns:a16="http://schemas.microsoft.com/office/drawing/2014/main" id="{C7767195-D063-469C-BDB6-CA3F29A42ECC}"/>
                  </a:ext>
                </a:extLst>
              </p:cNvPr>
              <p:cNvGrpSpPr/>
              <p:nvPr/>
            </p:nvGrpSpPr>
            <p:grpSpPr>
              <a:xfrm>
                <a:off x="5609832" y="2978798"/>
                <a:ext cx="703443" cy="686961"/>
                <a:chOff x="4629360" y="380922"/>
                <a:chExt cx="1461981" cy="1427726"/>
              </a:xfrm>
            </p:grpSpPr>
            <p:grpSp>
              <p:nvGrpSpPr>
                <p:cNvPr id="646" name="Group 645">
                  <a:extLst>
                    <a:ext uri="{FF2B5EF4-FFF2-40B4-BE49-F238E27FC236}">
                      <a16:creationId xmlns:a16="http://schemas.microsoft.com/office/drawing/2014/main" id="{892B9AA9-F1C2-4B37-A481-2C000CE83810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54F7B594-BC71-4141-9370-872E8FC2C78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A0A743CE-1384-477B-8839-38A4365829B6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E399381D-BCBF-4274-BE3F-7E76C9F560DA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2" name="Oval 651">
                    <a:extLst>
                      <a:ext uri="{FF2B5EF4-FFF2-40B4-BE49-F238E27FC236}">
                        <a16:creationId xmlns:a16="http://schemas.microsoft.com/office/drawing/2014/main" id="{27BB4949-87B0-4ABE-95A4-A29732C927FB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53" name="Straight Connector 652">
                    <a:extLst>
                      <a:ext uri="{FF2B5EF4-FFF2-40B4-BE49-F238E27FC236}">
                        <a16:creationId xmlns:a16="http://schemas.microsoft.com/office/drawing/2014/main" id="{F7A0D579-223D-4D07-8FA4-95BC00E2EAAE}"/>
                      </a:ext>
                    </a:extLst>
                  </p:cNvPr>
                  <p:cNvCxnSpPr>
                    <a:stCxn id="649" idx="4"/>
                    <a:endCxn id="651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4" name="Straight Connector 653">
                    <a:extLst>
                      <a:ext uri="{FF2B5EF4-FFF2-40B4-BE49-F238E27FC236}">
                        <a16:creationId xmlns:a16="http://schemas.microsoft.com/office/drawing/2014/main" id="{AFC5533F-0834-42AF-BC48-351A230F8AF9}"/>
                      </a:ext>
                    </a:extLst>
                  </p:cNvPr>
                  <p:cNvCxnSpPr>
                    <a:stCxn id="649" idx="6"/>
                    <a:endCxn id="650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5" name="Straight Connector 654">
                    <a:extLst>
                      <a:ext uri="{FF2B5EF4-FFF2-40B4-BE49-F238E27FC236}">
                        <a16:creationId xmlns:a16="http://schemas.microsoft.com/office/drawing/2014/main" id="{904FB276-2400-43AA-8BD3-7386BA1F9F36}"/>
                      </a:ext>
                    </a:extLst>
                  </p:cNvPr>
                  <p:cNvCxnSpPr>
                    <a:stCxn id="650" idx="4"/>
                    <a:endCxn id="652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6" name="Straight Connector 655">
                    <a:extLst>
                      <a:ext uri="{FF2B5EF4-FFF2-40B4-BE49-F238E27FC236}">
                        <a16:creationId xmlns:a16="http://schemas.microsoft.com/office/drawing/2014/main" id="{70606C4A-4B69-4055-9657-001C391B189A}"/>
                      </a:ext>
                    </a:extLst>
                  </p:cNvPr>
                  <p:cNvCxnSpPr>
                    <a:stCxn id="651" idx="6"/>
                    <a:endCxn id="652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47" name="Arc 646">
                  <a:extLst>
                    <a:ext uri="{FF2B5EF4-FFF2-40B4-BE49-F238E27FC236}">
                      <a16:creationId xmlns:a16="http://schemas.microsoft.com/office/drawing/2014/main" id="{CE0D2B8B-D36B-414E-9E82-F347B5C517E6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A6D10BCA-44D1-40FB-B0DC-D596B87FEEC7}"/>
                </a:ext>
              </a:extLst>
            </p:cNvPr>
            <p:cNvSpPr txBox="1"/>
            <p:nvPr/>
          </p:nvSpPr>
          <p:spPr>
            <a:xfrm>
              <a:off x="5399623" y="2451201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Ubuntu" panose="020B0604020202020204" charset="0"/>
                </a:rPr>
                <a:t>A “model space”</a:t>
              </a:r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7B3F1728-2AC8-4245-AED6-E23F9B2B54CE}"/>
                </a:ext>
              </a:extLst>
            </p:cNvPr>
            <p:cNvSpPr txBox="1"/>
            <p:nvPr/>
          </p:nvSpPr>
          <p:spPr>
            <a:xfrm>
              <a:off x="4988613" y="4247047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Family 1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7E75D8E6-68C7-4730-8702-5DA7140FB31A}"/>
                </a:ext>
              </a:extLst>
            </p:cNvPr>
            <p:cNvSpPr txBox="1"/>
            <p:nvPr/>
          </p:nvSpPr>
          <p:spPr>
            <a:xfrm>
              <a:off x="6688748" y="4247047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Family 2</a:t>
              </a:r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07D00BC6-2D9E-47C0-AC71-512D903AA278}"/>
                </a:ext>
              </a:extLst>
            </p:cNvPr>
            <p:cNvSpPr/>
            <p:nvPr/>
          </p:nvSpPr>
          <p:spPr>
            <a:xfrm>
              <a:off x="4293441" y="2765725"/>
              <a:ext cx="3803007" cy="17583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56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EE61-5BF0-48F2-9F8B-71920960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0F6EE-8EC6-41AC-B1E1-19EF96A5B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5513" y="1781032"/>
            <a:ext cx="2232973" cy="264766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C16891E-2585-4D5E-AB41-73C3AE03F4CA}"/>
              </a:ext>
            </a:extLst>
          </p:cNvPr>
          <p:cNvSpPr txBox="1">
            <a:spLocks/>
          </p:cNvSpPr>
          <p:nvPr/>
        </p:nvSpPr>
        <p:spPr>
          <a:xfrm>
            <a:off x="1633500" y="125707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Drawing a diagram for each hypothesis can help!</a:t>
            </a:r>
          </a:p>
        </p:txBody>
      </p:sp>
    </p:spTree>
    <p:extLst>
      <p:ext uri="{BB962C8B-B14F-4D97-AF65-F5344CB8AC3E}">
        <p14:creationId xmlns:p14="http://schemas.microsoft.com/office/powerpoint/2010/main" val="33994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DCM for M/EEG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30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88722470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81ECEC"/>
      </a:accent1>
      <a:accent2>
        <a:srgbClr val="C0FFFC"/>
      </a:accent2>
      <a:accent3>
        <a:srgbClr val="0FB9B1"/>
      </a:accent3>
      <a:accent4>
        <a:srgbClr val="1E8A82"/>
      </a:accent4>
      <a:accent5>
        <a:srgbClr val="2BC7C7"/>
      </a:accent5>
      <a:accent6>
        <a:srgbClr val="B7ECE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C654FDDB0D04EB04D3F79B197103B" ma:contentTypeVersion="13" ma:contentTypeDescription="Create a new document." ma:contentTypeScope="" ma:versionID="e73679944936d12cdfb3eaf54beffb4f">
  <xsd:schema xmlns:xsd="http://www.w3.org/2001/XMLSchema" xmlns:xs="http://www.w3.org/2001/XMLSchema" xmlns:p="http://schemas.microsoft.com/office/2006/metadata/properties" xmlns:ns3="cceeef48-c60f-4301-8369-ad2b85d2a6bb" xmlns:ns4="89f6918d-3694-459a-91f1-c3efde7c133c" targetNamespace="http://schemas.microsoft.com/office/2006/metadata/properties" ma:root="true" ma:fieldsID="d6863e4a6fcbf8ac83925c6c99346c50" ns3:_="" ns4:_="">
    <xsd:import namespace="cceeef48-c60f-4301-8369-ad2b85d2a6bb"/>
    <xsd:import namespace="89f6918d-3694-459a-91f1-c3efde7c1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ef48-c60f-4301-8369-ad2b85d2a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6918d-3694-459a-91f1-c3efde7c1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85C51-6938-4FC6-95F6-6052CEAD1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eef48-c60f-4301-8369-ad2b85d2a6bb"/>
    <ds:schemaRef ds:uri="89f6918d-3694-459a-91f1-c3efde7c1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B203A5-18EB-4D36-83F5-35AC0B2DBDE7}">
  <ds:schemaRefs>
    <ds:schemaRef ds:uri="89f6918d-3694-459a-91f1-c3efde7c133c"/>
    <ds:schemaRef ds:uri="http://purl.org/dc/elements/1.1/"/>
    <ds:schemaRef ds:uri="http://schemas.microsoft.com/office/2006/documentManagement/types"/>
    <ds:schemaRef ds:uri="cceeef48-c60f-4301-8369-ad2b85d2a6bb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2A2C0D-BE01-47E2-A848-48EC8C9931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15125</TotalTime>
  <Words>2029</Words>
  <Application>Microsoft Office PowerPoint</Application>
  <PresentationFormat>On-screen Show (16:9)</PresentationFormat>
  <Paragraphs>419</Paragraphs>
  <Slides>36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Minimal Charm</vt:lpstr>
      <vt:lpstr>Bayesian model selection and averaging</vt:lpstr>
      <vt:lpstr>Seven steps to DCM for M/EEG success</vt:lpstr>
      <vt:lpstr>Generative models</vt:lpstr>
      <vt:lpstr>PowerPoint Presentation</vt:lpstr>
      <vt:lpstr>Seven steps to DCM for M/EEG success</vt:lpstr>
      <vt:lpstr>Commonalities</vt:lpstr>
      <vt:lpstr>1. Write down some hypotheses</vt:lpstr>
      <vt:lpstr>1. Write down some hypotheses</vt:lpstr>
      <vt:lpstr>Seven steps to DCM for M/EEG success</vt:lpstr>
      <vt:lpstr>2. Design an experiment</vt:lpstr>
      <vt:lpstr>Seven steps to DCM for M/EEG success</vt:lpstr>
      <vt:lpstr>3. Data collection and pre-processing</vt:lpstr>
      <vt:lpstr>Use DCM to model the whole head</vt:lpstr>
      <vt:lpstr>Seven steps to DCM for M/EEG success</vt:lpstr>
      <vt:lpstr>4. Choose first level DCM(s)</vt:lpstr>
      <vt:lpstr>Estimated parameters</vt:lpstr>
      <vt:lpstr>Variational  Laplace Demo</vt:lpstr>
      <vt:lpstr>PowerPoint Presentation</vt:lpstr>
      <vt:lpstr>4. First level DCM</vt:lpstr>
      <vt:lpstr>Seven steps to DCM for M/EEG success</vt:lpstr>
      <vt:lpstr>5. Group analysis using Parametric Empirical Bayes (PEB)</vt:lpstr>
      <vt:lpstr>5. Group analysis using Parametric Empirical Bayes (PEB)</vt:lpstr>
      <vt:lpstr>5. Group analysis using Parametric Empirical Bayes (PEB)</vt:lpstr>
      <vt:lpstr>Seven steps to DCM for M/EEG success</vt:lpstr>
      <vt:lpstr>PEB model 1</vt:lpstr>
      <vt:lpstr>6. Bayesian model comparison</vt:lpstr>
      <vt:lpstr>Why do we use the model evidence?</vt:lpstr>
      <vt:lpstr>Bayes rule</vt:lpstr>
      <vt:lpstr>Energy plus entropy</vt:lpstr>
      <vt:lpstr>Why do we use the model evidence?</vt:lpstr>
      <vt:lpstr>Bayesian model reduction</vt:lpstr>
      <vt:lpstr>Seven steps to DCM for M/EEG success</vt:lpstr>
      <vt:lpstr>The question</vt:lpstr>
      <vt:lpstr>Hypothesis testing and machine learning</vt:lpstr>
      <vt:lpstr>Seven steps to DCM success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Bayesian inference in neuroscience</dc:title>
  <dc:creator>Peter Zeidman</dc:creator>
  <cp:lastModifiedBy>present</cp:lastModifiedBy>
  <cp:revision>401</cp:revision>
  <dcterms:modified xsi:type="dcterms:W3CDTF">2023-06-06T09:14:08Z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0x010100FFCC654FDDB0D04EB04D3F79B197103B</vt:lpwstr>
  </property>
</Properties>
</file>